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Stamenkovic" userId="8e809706-c018-4f35-a979-32ba47e297e5" providerId="ADAL" clId="{A377893B-AC90-48A8-BF9A-D754D0A0A901}"/>
    <pc:docChg chg="undo redo custSel addSld modSld sldOrd modMainMaster">
      <pc:chgData name="Aleksandar Stamenkovic" userId="8e809706-c018-4f35-a979-32ba47e297e5" providerId="ADAL" clId="{A377893B-AC90-48A8-BF9A-D754D0A0A901}" dt="2021-10-27T09:32:43.694" v="7098" actId="1076"/>
      <pc:docMkLst>
        <pc:docMk/>
      </pc:docMkLst>
      <pc:sldChg chg="addSp delSp modSp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87609471" sldId="256"/>
        </pc:sldMkLst>
        <pc:spChg chg="mod">
          <ac:chgData name="Aleksandar Stamenkovic" userId="8e809706-c018-4f35-a979-32ba47e297e5" providerId="ADAL" clId="{A377893B-AC90-48A8-BF9A-D754D0A0A901}" dt="2021-10-25T23:04:38.021" v="102" actId="1076"/>
          <ac:spMkLst>
            <pc:docMk/>
            <pc:sldMk cId="887609471" sldId="256"/>
            <ac:spMk id="2" creationId="{AC7DD37E-E96D-4B0E-9A8A-D9DF6DE75488}"/>
          </ac:spMkLst>
        </pc:spChg>
        <pc:spChg chg="add del">
          <ac:chgData name="Aleksandar Stamenkovic" userId="8e809706-c018-4f35-a979-32ba47e297e5" providerId="ADAL" clId="{A377893B-AC90-48A8-BF9A-D754D0A0A901}" dt="2021-10-27T09:23:43.807" v="7023"/>
          <ac:spMkLst>
            <pc:docMk/>
            <pc:sldMk cId="887609471" sldId="256"/>
            <ac:spMk id="3" creationId="{9DEF34C7-70AF-4497-9BB6-41EFF8F72E02}"/>
          </ac:spMkLst>
        </pc:spChg>
        <pc:spChg chg="mod">
          <ac:chgData name="Aleksandar Stamenkovic" userId="8e809706-c018-4f35-a979-32ba47e297e5" providerId="ADAL" clId="{A377893B-AC90-48A8-BF9A-D754D0A0A901}" dt="2021-10-25T23:04:26.280" v="101" actId="1076"/>
          <ac:spMkLst>
            <pc:docMk/>
            <pc:sldMk cId="887609471" sldId="256"/>
            <ac:spMk id="4" creationId="{013469FA-47BD-41D3-ADAF-D010D117FC6C}"/>
          </ac:spMkLst>
        </pc:spChg>
        <pc:spChg chg="mod">
          <ac:chgData name="Aleksandar Stamenkovic" userId="8e809706-c018-4f35-a979-32ba47e297e5" providerId="ADAL" clId="{A377893B-AC90-48A8-BF9A-D754D0A0A901}" dt="2021-10-25T23:05:11.131" v="106" actId="1076"/>
          <ac:spMkLst>
            <pc:docMk/>
            <pc:sldMk cId="887609471" sldId="256"/>
            <ac:spMk id="6" creationId="{1FA39F9C-320E-414B-90B1-1D3B40D08C6E}"/>
          </ac:spMkLst>
        </pc:spChg>
        <pc:spChg chg="mod">
          <ac:chgData name="Aleksandar Stamenkovic" userId="8e809706-c018-4f35-a979-32ba47e297e5" providerId="ADAL" clId="{A377893B-AC90-48A8-BF9A-D754D0A0A901}" dt="2021-10-25T23:05:04.270" v="105" actId="1076"/>
          <ac:spMkLst>
            <pc:docMk/>
            <pc:sldMk cId="887609471" sldId="256"/>
            <ac:spMk id="7" creationId="{10B3C978-30D7-4A6D-9F74-318A704BB46F}"/>
          </ac:spMkLst>
        </pc:spChg>
        <pc:spChg chg="mod">
          <ac:chgData name="Aleksandar Stamenkovic" userId="8e809706-c018-4f35-a979-32ba47e297e5" providerId="ADAL" clId="{A377893B-AC90-48A8-BF9A-D754D0A0A901}" dt="2021-10-25T23:04:48.607" v="103" actId="1076"/>
          <ac:spMkLst>
            <pc:docMk/>
            <pc:sldMk cId="887609471" sldId="256"/>
            <ac:spMk id="8" creationId="{8B356B2D-B804-4AC3-91AB-080C564D6D51}"/>
          </ac:spMkLst>
        </pc:spChg>
        <pc:spChg chg="add mod">
          <ac:chgData name="Aleksandar Stamenkovic" userId="8e809706-c018-4f35-a979-32ba47e297e5" providerId="ADAL" clId="{A377893B-AC90-48A8-BF9A-D754D0A0A901}" dt="2021-10-25T23:06:15.691" v="111" actId="1076"/>
          <ac:spMkLst>
            <pc:docMk/>
            <pc:sldMk cId="887609471" sldId="256"/>
            <ac:spMk id="10" creationId="{5D1F0AD6-7EAA-479B-BF9C-BE2686E5E98D}"/>
          </ac:spMkLst>
        </pc:spChg>
        <pc:picChg chg="mod">
          <ac:chgData name="Aleksandar Stamenkovic" userId="8e809706-c018-4f35-a979-32ba47e297e5" providerId="ADAL" clId="{A377893B-AC90-48A8-BF9A-D754D0A0A901}" dt="2021-10-25T23:03:38.563" v="91" actId="1076"/>
          <ac:picMkLst>
            <pc:docMk/>
            <pc:sldMk cId="887609471" sldId="256"/>
            <ac:picMk id="9" creationId="{EF6FE771-B378-4344-B0D1-3A18F911E67A}"/>
          </ac:picMkLst>
        </pc:picChg>
        <pc:picChg chg="mod">
          <ac:chgData name="Aleksandar Stamenkovic" userId="8e809706-c018-4f35-a979-32ba47e297e5" providerId="ADAL" clId="{A377893B-AC90-48A8-BF9A-D754D0A0A901}" dt="2021-10-25T23:03:33.821" v="90" actId="1076"/>
          <ac:picMkLst>
            <pc:docMk/>
            <pc:sldMk cId="887609471" sldId="256"/>
            <ac:picMk id="1026" creationId="{73D81B44-91E5-4E09-95C4-3BEBFB71E803}"/>
          </ac:picMkLst>
        </pc:picChg>
        <pc:cxnChg chg="mod">
          <ac:chgData name="Aleksandar Stamenkovic" userId="8e809706-c018-4f35-a979-32ba47e297e5" providerId="ADAL" clId="{A377893B-AC90-48A8-BF9A-D754D0A0A901}" dt="2021-10-25T23:03:16.073" v="89"/>
          <ac:cxnSpMkLst>
            <pc:docMk/>
            <pc:sldMk cId="887609471" sldId="256"/>
            <ac:cxnSpMk id="5" creationId="{AFA24D9D-045B-4377-BBA5-C2D035E3BDC9}"/>
          </ac:cxnSpMkLst>
        </pc:cxnChg>
      </pc:sldChg>
      <pc:sldChg chg="addSp delSp modSp new mod modTransition modClrScheme delAnim modAnim chgLayout">
        <pc:chgData name="Aleksandar Stamenkovic" userId="8e809706-c018-4f35-a979-32ba47e297e5" providerId="ADAL" clId="{A377893B-AC90-48A8-BF9A-D754D0A0A901}" dt="2021-10-27T09:31:31.162" v="7095"/>
        <pc:sldMkLst>
          <pc:docMk/>
          <pc:sldMk cId="3255834646" sldId="257"/>
        </pc:sldMkLst>
        <pc:spChg chg="add del mod">
          <ac:chgData name="Aleksandar Stamenkovic" userId="8e809706-c018-4f35-a979-32ba47e297e5" providerId="ADAL" clId="{A377893B-AC90-48A8-BF9A-D754D0A0A901}" dt="2021-10-26T16:35:58.192" v="253"/>
          <ac:spMkLst>
            <pc:docMk/>
            <pc:sldMk cId="3255834646" sldId="257"/>
            <ac:spMk id="2" creationId="{5D7B053D-3373-425F-A2A4-958176E9BE8F}"/>
          </ac:spMkLst>
        </pc:spChg>
        <pc:spChg chg="del">
          <ac:chgData name="Aleksandar Stamenkovic" userId="8e809706-c018-4f35-a979-32ba47e297e5" providerId="ADAL" clId="{A377893B-AC90-48A8-BF9A-D754D0A0A901}" dt="2021-10-25T23:06:57.718" v="113" actId="478"/>
          <ac:spMkLst>
            <pc:docMk/>
            <pc:sldMk cId="3255834646" sldId="257"/>
            <ac:spMk id="2" creationId="{62B2BED5-F0D9-4AAB-8EB3-6AA054204ABE}"/>
          </ac:spMkLst>
        </pc:spChg>
        <pc:spChg chg="mod">
          <ac:chgData name="Aleksandar Stamenkovic" userId="8e809706-c018-4f35-a979-32ba47e297e5" providerId="ADAL" clId="{A377893B-AC90-48A8-BF9A-D754D0A0A901}" dt="2021-10-27T09:25:32.327" v="7047" actId="1076"/>
          <ac:spMkLst>
            <pc:docMk/>
            <pc:sldMk cId="3255834646" sldId="257"/>
            <ac:spMk id="2" creationId="{71D48E57-1E6A-48BB-AE96-B8DC93F1AA38}"/>
          </ac:spMkLst>
        </pc:spChg>
        <pc:spChg chg="del">
          <ac:chgData name="Aleksandar Stamenkovic" userId="8e809706-c018-4f35-a979-32ba47e297e5" providerId="ADAL" clId="{A377893B-AC90-48A8-BF9A-D754D0A0A901}" dt="2021-10-25T23:06:58.942" v="114" actId="478"/>
          <ac:spMkLst>
            <pc:docMk/>
            <pc:sldMk cId="3255834646" sldId="257"/>
            <ac:spMk id="3" creationId="{8AD953F6-CAAF-4572-BDE7-FE99E1BFD9A7}"/>
          </ac:spMkLst>
        </pc:spChg>
        <pc:spChg chg="add mod">
          <ac:chgData name="Aleksandar Stamenkovic" userId="8e809706-c018-4f35-a979-32ba47e297e5" providerId="ADAL" clId="{A377893B-AC90-48A8-BF9A-D754D0A0A901}" dt="2021-10-26T17:05:59.780" v="529" actId="1076"/>
          <ac:spMkLst>
            <pc:docMk/>
            <pc:sldMk cId="3255834646" sldId="257"/>
            <ac:spMk id="3" creationId="{C38D942B-D0A0-4AD2-986E-64C393755099}"/>
          </ac:spMkLst>
        </pc:spChg>
        <pc:spChg chg="add mod">
          <ac:chgData name="Aleksandar Stamenkovic" userId="8e809706-c018-4f35-a979-32ba47e297e5" providerId="ADAL" clId="{A377893B-AC90-48A8-BF9A-D754D0A0A901}" dt="2021-10-25T23:07:33.688" v="119" actId="14100"/>
          <ac:spMkLst>
            <pc:docMk/>
            <pc:sldMk cId="3255834646" sldId="257"/>
            <ac:spMk id="5" creationId="{92B1271B-3548-46AD-82A7-6AA855A6C74C}"/>
          </ac:spMkLst>
        </pc:spChg>
        <pc:spChg chg="add del mod">
          <ac:chgData name="Aleksandar Stamenkovic" userId="8e809706-c018-4f35-a979-32ba47e297e5" providerId="ADAL" clId="{A377893B-AC90-48A8-BF9A-D754D0A0A901}" dt="2021-10-26T16:37:21.518" v="275" actId="478"/>
          <ac:spMkLst>
            <pc:docMk/>
            <pc:sldMk cId="3255834646" sldId="257"/>
            <ac:spMk id="6" creationId="{97991B98-415B-4818-953A-17C7529C4F97}"/>
          </ac:spMkLst>
        </pc:spChg>
        <pc:spChg chg="add del mod ord">
          <ac:chgData name="Aleksandar Stamenkovic" userId="8e809706-c018-4f35-a979-32ba47e297e5" providerId="ADAL" clId="{A377893B-AC90-48A8-BF9A-D754D0A0A901}" dt="2021-10-25T23:08:54.979" v="125" actId="700"/>
          <ac:spMkLst>
            <pc:docMk/>
            <pc:sldMk cId="3255834646" sldId="257"/>
            <ac:spMk id="6" creationId="{DB63D924-50D3-4F01-9170-2EF55C1092EF}"/>
          </ac:spMkLst>
        </pc:spChg>
        <pc:spChg chg="add del">
          <ac:chgData name="Aleksandar Stamenkovic" userId="8e809706-c018-4f35-a979-32ba47e297e5" providerId="ADAL" clId="{A377893B-AC90-48A8-BF9A-D754D0A0A901}" dt="2021-10-26T17:04:16.098" v="447" actId="11529"/>
          <ac:spMkLst>
            <pc:docMk/>
            <pc:sldMk cId="3255834646" sldId="257"/>
            <ac:spMk id="7" creationId="{995A6DCB-AF2C-453E-B296-1749418598DA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7" creationId="{FCFD6384-A574-4BEF-A3FA-21B9C0A1AA1F}"/>
          </ac:spMkLst>
        </pc:spChg>
        <pc:spChg chg="add mod">
          <ac:chgData name="Aleksandar Stamenkovic" userId="8e809706-c018-4f35-a979-32ba47e297e5" providerId="ADAL" clId="{A377893B-AC90-48A8-BF9A-D754D0A0A901}" dt="2021-10-26T17:06:26.200" v="549" actId="1036"/>
          <ac:spMkLst>
            <pc:docMk/>
            <pc:sldMk cId="3255834646" sldId="257"/>
            <ac:spMk id="8" creationId="{A2DE4F4C-948D-4A99-9798-6A0CA43F4E64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8" creationId="{FE9DA9DD-6724-4DBE-B617-0F8EF49E2EDD}"/>
          </ac:spMkLst>
        </pc:spChg>
        <pc:spChg chg="add mod ord">
          <ac:chgData name="Aleksandar Stamenkovic" userId="8e809706-c018-4f35-a979-32ba47e297e5" providerId="ADAL" clId="{A377893B-AC90-48A8-BF9A-D754D0A0A901}" dt="2021-10-26T17:11:07.885" v="556" actId="14100"/>
          <ac:spMkLst>
            <pc:docMk/>
            <pc:sldMk cId="3255834646" sldId="257"/>
            <ac:spMk id="9" creationId="{43B4E521-4993-43A6-A643-CD9A8DB04441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9" creationId="{812C432C-38A0-402F-8D14-9BDD2A8498C1}"/>
          </ac:spMkLst>
        </pc:spChg>
        <pc:spChg chg="add mod">
          <ac:chgData name="Aleksandar Stamenkovic" userId="8e809706-c018-4f35-a979-32ba47e297e5" providerId="ADAL" clId="{A377893B-AC90-48A8-BF9A-D754D0A0A901}" dt="2021-10-26T16:33:37.234" v="249" actId="20577"/>
          <ac:spMkLst>
            <pc:docMk/>
            <pc:sldMk cId="3255834646" sldId="25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A377893B-AC90-48A8-BF9A-D754D0A0A901}" dt="2021-10-26T16:31:48.167" v="228" actId="478"/>
          <ac:spMkLst>
            <pc:docMk/>
            <pc:sldMk cId="3255834646" sldId="257"/>
            <ac:spMk id="11" creationId="{33BA8BBE-4390-4937-90CA-688713C79DEB}"/>
          </ac:spMkLst>
        </pc:spChg>
        <pc:spChg chg="add del mod">
          <ac:chgData name="Aleksandar Stamenkovic" userId="8e809706-c018-4f35-a979-32ba47e297e5" providerId="ADAL" clId="{A377893B-AC90-48A8-BF9A-D754D0A0A901}" dt="2021-10-26T16:31:44.465" v="221" actId="478"/>
          <ac:spMkLst>
            <pc:docMk/>
            <pc:sldMk cId="3255834646" sldId="257"/>
            <ac:spMk id="12" creationId="{C516F30F-0165-44A3-8982-F7D40D9F13A5}"/>
          </ac:spMkLst>
        </pc:spChg>
        <pc:spChg chg="add del mod">
          <ac:chgData name="Aleksandar Stamenkovic" userId="8e809706-c018-4f35-a979-32ba47e297e5" providerId="ADAL" clId="{A377893B-AC90-48A8-BF9A-D754D0A0A901}" dt="2021-10-26T16:31:45.661" v="223" actId="478"/>
          <ac:spMkLst>
            <pc:docMk/>
            <pc:sldMk cId="3255834646" sldId="257"/>
            <ac:spMk id="13" creationId="{8B714B85-620F-4A80-990A-085B3C60D8ED}"/>
          </ac:spMkLst>
        </pc:spChg>
        <pc:spChg chg="add mod">
          <ac:chgData name="Aleksandar Stamenkovic" userId="8e809706-c018-4f35-a979-32ba47e297e5" providerId="ADAL" clId="{A377893B-AC90-48A8-BF9A-D754D0A0A901}" dt="2021-10-26T17:15:00.966" v="609" actId="20577"/>
          <ac:spMkLst>
            <pc:docMk/>
            <pc:sldMk cId="3255834646" sldId="257"/>
            <ac:spMk id="14" creationId="{376D1BD7-A6B1-4D5A-8383-218226C73E57}"/>
          </ac:spMkLst>
        </pc:spChg>
        <pc:spChg chg="add del mod">
          <ac:chgData name="Aleksandar Stamenkovic" userId="8e809706-c018-4f35-a979-32ba47e297e5" providerId="ADAL" clId="{A377893B-AC90-48A8-BF9A-D754D0A0A901}" dt="2021-10-25T23:24:25.779" v="190" actId="478"/>
          <ac:spMkLst>
            <pc:docMk/>
            <pc:sldMk cId="3255834646" sldId="257"/>
            <ac:spMk id="14" creationId="{E23F1384-8044-4AC0-9DB5-371319F6468C}"/>
          </ac:spMkLst>
        </pc:spChg>
        <pc:spChg chg="add del mod">
          <ac:chgData name="Aleksandar Stamenkovic" userId="8e809706-c018-4f35-a979-32ba47e297e5" providerId="ADAL" clId="{A377893B-AC90-48A8-BF9A-D754D0A0A901}" dt="2021-10-26T16:31:45.013" v="222" actId="478"/>
          <ac:spMkLst>
            <pc:docMk/>
            <pc:sldMk cId="3255834646" sldId="257"/>
            <ac:spMk id="15" creationId="{888D7B07-D6F1-4FA6-8D56-F95113194093}"/>
          </ac:spMkLst>
        </pc:spChg>
        <pc:spChg chg="add del mod">
          <ac:chgData name="Aleksandar Stamenkovic" userId="8e809706-c018-4f35-a979-32ba47e297e5" providerId="ADAL" clId="{A377893B-AC90-48A8-BF9A-D754D0A0A901}" dt="2021-10-26T16:31:47.729" v="227" actId="478"/>
          <ac:spMkLst>
            <pc:docMk/>
            <pc:sldMk cId="3255834646" sldId="257"/>
            <ac:spMk id="16" creationId="{216C8BD2-A868-472E-860E-F720E60CE849}"/>
          </ac:spMkLst>
        </pc:spChg>
        <pc:spChg chg="add del mod">
          <ac:chgData name="Aleksandar Stamenkovic" userId="8e809706-c018-4f35-a979-32ba47e297e5" providerId="ADAL" clId="{A377893B-AC90-48A8-BF9A-D754D0A0A901}" dt="2021-10-26T16:31:47.109" v="226" actId="478"/>
          <ac:spMkLst>
            <pc:docMk/>
            <pc:sldMk cId="3255834646" sldId="257"/>
            <ac:spMk id="17" creationId="{5662A5E8-87CD-4613-8A1A-613C008ACDFB}"/>
          </ac:spMkLst>
        </pc:spChg>
        <pc:spChg chg="add mod ord">
          <ac:chgData name="Aleksandar Stamenkovic" userId="8e809706-c018-4f35-a979-32ba47e297e5" providerId="ADAL" clId="{A377893B-AC90-48A8-BF9A-D754D0A0A901}" dt="2021-10-26T17:10:42.660" v="553" actId="207"/>
          <ac:spMkLst>
            <pc:docMk/>
            <pc:sldMk cId="3255834646" sldId="257"/>
            <ac:spMk id="18" creationId="{F856314D-F734-44E7-B04B-2C3CCAC11002}"/>
          </ac:spMkLst>
        </pc:spChg>
        <pc:spChg chg="add mod">
          <ac:chgData name="Aleksandar Stamenkovic" userId="8e809706-c018-4f35-a979-32ba47e297e5" providerId="ADAL" clId="{A377893B-AC90-48A8-BF9A-D754D0A0A901}" dt="2021-10-26T17:14:55.188" v="596" actId="20577"/>
          <ac:spMkLst>
            <pc:docMk/>
            <pc:sldMk cId="3255834646" sldId="257"/>
            <ac:spMk id="19" creationId="{8A46F65D-421A-4AA0-9FFE-FBEA58B5BDBB}"/>
          </ac:spMkLst>
        </pc:spChg>
        <pc:spChg chg="add mod">
          <ac:chgData name="Aleksandar Stamenkovic" userId="8e809706-c018-4f35-a979-32ba47e297e5" providerId="ADAL" clId="{A377893B-AC90-48A8-BF9A-D754D0A0A901}" dt="2021-10-26T17:14:57.935" v="601" actId="20577"/>
          <ac:spMkLst>
            <pc:docMk/>
            <pc:sldMk cId="3255834646" sldId="257"/>
            <ac:spMk id="20" creationId="{A1D7AF2B-B00C-4487-92CD-4FEE52390784}"/>
          </ac:spMkLst>
        </pc:spChg>
        <pc:spChg chg="add mod">
          <ac:chgData name="Aleksandar Stamenkovic" userId="8e809706-c018-4f35-a979-32ba47e297e5" providerId="ADAL" clId="{A377893B-AC90-48A8-BF9A-D754D0A0A901}" dt="2021-10-26T17:14:45.077" v="584" actId="14100"/>
          <ac:spMkLst>
            <pc:docMk/>
            <pc:sldMk cId="3255834646" sldId="257"/>
            <ac:spMk id="21" creationId="{584A81CC-58E5-4CD1-89B9-4D9334AC6A49}"/>
          </ac:spMkLst>
        </pc:spChg>
        <pc:spChg chg="add mod">
          <ac:chgData name="Aleksandar Stamenkovic" userId="8e809706-c018-4f35-a979-32ba47e297e5" providerId="ADAL" clId="{A377893B-AC90-48A8-BF9A-D754D0A0A901}" dt="2021-10-26T17:14:47.577" v="585" actId="14100"/>
          <ac:spMkLst>
            <pc:docMk/>
            <pc:sldMk cId="3255834646" sldId="257"/>
            <ac:spMk id="22" creationId="{79D224A1-0E38-43E4-896A-B226567E1C34}"/>
          </ac:spMkLst>
        </pc:spChg>
        <pc:cxnChg chg="add mod">
          <ac:chgData name="Aleksandar Stamenkovic" userId="8e809706-c018-4f35-a979-32ba47e297e5" providerId="ADAL" clId="{A377893B-AC90-48A8-BF9A-D754D0A0A901}" dt="2021-10-25T23:07:09.123" v="115"/>
          <ac:cxnSpMkLst>
            <pc:docMk/>
            <pc:sldMk cId="3255834646" sldId="257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42424177" sldId="258"/>
        </pc:sldMkLst>
        <pc:spChg chg="add mod">
          <ac:chgData name="Aleksandar Stamenkovic" userId="8e809706-c018-4f35-a979-32ba47e297e5" providerId="ADAL" clId="{A377893B-AC90-48A8-BF9A-D754D0A0A901}" dt="2021-10-26T17:44:18.071" v="1067" actId="1076"/>
          <ac:spMkLst>
            <pc:docMk/>
            <pc:sldMk cId="2942424177" sldId="258"/>
            <ac:spMk id="2" creationId="{D20D27DD-3597-4D48-BB0E-3DB89F2514D5}"/>
          </ac:spMkLst>
        </pc:spChg>
        <pc:spChg chg="add mod">
          <ac:chgData name="Aleksandar Stamenkovic" userId="8e809706-c018-4f35-a979-32ba47e297e5" providerId="ADAL" clId="{A377893B-AC90-48A8-BF9A-D754D0A0A901}" dt="2021-10-26T17:44:28.637" v="1069" actId="1076"/>
          <ac:spMkLst>
            <pc:docMk/>
            <pc:sldMk cId="2942424177" sldId="258"/>
            <ac:spMk id="3" creationId="{E0D9F933-0D4B-4A41-B7E3-00341433402A}"/>
          </ac:spMkLst>
        </pc:spChg>
        <pc:spChg chg="add mod">
          <ac:chgData name="Aleksandar Stamenkovic" userId="8e809706-c018-4f35-a979-32ba47e297e5" providerId="ADAL" clId="{A377893B-AC90-48A8-BF9A-D754D0A0A901}" dt="2021-10-26T17:17:17.816" v="657" actId="114"/>
          <ac:spMkLst>
            <pc:docMk/>
            <pc:sldMk cId="2942424177" sldId="258"/>
            <ac:spMk id="6" creationId="{D33C1955-7353-40A4-A12F-0F5E0E9CB5F8}"/>
          </ac:spMkLst>
        </pc:spChg>
        <pc:spChg chg="mod">
          <ac:chgData name="Aleksandar Stamenkovic" userId="8e809706-c018-4f35-a979-32ba47e297e5" providerId="ADAL" clId="{A377893B-AC90-48A8-BF9A-D754D0A0A901}" dt="2021-10-27T09:25:46.744" v="7048" actId="1076"/>
          <ac:spMkLst>
            <pc:docMk/>
            <pc:sldMk cId="2942424177" sldId="258"/>
            <ac:spMk id="7" creationId="{054F417D-3BC2-4978-B33E-FF68274E72DD}"/>
          </ac:spMkLst>
        </pc:spChg>
        <pc:spChg chg="add del mod">
          <ac:chgData name="Aleksandar Stamenkovic" userId="8e809706-c018-4f35-a979-32ba47e297e5" providerId="ADAL" clId="{A377893B-AC90-48A8-BF9A-D754D0A0A901}" dt="2021-10-26T17:25:29.532" v="758" actId="478"/>
          <ac:spMkLst>
            <pc:docMk/>
            <pc:sldMk cId="2942424177" sldId="258"/>
            <ac:spMk id="10" creationId="{5EFF7DD2-C1D0-4885-B8C3-FCD1BBFD61AE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1" creationId="{5D9D411E-2D52-433B-B604-5708BB34661B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2" creationId="{97E8FF6B-23B7-47FA-8372-AF4D56CF3B10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3" creationId="{595377C0-D194-40AE-9CB6-18C715043EF3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4" creationId="{3BBA8523-5C97-4A33-9044-DC7862853757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5" creationId="{DEA57CD8-738B-412A-96D2-6C6A598CDCC9}"/>
          </ac:spMkLst>
        </pc:spChg>
        <pc:spChg chg="add del mod">
          <ac:chgData name="Aleksandar Stamenkovic" userId="8e809706-c018-4f35-a979-32ba47e297e5" providerId="ADAL" clId="{A377893B-AC90-48A8-BF9A-D754D0A0A901}" dt="2021-10-26T17:36:31.516" v="922" actId="478"/>
          <ac:spMkLst>
            <pc:docMk/>
            <pc:sldMk cId="2942424177" sldId="258"/>
            <ac:spMk id="40" creationId="{9416EDB5-E4FD-48DE-8E25-13E01D85432B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1" creationId="{DB1175DC-114B-45B2-9CBA-F7A183418473}"/>
          </ac:spMkLst>
        </pc:spChg>
        <pc:spChg chg="add del mod">
          <ac:chgData name="Aleksandar Stamenkovic" userId="8e809706-c018-4f35-a979-32ba47e297e5" providerId="ADAL" clId="{A377893B-AC90-48A8-BF9A-D754D0A0A901}" dt="2021-10-26T17:36:29.713" v="921" actId="478"/>
          <ac:spMkLst>
            <pc:docMk/>
            <pc:sldMk cId="2942424177" sldId="258"/>
            <ac:spMk id="42" creationId="{34475FE8-BA74-4793-9DA5-27520A596D9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3" creationId="{36858287-081C-4C25-981B-6C5F577824AA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4" creationId="{53807733-8113-4542-9895-7810513C5880}"/>
          </ac:spMkLst>
        </pc:spChg>
        <pc:spChg chg="add mod or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0" creationId="{DEDE9978-637C-4880-8D7E-644986BD32B2}"/>
          </ac:spMkLst>
        </pc:spChg>
        <pc:spChg chg="add mod or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1" creationId="{92E6C4EF-6378-4B9D-8C8F-58FD6575E2B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2" creationId="{9DBC7368-CE19-4D14-BB10-EF1B287757E5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3" creationId="{12207B1F-CD7C-4A3D-809D-EE4587D9E38A}"/>
          </ac:spMkLst>
        </pc:spChg>
        <pc:grpChg chg="add mod">
          <ac:chgData name="Aleksandar Stamenkovic" userId="8e809706-c018-4f35-a979-32ba47e297e5" providerId="ADAL" clId="{A377893B-AC90-48A8-BF9A-D754D0A0A901}" dt="2021-10-26T17:45:37.636" v="1072" actId="1076"/>
          <ac:grpSpMkLst>
            <pc:docMk/>
            <pc:sldMk cId="2942424177" sldId="258"/>
            <ac:grpSpMk id="54" creationId="{E71489DF-231A-4231-BBC4-ED4576AEBD70}"/>
          </ac:grpSpMkLst>
        </pc:grpChg>
        <pc:grpChg chg="add mod">
          <ac:chgData name="Aleksandar Stamenkovic" userId="8e809706-c018-4f35-a979-32ba47e297e5" providerId="ADAL" clId="{A377893B-AC90-48A8-BF9A-D754D0A0A901}" dt="2021-10-26T17:45:50.048" v="1075" actId="1076"/>
          <ac:grpSpMkLst>
            <pc:docMk/>
            <pc:sldMk cId="2942424177" sldId="258"/>
            <ac:grpSpMk id="55" creationId="{442E88AF-9AE0-4250-8CA6-28746551075F}"/>
          </ac:grpSpMkLst>
        </pc:grpChg>
        <pc:cxnChg chg="add mod">
          <ac:chgData name="Aleksandar Stamenkovic" userId="8e809706-c018-4f35-a979-32ba47e297e5" providerId="ADAL" clId="{A377893B-AC90-48A8-BF9A-D754D0A0A901}" dt="2021-10-26T17:44:06.732" v="1065" actId="1037"/>
          <ac:cxnSpMkLst>
            <pc:docMk/>
            <pc:sldMk cId="2942424177" sldId="258"/>
            <ac:cxnSpMk id="8" creationId="{D31C02D8-0CD4-4E5B-93FF-2D35AC613010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7" creationId="{D8EF0CEF-FC46-43AE-83CB-E424FDA114C4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9" creationId="{5804C7C3-43DD-4F3A-870B-615FCF249BBA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1" creationId="{6976349C-49E3-4996-BB1F-977DCF6AA383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4" creationId="{A607FFF1-5F50-4D2A-9666-F1BB0FD891A5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8" creationId="{275BA5F6-668B-47E6-A281-2EC8598FDD20}"/>
          </ac:cxnSpMkLst>
        </pc:cxnChg>
        <pc:cxnChg chg="add del mod">
          <ac:chgData name="Aleksandar Stamenkovic" userId="8e809706-c018-4f35-a979-32ba47e297e5" providerId="ADAL" clId="{A377893B-AC90-48A8-BF9A-D754D0A0A901}" dt="2021-10-26T17:36:28.424" v="920" actId="478"/>
          <ac:cxnSpMkLst>
            <pc:docMk/>
            <pc:sldMk cId="2942424177" sldId="258"/>
            <ac:cxnSpMk id="45" creationId="{32515871-95A5-4B36-A67E-B8CDBF24CBDA}"/>
          </ac:cxnSpMkLst>
        </pc:cxnChg>
        <pc:cxnChg chg="add del mod">
          <ac:chgData name="Aleksandar Stamenkovic" userId="8e809706-c018-4f35-a979-32ba47e297e5" providerId="ADAL" clId="{A377893B-AC90-48A8-BF9A-D754D0A0A901}" dt="2021-10-26T17:36:26.342" v="919" actId="478"/>
          <ac:cxnSpMkLst>
            <pc:docMk/>
            <pc:sldMk cId="2942424177" sldId="258"/>
            <ac:cxnSpMk id="46" creationId="{7F159E49-227E-488F-8D4B-D7B0B91CCC37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7" creationId="{C1C779D5-DD5B-4A6A-87BC-339CEC0E9B42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8" creationId="{4EEC225E-2A5D-4D96-9691-26ED08A04DA9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9" creationId="{A142D17B-9D3A-41F9-A977-5492DC06DA4C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61963362" sldId="259"/>
        </pc:sldMkLst>
        <pc:spChg chg="mod">
          <ac:chgData name="Aleksandar Stamenkovic" userId="8e809706-c018-4f35-a979-32ba47e297e5" providerId="ADAL" clId="{A377893B-AC90-48A8-BF9A-D754D0A0A901}" dt="2021-10-27T09:25:55.617" v="7049" actId="1076"/>
          <ac:spMkLst>
            <pc:docMk/>
            <pc:sldMk cId="3461963362" sldId="259"/>
            <ac:spMk id="3" creationId="{A78D7CE2-ECC2-4A44-8E95-E17722147500}"/>
          </ac:spMkLst>
        </pc:spChg>
        <pc:spChg chg="add mod">
          <ac:chgData name="Aleksandar Stamenkovic" userId="8e809706-c018-4f35-a979-32ba47e297e5" providerId="ADAL" clId="{A377893B-AC90-48A8-BF9A-D754D0A0A901}" dt="2021-10-26T17:53:45.595" v="1181" actId="1038"/>
          <ac:spMkLst>
            <pc:docMk/>
            <pc:sldMk cId="3461963362" sldId="259"/>
            <ac:spMk id="6" creationId="{F0B01479-90B5-4852-A9C2-214BE4A05B74}"/>
          </ac:spMkLst>
        </pc:spChg>
        <pc:graphicFrameChg chg="add mod modGraphic">
          <ac:chgData name="Aleksandar Stamenkovic" userId="8e809706-c018-4f35-a979-32ba47e297e5" providerId="ADAL" clId="{A377893B-AC90-48A8-BF9A-D754D0A0A901}" dt="2021-10-26T18:49:10.146" v="1790" actId="255"/>
          <ac:graphicFrameMkLst>
            <pc:docMk/>
            <pc:sldMk cId="3461963362" sldId="259"/>
            <ac:graphicFrameMk id="2" creationId="{0935C323-C410-460A-B1F2-2BAB4C0B8D94}"/>
          </ac:graphicFrameMkLst>
        </pc:graphicFrameChg>
        <pc:cxnChg chg="mod">
          <ac:chgData name="Aleksandar Stamenkovic" userId="8e809706-c018-4f35-a979-32ba47e297e5" providerId="ADAL" clId="{A377893B-AC90-48A8-BF9A-D754D0A0A901}" dt="2021-10-26T18:11:45.824" v="1778" actId="1076"/>
          <ac:cxnSpMkLst>
            <pc:docMk/>
            <pc:sldMk cId="3461963362" sldId="259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12079807" sldId="260"/>
        </pc:sldMkLst>
        <pc:spChg chg="mod">
          <ac:chgData name="Aleksandar Stamenkovic" userId="8e809706-c018-4f35-a979-32ba47e297e5" providerId="ADAL" clId="{A377893B-AC90-48A8-BF9A-D754D0A0A901}" dt="2021-10-27T09:26:28.992" v="7064" actId="1076"/>
          <ac:spMkLst>
            <pc:docMk/>
            <pc:sldMk cId="2912079807" sldId="260"/>
            <ac:spMk id="2" creationId="{6366A152-473E-4F43-9816-9A1D0F848FB6}"/>
          </ac:spMkLst>
        </pc:spChg>
        <pc:spChg chg="add mod">
          <ac:chgData name="Aleksandar Stamenkovic" userId="8e809706-c018-4f35-a979-32ba47e297e5" providerId="ADAL" clId="{A377893B-AC90-48A8-BF9A-D754D0A0A901}" dt="2021-10-26T19:44:27.290" v="2459" actId="255"/>
          <ac:spMkLst>
            <pc:docMk/>
            <pc:sldMk cId="2912079807" sldId="260"/>
            <ac:spMk id="3" creationId="{1C2B95E0-9302-43E3-A784-800E442FC0DC}"/>
          </ac:spMkLst>
        </pc:spChg>
        <pc:spChg chg="add mod">
          <ac:chgData name="Aleksandar Stamenkovic" userId="8e809706-c018-4f35-a979-32ba47e297e5" providerId="ADAL" clId="{A377893B-AC90-48A8-BF9A-D754D0A0A901}" dt="2021-10-26T18:50:06.921" v="1821" actId="20577"/>
          <ac:spMkLst>
            <pc:docMk/>
            <pc:sldMk cId="2912079807" sldId="260"/>
            <ac:spMk id="6" creationId="{10E1070E-AB0A-4C46-A7C9-CFA11222140F}"/>
          </ac:spMkLst>
        </pc:spChg>
        <pc:spChg chg="add del mod">
          <ac:chgData name="Aleksandar Stamenkovic" userId="8e809706-c018-4f35-a979-32ba47e297e5" providerId="ADAL" clId="{A377893B-AC90-48A8-BF9A-D754D0A0A901}" dt="2021-10-26T18:54:13.375" v="1860" actId="478"/>
          <ac:spMkLst>
            <pc:docMk/>
            <pc:sldMk cId="2912079807" sldId="260"/>
            <ac:spMk id="8" creationId="{F21B71D1-1D44-45D3-A95E-669A578ECAEB}"/>
          </ac:spMkLst>
        </pc:spChg>
        <pc:picChg chg="add mod">
          <ac:chgData name="Aleksandar Stamenkovic" userId="8e809706-c018-4f35-a979-32ba47e297e5" providerId="ADAL" clId="{A377893B-AC90-48A8-BF9A-D754D0A0A901}" dt="2021-10-26T18:51:22.377" v="1828" actId="1076"/>
          <ac:picMkLst>
            <pc:docMk/>
            <pc:sldMk cId="2912079807" sldId="260"/>
            <ac:picMk id="7" creationId="{F98DD59C-ECF7-40A3-859C-4BCD28754D7C}"/>
          </ac:picMkLst>
        </pc:picChg>
      </pc:sldChg>
      <pc:sldChg chg="addSp delSp modSp add mod modTransition modAnim">
        <pc:chgData name="Aleksandar Stamenkovic" userId="8e809706-c018-4f35-a979-32ba47e297e5" providerId="ADAL" clId="{A377893B-AC90-48A8-BF9A-D754D0A0A901}" dt="2021-10-27T09:32:43.694" v="7098" actId="1076"/>
        <pc:sldMkLst>
          <pc:docMk/>
          <pc:sldMk cId="361834298" sldId="261"/>
        </pc:sldMkLst>
        <pc:spChg chg="add mod">
          <ac:chgData name="Aleksandar Stamenkovic" userId="8e809706-c018-4f35-a979-32ba47e297e5" providerId="ADAL" clId="{A377893B-AC90-48A8-BF9A-D754D0A0A901}" dt="2021-10-27T09:32:43.694" v="7098" actId="1076"/>
          <ac:spMkLst>
            <pc:docMk/>
            <pc:sldMk cId="361834298" sldId="261"/>
            <ac:spMk id="2" creationId="{DBDEC3A7-5AA4-4C33-9C5C-818415CC3A3D}"/>
          </ac:spMkLst>
        </pc:spChg>
        <pc:spChg chg="mod">
          <ac:chgData name="Aleksandar Stamenkovic" userId="8e809706-c018-4f35-a979-32ba47e297e5" providerId="ADAL" clId="{A377893B-AC90-48A8-BF9A-D754D0A0A901}" dt="2021-10-27T09:26:41.578" v="7065" actId="1076"/>
          <ac:spMkLst>
            <pc:docMk/>
            <pc:sldMk cId="361834298" sldId="261"/>
            <ac:spMk id="3" creationId="{12E0354A-016A-46C7-8649-AA353BA5D12F}"/>
          </ac:spMkLst>
        </pc:spChg>
        <pc:spChg chg="add del mod">
          <ac:chgData name="Aleksandar Stamenkovic" userId="8e809706-c018-4f35-a979-32ba47e297e5" providerId="ADAL" clId="{A377893B-AC90-48A8-BF9A-D754D0A0A901}" dt="2021-10-26T19:05:43.262" v="2039" actId="478"/>
          <ac:spMkLst>
            <pc:docMk/>
            <pc:sldMk cId="361834298" sldId="261"/>
            <ac:spMk id="3" creationId="{4F67D2A5-97FD-4E8D-A615-946E592602C9}"/>
          </ac:spMkLst>
        </pc:spChg>
        <pc:spChg chg="add mod">
          <ac:chgData name="Aleksandar Stamenkovic" userId="8e809706-c018-4f35-a979-32ba47e297e5" providerId="ADAL" clId="{A377893B-AC90-48A8-BF9A-D754D0A0A901}" dt="2021-10-26T18:57:38.687" v="1888" actId="20577"/>
          <ac:spMkLst>
            <pc:docMk/>
            <pc:sldMk cId="361834298" sldId="261"/>
            <ac:spMk id="6" creationId="{70FB43B8-C94C-4A14-8CFC-3873BC6366D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7" creationId="{B603F1C6-6C1B-40B5-87E8-093404EE527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8" creationId="{946687D0-628F-40CD-9E94-D7009B27A916}"/>
          </ac:spMkLst>
        </pc:spChg>
        <pc:spChg chg="add del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9" creationId="{7F42BBF5-B967-40C7-A507-4298F7866533}"/>
          </ac:spMkLst>
        </pc:spChg>
        <pc:spChg chg="add del mod">
          <ac:chgData name="Aleksandar Stamenkovic" userId="8e809706-c018-4f35-a979-32ba47e297e5" providerId="ADAL" clId="{A377893B-AC90-48A8-BF9A-D754D0A0A901}" dt="2021-10-26T19:23:57.186" v="2243" actId="478"/>
          <ac:spMkLst>
            <pc:docMk/>
            <pc:sldMk cId="361834298" sldId="261"/>
            <ac:spMk id="10" creationId="{999FF514-360A-46DF-8ACC-F0538852FDEB}"/>
          </ac:spMkLst>
        </pc:spChg>
        <pc:spChg chg="add del mod">
          <ac:chgData name="Aleksandar Stamenkovic" userId="8e809706-c018-4f35-a979-32ba47e297e5" providerId="ADAL" clId="{A377893B-AC90-48A8-BF9A-D754D0A0A901}" dt="2021-10-26T19:16:22.539" v="2138" actId="478"/>
          <ac:spMkLst>
            <pc:docMk/>
            <pc:sldMk cId="361834298" sldId="261"/>
            <ac:spMk id="12" creationId="{61F00843-FBD9-4796-B134-1883598F3E3A}"/>
          </ac:spMkLst>
        </pc:spChg>
        <pc:spChg chg="add del mod">
          <ac:chgData name="Aleksandar Stamenkovic" userId="8e809706-c018-4f35-a979-32ba47e297e5" providerId="ADAL" clId="{A377893B-AC90-48A8-BF9A-D754D0A0A901}" dt="2021-10-26T19:16:21.183" v="2137" actId="478"/>
          <ac:spMkLst>
            <pc:docMk/>
            <pc:sldMk cId="361834298" sldId="261"/>
            <ac:spMk id="13" creationId="{6C35D8E0-F10E-47E2-9240-9BE949C85B32}"/>
          </ac:spMkLst>
        </pc:spChg>
        <pc:spChg chg="add del mod">
          <ac:chgData name="Aleksandar Stamenkovic" userId="8e809706-c018-4f35-a979-32ba47e297e5" providerId="ADAL" clId="{A377893B-AC90-48A8-BF9A-D754D0A0A901}" dt="2021-10-26T19:16:25.016" v="2140" actId="478"/>
          <ac:spMkLst>
            <pc:docMk/>
            <pc:sldMk cId="361834298" sldId="261"/>
            <ac:spMk id="14" creationId="{4B3E5940-8951-4359-8C20-74B796FA0C2A}"/>
          </ac:spMkLst>
        </pc:spChg>
        <pc:spChg chg="add del mod">
          <ac:chgData name="Aleksandar Stamenkovic" userId="8e809706-c018-4f35-a979-32ba47e297e5" providerId="ADAL" clId="{A377893B-AC90-48A8-BF9A-D754D0A0A901}" dt="2021-10-26T19:16:26.282" v="2141" actId="478"/>
          <ac:spMkLst>
            <pc:docMk/>
            <pc:sldMk cId="361834298" sldId="261"/>
            <ac:spMk id="15" creationId="{E1E6EF75-B55A-44B9-843D-02E9FE7934E0}"/>
          </ac:spMkLst>
        </pc:spChg>
        <pc:spChg chg="add del mod">
          <ac:chgData name="Aleksandar Stamenkovic" userId="8e809706-c018-4f35-a979-32ba47e297e5" providerId="ADAL" clId="{A377893B-AC90-48A8-BF9A-D754D0A0A901}" dt="2021-10-26T19:16:24.235" v="2139" actId="478"/>
          <ac:spMkLst>
            <pc:docMk/>
            <pc:sldMk cId="361834298" sldId="261"/>
            <ac:spMk id="16" creationId="{A7B9BED0-0B83-4D09-9A68-CD5319DC620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7" creationId="{AC73C031-BF9A-4978-BA35-88CF6C3547E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8" creationId="{249CC234-35A2-4571-A6CC-853845C7BB52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9" creationId="{DEA5D12B-3102-4E68-B0D5-7F506C4E801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0" creationId="{8BEBE1DE-A8F2-41FB-BF1D-0E9AEA3B192B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1" creationId="{15884BC3-004A-4CF2-8676-36919C6B7D0A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2" creationId="{95EFF540-AEE6-48A3-A41F-321EBA6BD97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3" creationId="{A7CAA90B-233A-4DB5-9838-709DFFD2A56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4" creationId="{E442F8BA-C8A5-485D-924E-4CA3AEBC44DC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5" creationId="{DA87BA8B-6036-41A5-89E0-A624AEBBEA02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6" creationId="{F8F1A328-2EBF-42DB-888D-91049DAD98CE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7" creationId="{5430053E-1415-44A8-92F6-80D57B6BD50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8" creationId="{DA7C999E-CFFA-4DC6-BF47-224A29B4465C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9" creationId="{5CBE16B6-452E-4060-8FA7-D873FDB2444F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30" creationId="{7552EC96-8552-40A8-B5BB-EDC5F8A4A7E2}"/>
          </ac:spMkLst>
        </pc:spChg>
        <pc:grpChg chg="add del mod">
          <ac:chgData name="Aleksandar Stamenkovic" userId="8e809706-c018-4f35-a979-32ba47e297e5" providerId="ADAL" clId="{A377893B-AC90-48A8-BF9A-D754D0A0A901}" dt="2021-10-26T19:39:06.264" v="2353" actId="164"/>
          <ac:grpSpMkLst>
            <pc:docMk/>
            <pc:sldMk cId="361834298" sldId="261"/>
            <ac:grpSpMk id="11" creationId="{25B8056D-68C9-46E0-97EB-AFF038445382}"/>
          </ac:grpSpMkLst>
        </pc:grpChg>
        <pc:picChg chg="add mod modCrop">
          <ac:chgData name="Aleksandar Stamenkovic" userId="8e809706-c018-4f35-a979-32ba47e297e5" providerId="ADAL" clId="{A377893B-AC90-48A8-BF9A-D754D0A0A901}" dt="2021-10-26T23:43:22.029" v="4706" actId="1076"/>
          <ac:picMkLst>
            <pc:docMk/>
            <pc:sldMk cId="361834298" sldId="261"/>
            <ac:picMk id="32" creationId="{39CEB580-A14D-4791-9A37-D11789DBCC3B}"/>
          </ac:picMkLst>
        </pc:picChg>
        <pc:picChg chg="add del mod">
          <ac:chgData name="Aleksandar Stamenkovic" userId="8e809706-c018-4f35-a979-32ba47e297e5" providerId="ADAL" clId="{A377893B-AC90-48A8-BF9A-D754D0A0A901}" dt="2021-10-26T23:43:05.155" v="4701" actId="478"/>
          <ac:picMkLst>
            <pc:docMk/>
            <pc:sldMk cId="361834298" sldId="261"/>
            <ac:picMk id="1028" creationId="{42640533-21D4-4FE0-90B5-7FE5E942EB8D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788893876" sldId="262"/>
        </pc:sldMkLst>
        <pc:spChg chg="add mod">
          <ac:chgData name="Aleksandar Stamenkovic" userId="8e809706-c018-4f35-a979-32ba47e297e5" providerId="ADAL" clId="{A377893B-AC90-48A8-BF9A-D754D0A0A901}" dt="2021-10-26T19:46:04.634" v="2476" actId="1037"/>
          <ac:spMkLst>
            <pc:docMk/>
            <pc:sldMk cId="3788893876" sldId="262"/>
            <ac:spMk id="2" creationId="{0700E6B7-8B8F-4E0D-A48E-8E284F1D1276}"/>
          </ac:spMkLst>
        </pc:spChg>
        <pc:spChg chg="mod">
          <ac:chgData name="Aleksandar Stamenkovic" userId="8e809706-c018-4f35-a979-32ba47e297e5" providerId="ADAL" clId="{A377893B-AC90-48A8-BF9A-D754D0A0A901}" dt="2021-10-27T09:26:51.535" v="7066" actId="1076"/>
          <ac:spMkLst>
            <pc:docMk/>
            <pc:sldMk cId="3788893876" sldId="262"/>
            <ac:spMk id="3" creationId="{EE3AC387-F1BA-47D0-B077-6CF6C3997017}"/>
          </ac:spMkLst>
        </pc:spChg>
        <pc:spChg chg="add mod">
          <ac:chgData name="Aleksandar Stamenkovic" userId="8e809706-c018-4f35-a979-32ba47e297e5" providerId="ADAL" clId="{A377893B-AC90-48A8-BF9A-D754D0A0A901}" dt="2021-10-26T19:41:33.205" v="2416" actId="20577"/>
          <ac:spMkLst>
            <pc:docMk/>
            <pc:sldMk cId="3788893876" sldId="262"/>
            <ac:spMk id="6" creationId="{7B813A0B-AD6B-40B8-BE18-60820A784097}"/>
          </ac:spMkLst>
        </pc:spChg>
        <pc:picChg chg="add mod">
          <ac:chgData name="Aleksandar Stamenkovic" userId="8e809706-c018-4f35-a979-32ba47e297e5" providerId="ADAL" clId="{A377893B-AC90-48A8-BF9A-D754D0A0A901}" dt="2021-10-26T19:45:44.075" v="2471" actId="14100"/>
          <ac:picMkLst>
            <pc:docMk/>
            <pc:sldMk cId="3788893876" sldId="262"/>
            <ac:picMk id="7" creationId="{778DC815-6E65-4638-AE72-ACEF48931733}"/>
          </ac:picMkLst>
        </pc:picChg>
        <pc:cxnChg chg="mod">
          <ac:chgData name="Aleksandar Stamenkovic" userId="8e809706-c018-4f35-a979-32ba47e297e5" providerId="ADAL" clId="{A377893B-AC90-48A8-BF9A-D754D0A0A901}" dt="2021-10-26T19:45:35.598" v="2470" actId="1035"/>
          <ac:cxnSpMkLst>
            <pc:docMk/>
            <pc:sldMk cId="3788893876" sldId="262"/>
            <ac:cxnSpMk id="4" creationId="{348C44E6-DE2F-4CBE-AF30-889C37D84A2F}"/>
          </ac:cxnSpMkLst>
        </pc:cxnChg>
      </pc:sldChg>
      <pc:sldChg chg="addSp delSp modSp add mod or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334708307" sldId="263"/>
        </pc:sldMkLst>
        <pc:spChg chg="mod">
          <ac:chgData name="Aleksandar Stamenkovic" userId="8e809706-c018-4f35-a979-32ba47e297e5" providerId="ADAL" clId="{A377893B-AC90-48A8-BF9A-D754D0A0A901}" dt="2021-10-27T09:27:01.242" v="7067" actId="1076"/>
          <ac:spMkLst>
            <pc:docMk/>
            <pc:sldMk cId="1334708307" sldId="263"/>
            <ac:spMk id="2" creationId="{327ADD10-98E4-4ADE-BBDF-5985B5075545}"/>
          </ac:spMkLst>
        </pc:spChg>
        <pc:spChg chg="add mod">
          <ac:chgData name="Aleksandar Stamenkovic" userId="8e809706-c018-4f35-a979-32ba47e297e5" providerId="ADAL" clId="{A377893B-AC90-48A8-BF9A-D754D0A0A901}" dt="2021-10-26T20:19:15.277" v="2504" actId="20577"/>
          <ac:spMkLst>
            <pc:docMk/>
            <pc:sldMk cId="1334708307" sldId="263"/>
            <ac:spMk id="6" creationId="{36071376-CCB5-4ADC-A1C0-20E7314F84DF}"/>
          </ac:spMkLst>
        </pc:spChg>
        <pc:spChg chg="add mod">
          <ac:chgData name="Aleksandar Stamenkovic" userId="8e809706-c018-4f35-a979-32ba47e297e5" providerId="ADAL" clId="{A377893B-AC90-48A8-BF9A-D754D0A0A901}" dt="2021-10-26T20:19:59.630" v="2514" actId="20577"/>
          <ac:spMkLst>
            <pc:docMk/>
            <pc:sldMk cId="1334708307" sldId="263"/>
            <ac:spMk id="7" creationId="{86F83A3C-1255-4924-B096-A8CCC634B72D}"/>
          </ac:spMkLst>
        </pc:spChg>
        <pc:spChg chg="add mod">
          <ac:chgData name="Aleksandar Stamenkovic" userId="8e809706-c018-4f35-a979-32ba47e297e5" providerId="ADAL" clId="{A377893B-AC90-48A8-BF9A-D754D0A0A901}" dt="2021-10-26T20:20:04.421" v="2521" actId="20577"/>
          <ac:spMkLst>
            <pc:docMk/>
            <pc:sldMk cId="1334708307" sldId="263"/>
            <ac:spMk id="8" creationId="{C4779326-2366-4973-B61C-F4B07E0AACF9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1" creationId="{E2E36760-0B56-40C6-AE7B-05123BA8EAB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2" creationId="{D1A9EE8B-975D-4C54-884C-49281F10BF7B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3" creationId="{CAE39FE2-73DC-4CDE-BA91-4B7C4D04BADE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4" creationId="{FB6A299B-DA90-41BA-A2EA-074FFCBD062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8" creationId="{E393252B-7108-4B22-9345-D67C77F6374F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0" creationId="{7D4DE3CB-BC43-417B-98FC-B418D0604D00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1" creationId="{B658BDDE-47CE-498C-B348-3E29856B3D06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2" creationId="{B9F8367F-6EF5-4BCA-BD6E-4B5CF2CB63E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3" creationId="{8F60CECA-BDFE-47FD-ADDB-247769333918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4" creationId="{15F97EA0-6280-4FCF-92CC-2977FDB4CEFA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5" creationId="{749CDD7E-5128-4303-B5FE-BBC7FDC31FB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31" creationId="{080A9DC8-ECAA-4E13-8236-3A0CD50E54F0}"/>
          </ac:spMkLst>
        </pc:spChg>
        <pc:grpChg chg="add del mod">
          <ac:chgData name="Aleksandar Stamenkovic" userId="8e809706-c018-4f35-a979-32ba47e297e5" providerId="ADAL" clId="{A377893B-AC90-48A8-BF9A-D754D0A0A901}" dt="2021-10-26T20:19:47.779" v="2506" actId="478"/>
          <ac:grpSpMkLst>
            <pc:docMk/>
            <pc:sldMk cId="1334708307" sldId="263"/>
            <ac:grpSpMk id="10" creationId="{C89C854E-D0F1-413C-88C7-7ECE61993594}"/>
          </ac:grpSpMkLst>
        </pc:grpChg>
        <pc:grpChg chg="add del mod">
          <ac:chgData name="Aleksandar Stamenkovic" userId="8e809706-c018-4f35-a979-32ba47e297e5" providerId="ADAL" clId="{A377893B-AC90-48A8-BF9A-D754D0A0A901}" dt="2021-10-26T20:19:52.104" v="2507" actId="478"/>
          <ac:grpSpMkLst>
            <pc:docMk/>
            <pc:sldMk cId="1334708307" sldId="263"/>
            <ac:grpSpMk id="19" creationId="{F1634B34-49FB-4711-ADEF-523372339167}"/>
          </ac:grpSpMkLst>
        </pc:grpChg>
        <pc:picChg chg="add mod">
          <ac:chgData name="Aleksandar Stamenkovic" userId="8e809706-c018-4f35-a979-32ba47e297e5" providerId="ADAL" clId="{A377893B-AC90-48A8-BF9A-D754D0A0A901}" dt="2021-10-26T20:21:12.235" v="2529" actId="1076"/>
          <ac:picMkLst>
            <pc:docMk/>
            <pc:sldMk cId="1334708307" sldId="263"/>
            <ac:picMk id="32" creationId="{098C9630-EFDA-48C3-9C5A-0525023E4FD1}"/>
          </ac:picMkLst>
        </pc:picChg>
        <pc:picChg chg="add mod">
          <ac:chgData name="Aleksandar Stamenkovic" userId="8e809706-c018-4f35-a979-32ba47e297e5" providerId="ADAL" clId="{A377893B-AC90-48A8-BF9A-D754D0A0A901}" dt="2021-10-26T20:21:54.688" v="2538" actId="1076"/>
          <ac:picMkLst>
            <pc:docMk/>
            <pc:sldMk cId="1334708307" sldId="263"/>
            <ac:picMk id="33" creationId="{6F9A4EBF-6363-485B-91B7-7F25305F351F}"/>
          </ac:picMkLst>
        </pc:picChg>
        <pc:cxnChg chg="add 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9" creationId="{88412CE4-5623-4E7C-94AF-95225AD85546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5" creationId="{862C91CC-3E2F-4604-A71C-4EFBD53D5B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6" creationId="{8D6C0E23-0799-41AB-9A2E-9D17BDB8330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7" creationId="{19D514FE-0B4D-477D-80F9-F605F1C7A9E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6" creationId="{A28C24BF-CB6F-45EC-861A-675526C462E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7" creationId="{3F0531A4-F490-44BA-B80A-D810668250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8" creationId="{E3290DC4-B8ED-4CBC-BB78-893ACC59916C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9" creationId="{2B2D1864-0531-42D7-B107-441CE8ED3CC1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30" creationId="{465C612F-40C9-4ED2-931D-55EE4F71B30A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38806374" sldId="264"/>
        </pc:sldMkLst>
        <pc:spChg chg="add mod">
          <ac:chgData name="Aleksandar Stamenkovic" userId="8e809706-c018-4f35-a979-32ba47e297e5" providerId="ADAL" clId="{A377893B-AC90-48A8-BF9A-D754D0A0A901}" dt="2021-10-26T21:30:50.843" v="2880" actId="5793"/>
          <ac:spMkLst>
            <pc:docMk/>
            <pc:sldMk cId="838806374" sldId="264"/>
            <ac:spMk id="2" creationId="{35CFDF51-9F58-4741-8BFF-E425D28085A8}"/>
          </ac:spMkLst>
        </pc:spChg>
        <pc:spChg chg="mod">
          <ac:chgData name="Aleksandar Stamenkovic" userId="8e809706-c018-4f35-a979-32ba47e297e5" providerId="ADAL" clId="{A377893B-AC90-48A8-BF9A-D754D0A0A901}" dt="2021-10-27T09:27:09.208" v="7068" actId="1076"/>
          <ac:spMkLst>
            <pc:docMk/>
            <pc:sldMk cId="838806374" sldId="264"/>
            <ac:spMk id="3" creationId="{D96DF0B4-AB31-4E69-ACFF-FD8295B157CF}"/>
          </ac:spMkLst>
        </pc:spChg>
        <pc:spChg chg="add mod">
          <ac:chgData name="Aleksandar Stamenkovic" userId="8e809706-c018-4f35-a979-32ba47e297e5" providerId="ADAL" clId="{A377893B-AC90-48A8-BF9A-D754D0A0A901}" dt="2021-10-26T20:29:44.830" v="2573" actId="20577"/>
          <ac:spMkLst>
            <pc:docMk/>
            <pc:sldMk cId="838806374" sldId="264"/>
            <ac:spMk id="6" creationId="{C7445CC0-EC3A-4737-80BB-DE5D9C96DC32}"/>
          </ac:spMkLst>
        </pc:spChg>
        <pc:spChg chg="add mod">
          <ac:chgData name="Aleksandar Stamenkovic" userId="8e809706-c018-4f35-a979-32ba47e297e5" providerId="ADAL" clId="{A377893B-AC90-48A8-BF9A-D754D0A0A901}" dt="2021-10-26T21:29:57.369" v="2832" actId="1038"/>
          <ac:spMkLst>
            <pc:docMk/>
            <pc:sldMk cId="838806374" sldId="264"/>
            <ac:spMk id="8" creationId="{64D72925-1800-46EB-B436-072207EA72B3}"/>
          </ac:spMkLst>
        </pc:spChg>
        <pc:picChg chg="add mod">
          <ac:chgData name="Aleksandar Stamenkovic" userId="8e809706-c018-4f35-a979-32ba47e297e5" providerId="ADAL" clId="{A377893B-AC90-48A8-BF9A-D754D0A0A901}" dt="2021-10-26T21:28:24.330" v="2810" actId="1076"/>
          <ac:picMkLst>
            <pc:docMk/>
            <pc:sldMk cId="838806374" sldId="264"/>
            <ac:picMk id="7" creationId="{03557AE8-B41B-424B-AB59-3D08D58BA333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665048434" sldId="265"/>
        </pc:sldMkLst>
        <pc:spChg chg="mod">
          <ac:chgData name="Aleksandar Stamenkovic" userId="8e809706-c018-4f35-a979-32ba47e297e5" providerId="ADAL" clId="{A377893B-AC90-48A8-BF9A-D754D0A0A901}" dt="2021-10-27T09:27:17.073" v="7069" actId="1076"/>
          <ac:spMkLst>
            <pc:docMk/>
            <pc:sldMk cId="2665048434" sldId="265"/>
            <ac:spMk id="2" creationId="{508A2165-F0F9-4028-A536-0799B3893317}"/>
          </ac:spMkLst>
        </pc:spChg>
        <pc:spChg chg="add mod">
          <ac:chgData name="Aleksandar Stamenkovic" userId="8e809706-c018-4f35-a979-32ba47e297e5" providerId="ADAL" clId="{A377893B-AC90-48A8-BF9A-D754D0A0A901}" dt="2021-10-26T21:35:06.930" v="2987" actId="113"/>
          <ac:spMkLst>
            <pc:docMk/>
            <pc:sldMk cId="2665048434" sldId="265"/>
            <ac:spMk id="6" creationId="{4573AC72-5AC1-4F68-91D9-A4B5B4B69CF0}"/>
          </ac:spMkLst>
        </pc:spChg>
        <pc:spChg chg="add mod">
          <ac:chgData name="Aleksandar Stamenkovic" userId="8e809706-c018-4f35-a979-32ba47e297e5" providerId="ADAL" clId="{A377893B-AC90-48A8-BF9A-D754D0A0A901}" dt="2021-10-26T21:36:36.599" v="3044" actId="20577"/>
          <ac:spMkLst>
            <pc:docMk/>
            <pc:sldMk cId="2665048434" sldId="265"/>
            <ac:spMk id="7" creationId="{91F9417B-CD91-4CFA-A88E-33DEB472B57C}"/>
          </ac:spMkLst>
        </pc:spChg>
        <pc:spChg chg="add mod">
          <ac:chgData name="Aleksandar Stamenkovic" userId="8e809706-c018-4f35-a979-32ba47e297e5" providerId="ADAL" clId="{A377893B-AC90-48A8-BF9A-D754D0A0A901}" dt="2021-10-26T21:41:36.238" v="3090" actId="14100"/>
          <ac:spMkLst>
            <pc:docMk/>
            <pc:sldMk cId="2665048434" sldId="265"/>
            <ac:spMk id="9" creationId="{51929FFF-3977-47FB-8545-FD991D3DA141}"/>
          </ac:spMkLst>
        </pc:spChg>
        <pc:picChg chg="add mod">
          <ac:chgData name="Aleksandar Stamenkovic" userId="8e809706-c018-4f35-a979-32ba47e297e5" providerId="ADAL" clId="{A377893B-AC90-48A8-BF9A-D754D0A0A901}" dt="2021-10-26T21:39:38.264" v="3057" actId="14100"/>
          <ac:picMkLst>
            <pc:docMk/>
            <pc:sldMk cId="2665048434" sldId="265"/>
            <ac:picMk id="8" creationId="{DF3A4C28-11DD-4800-A4D3-63DB6DA52CA7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967483791" sldId="266"/>
        </pc:sldMkLst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2" creationId="{ACBA7C3C-6E6C-4DFA-AD45-FE9802090E6C}"/>
          </ac:spMkLst>
        </pc:spChg>
        <pc:spChg chg="mod">
          <ac:chgData name="Aleksandar Stamenkovic" userId="8e809706-c018-4f35-a979-32ba47e297e5" providerId="ADAL" clId="{A377893B-AC90-48A8-BF9A-D754D0A0A901}" dt="2021-10-27T09:27:26.820" v="7070" actId="1076"/>
          <ac:spMkLst>
            <pc:docMk/>
            <pc:sldMk cId="1967483791" sldId="266"/>
            <ac:spMk id="3" creationId="{849D8B4C-2C2C-42BE-80AE-DCA15C9E542A}"/>
          </ac:spMkLst>
        </pc:spChg>
        <pc:spChg chg="add mod">
          <ac:chgData name="Aleksandar Stamenkovic" userId="8e809706-c018-4f35-a979-32ba47e297e5" providerId="ADAL" clId="{A377893B-AC90-48A8-BF9A-D754D0A0A901}" dt="2021-10-26T21:50:05.421" v="3219" actId="20577"/>
          <ac:spMkLst>
            <pc:docMk/>
            <pc:sldMk cId="1967483791" sldId="266"/>
            <ac:spMk id="6" creationId="{03EFF3CB-3A6D-4A73-991A-CDD3479DDC31}"/>
          </ac:spMkLst>
        </pc:spChg>
        <pc:spChg chg="add mod">
          <ac:chgData name="Aleksandar Stamenkovic" userId="8e809706-c018-4f35-a979-32ba47e297e5" providerId="ADAL" clId="{A377893B-AC90-48A8-BF9A-D754D0A0A901}" dt="2021-10-26T22:12:22.129" v="3540" actId="403"/>
          <ac:spMkLst>
            <pc:docMk/>
            <pc:sldMk cId="1967483791" sldId="266"/>
            <ac:spMk id="7" creationId="{A1292D59-4996-465E-BFA8-EBF40BF600B5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8" creationId="{481C6598-7BAC-4D66-8687-F560E6EEA4E1}"/>
          </ac:spMkLst>
        </pc:spChg>
        <pc:spChg chg="add del mod">
          <ac:chgData name="Aleksandar Stamenkovic" userId="8e809706-c018-4f35-a979-32ba47e297e5" providerId="ADAL" clId="{A377893B-AC90-48A8-BF9A-D754D0A0A901}" dt="2021-10-26T22:06:31.983" v="3440" actId="478"/>
          <ac:spMkLst>
            <pc:docMk/>
            <pc:sldMk cId="1967483791" sldId="266"/>
            <ac:spMk id="9" creationId="{464221C8-E550-4BFF-84F6-6EBB408AB328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10" creationId="{4BAB4F22-A6BE-4C21-A54A-A91195E957C9}"/>
          </ac:spMkLst>
        </pc:spChg>
        <pc:spChg chg="add mod">
          <ac:chgData name="Aleksandar Stamenkovic" userId="8e809706-c018-4f35-a979-32ba47e297e5" providerId="ADAL" clId="{A377893B-AC90-48A8-BF9A-D754D0A0A901}" dt="2021-10-26T22:10:47.619" v="3533" actId="1076"/>
          <ac:spMkLst>
            <pc:docMk/>
            <pc:sldMk cId="1967483791" sldId="266"/>
            <ac:spMk id="19" creationId="{27DA9F61-8B3B-42C2-9B35-BB1607DD8A90}"/>
          </ac:spMkLst>
        </pc:spChg>
        <pc:spChg chg="add mod">
          <ac:chgData name="Aleksandar Stamenkovic" userId="8e809706-c018-4f35-a979-32ba47e297e5" providerId="ADAL" clId="{A377893B-AC90-48A8-BF9A-D754D0A0A901}" dt="2021-10-26T22:10:53.634" v="3534" actId="1076"/>
          <ac:spMkLst>
            <pc:docMk/>
            <pc:sldMk cId="1967483791" sldId="266"/>
            <ac:spMk id="20" creationId="{9FEA7703-1F95-4C3E-B756-48342E5912A5}"/>
          </ac:spMkLst>
        </pc:spChg>
        <pc:spChg chg="add del mod">
          <ac:chgData name="Aleksandar Stamenkovic" userId="8e809706-c018-4f35-a979-32ba47e297e5" providerId="ADAL" clId="{A377893B-AC90-48A8-BF9A-D754D0A0A901}" dt="2021-10-26T22:06:29.207" v="3438" actId="478"/>
          <ac:spMkLst>
            <pc:docMk/>
            <pc:sldMk cId="1967483791" sldId="266"/>
            <ac:spMk id="21" creationId="{2B66AC4A-DC69-4458-81BE-D38A3EA046F6}"/>
          </ac:spMkLst>
        </pc:spChg>
        <pc:spChg chg="add mod">
          <ac:chgData name="Aleksandar Stamenkovic" userId="8e809706-c018-4f35-a979-32ba47e297e5" providerId="ADAL" clId="{A377893B-AC90-48A8-BF9A-D754D0A0A901}" dt="2021-10-26T22:10:58.394" v="3535" actId="1076"/>
          <ac:spMkLst>
            <pc:docMk/>
            <pc:sldMk cId="1967483791" sldId="266"/>
            <ac:spMk id="22" creationId="{F6EC25AD-5CE6-427A-B224-BABD61DA0977}"/>
          </ac:spMkLst>
        </pc:spChg>
        <pc:spChg chg="add mod">
          <ac:chgData name="Aleksandar Stamenkovic" userId="8e809706-c018-4f35-a979-32ba47e297e5" providerId="ADAL" clId="{A377893B-AC90-48A8-BF9A-D754D0A0A901}" dt="2021-10-26T22:11:06.325" v="3537" actId="403"/>
          <ac:spMkLst>
            <pc:docMk/>
            <pc:sldMk cId="1967483791" sldId="266"/>
            <ac:spMk id="23" creationId="{3EF9F01C-C445-44B1-A20C-FA5FEC5F9DFA}"/>
          </ac:spMkLst>
        </pc:spChg>
        <pc:spChg chg="add mod">
          <ac:chgData name="Aleksandar Stamenkovic" userId="8e809706-c018-4f35-a979-32ba47e297e5" providerId="ADAL" clId="{A377893B-AC90-48A8-BF9A-D754D0A0A901}" dt="2021-10-26T22:10:23.539" v="3527" actId="403"/>
          <ac:spMkLst>
            <pc:docMk/>
            <pc:sldMk cId="1967483791" sldId="266"/>
            <ac:spMk id="24" creationId="{E2893415-91D7-4CBE-A251-1F9C63E59F2C}"/>
          </ac:spMkLst>
        </pc:spChg>
        <pc:spChg chg="add mod">
          <ac:chgData name="Aleksandar Stamenkovic" userId="8e809706-c018-4f35-a979-32ba47e297e5" providerId="ADAL" clId="{A377893B-AC90-48A8-BF9A-D754D0A0A901}" dt="2021-10-26T22:10:29.434" v="3528" actId="403"/>
          <ac:spMkLst>
            <pc:docMk/>
            <pc:sldMk cId="1967483791" sldId="266"/>
            <ac:spMk id="25" creationId="{621EDDA7-C349-41ED-803A-78A2956DF233}"/>
          </ac:spMkLst>
        </pc:spChg>
        <pc:spChg chg="add mod">
          <ac:chgData name="Aleksandar Stamenkovic" userId="8e809706-c018-4f35-a979-32ba47e297e5" providerId="ADAL" clId="{A377893B-AC90-48A8-BF9A-D754D0A0A901}" dt="2021-10-26T22:10:32.763" v="3529" actId="403"/>
          <ac:spMkLst>
            <pc:docMk/>
            <pc:sldMk cId="1967483791" sldId="266"/>
            <ac:spMk id="26" creationId="{25A298E6-D18F-438E-804D-40A7D2B8741E}"/>
          </ac:spMkLst>
        </pc:spChg>
        <pc:grpChg chg="add mod">
          <ac:chgData name="Aleksandar Stamenkovic" userId="8e809706-c018-4f35-a979-32ba47e297e5" providerId="ADAL" clId="{A377893B-AC90-48A8-BF9A-D754D0A0A901}" dt="2021-10-26T22:11:15.380" v="3538" actId="1076"/>
          <ac:grpSpMkLst>
            <pc:docMk/>
            <pc:sldMk cId="1967483791" sldId="266"/>
            <ac:grpSpMk id="27" creationId="{D7BEFFA6-35AC-4D2B-BA8A-80CE545364DD}"/>
          </ac:grpSpMkLst>
        </pc:grp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1" creationId="{A49470DB-0B00-4D19-8A67-A068671D2895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2" creationId="{458851E3-D6AB-4AB8-BC38-3458393EDA37}"/>
          </ac:cxnSpMkLst>
        </pc:cxnChg>
        <pc:cxnChg chg="add del mod">
          <ac:chgData name="Aleksandar Stamenkovic" userId="8e809706-c018-4f35-a979-32ba47e297e5" providerId="ADAL" clId="{A377893B-AC90-48A8-BF9A-D754D0A0A901}" dt="2021-10-26T22:06:30.355" v="3439" actId="478"/>
          <ac:cxnSpMkLst>
            <pc:docMk/>
            <pc:sldMk cId="1967483791" sldId="266"/>
            <ac:cxnSpMk id="13" creationId="{1008B642-101B-49C5-A80B-65C9BB47ABCD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4" creationId="{6DD7FE3B-8577-438C-9D78-98A9A1D95901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5" creationId="{AFAEB97B-6BFD-446D-A06E-F5500CC99EFC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6" creationId="{7C403094-A7DC-4FA4-BDC5-C30AEAD81C3C}"/>
          </ac:cxnSpMkLst>
        </pc:cxnChg>
        <pc:cxnChg chg="add del mod">
          <ac:chgData name="Aleksandar Stamenkovic" userId="8e809706-c018-4f35-a979-32ba47e297e5" providerId="ADAL" clId="{A377893B-AC90-48A8-BF9A-D754D0A0A901}" dt="2021-10-26T22:06:32.576" v="3441" actId="478"/>
          <ac:cxnSpMkLst>
            <pc:docMk/>
            <pc:sldMk cId="1967483791" sldId="266"/>
            <ac:cxnSpMk id="17" creationId="{3E9C4F0E-96BA-43F9-A5A5-ACC682280FA4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8" creationId="{8F237A7C-507C-4FDA-80E1-9EA3EE13C789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392452789" sldId="267"/>
        </pc:sldMkLst>
        <pc:spChg chg="mod">
          <ac:chgData name="Aleksandar Stamenkovic" userId="8e809706-c018-4f35-a979-32ba47e297e5" providerId="ADAL" clId="{A377893B-AC90-48A8-BF9A-D754D0A0A901}" dt="2021-10-27T09:27:36.011" v="7071" actId="1076"/>
          <ac:spMkLst>
            <pc:docMk/>
            <pc:sldMk cId="3392452789" sldId="267"/>
            <ac:spMk id="2" creationId="{42E7EFA8-0EA4-41AC-8F92-1ED6CFE80983}"/>
          </ac:spMkLst>
        </pc:spChg>
        <pc:spChg chg="add mod">
          <ac:chgData name="Aleksandar Stamenkovic" userId="8e809706-c018-4f35-a979-32ba47e297e5" providerId="ADAL" clId="{A377893B-AC90-48A8-BF9A-D754D0A0A901}" dt="2021-10-26T22:36:18.219" v="3580" actId="20577"/>
          <ac:spMkLst>
            <pc:docMk/>
            <pc:sldMk cId="3392452789" sldId="267"/>
            <ac:spMk id="6" creationId="{FA8952B4-AC60-42EA-A46A-8F4018F22432}"/>
          </ac:spMkLst>
        </pc:spChg>
        <pc:spChg chg="add mod">
          <ac:chgData name="Aleksandar Stamenkovic" userId="8e809706-c018-4f35-a979-32ba47e297e5" providerId="ADAL" clId="{A377893B-AC90-48A8-BF9A-D754D0A0A901}" dt="2021-10-26T22:43:00.206" v="3645" actId="1076"/>
          <ac:spMkLst>
            <pc:docMk/>
            <pc:sldMk cId="3392452789" sldId="267"/>
            <ac:spMk id="8" creationId="{45A5CC14-AF69-48F2-BF37-C9CD0E99D0D8}"/>
          </ac:spMkLst>
        </pc:spChg>
        <pc:picChg chg="add mod">
          <ac:chgData name="Aleksandar Stamenkovic" userId="8e809706-c018-4f35-a979-32ba47e297e5" providerId="ADAL" clId="{A377893B-AC90-48A8-BF9A-D754D0A0A901}" dt="2021-10-26T22:37:14.836" v="3591" actId="1076"/>
          <ac:picMkLst>
            <pc:docMk/>
            <pc:sldMk cId="3392452789" sldId="267"/>
            <ac:picMk id="7" creationId="{BEB00729-16DB-4336-8445-113C6900CEF9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741645363" sldId="268"/>
        </pc:sldMkLst>
        <pc:spChg chg="mod">
          <ac:chgData name="Aleksandar Stamenkovic" userId="8e809706-c018-4f35-a979-32ba47e297e5" providerId="ADAL" clId="{A377893B-AC90-48A8-BF9A-D754D0A0A901}" dt="2021-10-27T09:27:45.335" v="7072" actId="1076"/>
          <ac:spMkLst>
            <pc:docMk/>
            <pc:sldMk cId="2741645363" sldId="268"/>
            <ac:spMk id="2" creationId="{03A0AF92-BE81-430E-8658-6DD5DFE600ED}"/>
          </ac:spMkLst>
        </pc:spChg>
        <pc:spChg chg="add mod">
          <ac:chgData name="Aleksandar Stamenkovic" userId="8e809706-c018-4f35-a979-32ba47e297e5" providerId="ADAL" clId="{A377893B-AC90-48A8-BF9A-D754D0A0A901}" dt="2021-10-26T23:00:26.017" v="3671" actId="20577"/>
          <ac:spMkLst>
            <pc:docMk/>
            <pc:sldMk cId="2741645363" sldId="268"/>
            <ac:spMk id="6" creationId="{FDF23B9F-BD6E-45B1-8313-F593CB1E59DE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7" creationId="{8083E049-02FD-4950-9F71-AF04837A2B51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10" creationId="{B659C997-E496-4CAF-9240-FDC1CBFA9740}"/>
          </ac:spMkLst>
        </pc:spChg>
        <pc:picChg chg="add mod">
          <ac:chgData name="Aleksandar Stamenkovic" userId="8e809706-c018-4f35-a979-32ba47e297e5" providerId="ADAL" clId="{A377893B-AC90-48A8-BF9A-D754D0A0A901}" dt="2021-10-26T23:18:08.327" v="3962" actId="1076"/>
          <ac:picMkLst>
            <pc:docMk/>
            <pc:sldMk cId="2741645363" sldId="268"/>
            <ac:picMk id="8" creationId="{23ABC441-B4BB-49E8-B453-88C7E6F1CEB9}"/>
          </ac:picMkLst>
        </pc:picChg>
        <pc:picChg chg="add mod">
          <ac:chgData name="Aleksandar Stamenkovic" userId="8e809706-c018-4f35-a979-32ba47e297e5" providerId="ADAL" clId="{A377893B-AC90-48A8-BF9A-D754D0A0A901}" dt="2021-10-26T23:18:17.380" v="3964"/>
          <ac:picMkLst>
            <pc:docMk/>
            <pc:sldMk cId="2741645363" sldId="268"/>
            <ac:picMk id="9" creationId="{6741996D-00D3-45EE-9880-A7EF2C464EEC}"/>
          </ac:picMkLst>
        </pc:picChg>
        <pc:picChg chg="add del mod">
          <ac:chgData name="Aleksandar Stamenkovic" userId="8e809706-c018-4f35-a979-32ba47e297e5" providerId="ADAL" clId="{A377893B-AC90-48A8-BF9A-D754D0A0A901}" dt="2021-10-26T23:20:05.787" v="4123" actId="478"/>
          <ac:picMkLst>
            <pc:docMk/>
            <pc:sldMk cId="2741645363" sldId="268"/>
            <ac:picMk id="11" creationId="{1F3055A2-C47F-4E3B-9E6A-49A5DAF1EA8D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239751997" sldId="269"/>
        </pc:sldMkLst>
        <pc:spChg chg="mod">
          <ac:chgData name="Aleksandar Stamenkovic" userId="8e809706-c018-4f35-a979-32ba47e297e5" providerId="ADAL" clId="{A377893B-AC90-48A8-BF9A-D754D0A0A901}" dt="2021-10-27T09:27:57.121" v="7073" actId="1076"/>
          <ac:spMkLst>
            <pc:docMk/>
            <pc:sldMk cId="1239751997" sldId="269"/>
            <ac:spMk id="3" creationId="{BDD95B7E-C5D1-4457-9BC0-F383AC6B05E2}"/>
          </ac:spMkLst>
        </pc:spChg>
        <pc:spChg chg="add del mod">
          <ac:chgData name="Aleksandar Stamenkovic" userId="8e809706-c018-4f35-a979-32ba47e297e5" providerId="ADAL" clId="{A377893B-AC90-48A8-BF9A-D754D0A0A901}" dt="2021-10-26T21:49:49.257" v="3181" actId="478"/>
          <ac:spMkLst>
            <pc:docMk/>
            <pc:sldMk cId="1239751997" sldId="269"/>
            <ac:spMk id="6" creationId="{3022006E-456F-474D-868B-64F9084F9CB0}"/>
          </ac:spMkLst>
        </pc:spChg>
        <pc:spChg chg="add mod">
          <ac:chgData name="Aleksandar Stamenkovic" userId="8e809706-c018-4f35-a979-32ba47e297e5" providerId="ADAL" clId="{A377893B-AC90-48A8-BF9A-D754D0A0A901}" dt="2021-10-26T23:33:21.811" v="4287" actId="20577"/>
          <ac:spMkLst>
            <pc:docMk/>
            <pc:sldMk cId="1239751997" sldId="269"/>
            <ac:spMk id="7" creationId="{9825652F-E137-431D-9E4C-683FECA63557}"/>
          </ac:spMkLst>
        </pc:spChg>
        <pc:spChg chg="add del mod">
          <ac:chgData name="Aleksandar Stamenkovic" userId="8e809706-c018-4f35-a979-32ba47e297e5" providerId="ADAL" clId="{A377893B-AC90-48A8-BF9A-D754D0A0A901}" dt="2021-10-26T23:33:32.337" v="4289"/>
          <ac:spMkLst>
            <pc:docMk/>
            <pc:sldMk cId="1239751997" sldId="269"/>
            <ac:spMk id="8" creationId="{F7978B7C-E9AF-4C1D-A99B-F1AC17BB48A1}"/>
          </ac:spMkLst>
        </pc:spChg>
        <pc:spChg chg="add mod">
          <ac:chgData name="Aleksandar Stamenkovic" userId="8e809706-c018-4f35-a979-32ba47e297e5" providerId="ADAL" clId="{A377893B-AC90-48A8-BF9A-D754D0A0A901}" dt="2021-10-26T23:41:22.594" v="4695" actId="20577"/>
          <ac:spMkLst>
            <pc:docMk/>
            <pc:sldMk cId="1239751997" sldId="269"/>
            <ac:spMk id="9" creationId="{BCB8AA32-ACDC-42C0-A0BF-31D28D1725C0}"/>
          </ac:spMkLst>
        </pc:spChg>
        <pc:picChg chg="add mod">
          <ac:chgData name="Aleksandar Stamenkovic" userId="8e809706-c018-4f35-a979-32ba47e297e5" providerId="ADAL" clId="{A377893B-AC90-48A8-BF9A-D754D0A0A901}" dt="2021-10-26T23:42:48.619" v="4700" actId="1076"/>
          <ac:picMkLst>
            <pc:docMk/>
            <pc:sldMk cId="1239751997" sldId="269"/>
            <ac:picMk id="2" creationId="{62E5A862-01A7-40BF-AA46-032305291BAC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001138298" sldId="270"/>
        </pc:sldMkLst>
        <pc:spChg chg="mod">
          <ac:chgData name="Aleksandar Stamenkovic" userId="8e809706-c018-4f35-a979-32ba47e297e5" providerId="ADAL" clId="{A377893B-AC90-48A8-BF9A-D754D0A0A901}" dt="2021-10-27T09:28:06.592" v="7074" actId="1076"/>
          <ac:spMkLst>
            <pc:docMk/>
            <pc:sldMk cId="2001138298" sldId="270"/>
            <ac:spMk id="2" creationId="{17C93468-A50F-4DA8-B543-2125DFB86FBD}"/>
          </ac:spMkLst>
        </pc:spChg>
        <pc:spChg chg="add mod">
          <ac:chgData name="Aleksandar Stamenkovic" userId="8e809706-c018-4f35-a979-32ba47e297e5" providerId="ADAL" clId="{A377893B-AC90-48A8-BF9A-D754D0A0A901}" dt="2021-10-26T23:45:07.733" v="4724" actId="20577"/>
          <ac:spMkLst>
            <pc:docMk/>
            <pc:sldMk cId="2001138298" sldId="270"/>
            <ac:spMk id="6" creationId="{1DD36B41-96DE-4DE3-82F4-8D05AB16A22F}"/>
          </ac:spMkLst>
        </pc:spChg>
        <pc:picChg chg="add mod">
          <ac:chgData name="Aleksandar Stamenkovic" userId="8e809706-c018-4f35-a979-32ba47e297e5" providerId="ADAL" clId="{A377893B-AC90-48A8-BF9A-D754D0A0A901}" dt="2021-10-26T23:47:16.971" v="4745" actId="14100"/>
          <ac:picMkLst>
            <pc:docMk/>
            <pc:sldMk cId="2001138298" sldId="270"/>
            <ac:picMk id="7" creationId="{C8C8CC0C-7447-4245-BE90-9B9F486021C7}"/>
          </ac:picMkLst>
        </pc:picChg>
        <pc:cxnChg chg="mod">
          <ac:chgData name="Aleksandar Stamenkovic" userId="8e809706-c018-4f35-a979-32ba47e297e5" providerId="ADAL" clId="{A377893B-AC90-48A8-BF9A-D754D0A0A901}" dt="2021-10-26T23:46:21.717" v="4734" actId="1035"/>
          <ac:cxnSpMkLst>
            <pc:docMk/>
            <pc:sldMk cId="2001138298" sldId="270"/>
            <ac:cxnSpMk id="4" creationId="{348C44E6-DE2F-4CBE-AF30-889C37D84A2F}"/>
          </ac:cxnSpMkLst>
        </pc:cxnChg>
      </pc:sldChg>
      <pc:sldChg chg="addSp delSp modSp add mod or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3366099971" sldId="271"/>
        </pc:sldMkLst>
        <pc:spChg chg="mod">
          <ac:chgData name="Aleksandar Stamenkovic" userId="8e809706-c018-4f35-a979-32ba47e297e5" providerId="ADAL" clId="{A377893B-AC90-48A8-BF9A-D754D0A0A901}" dt="2021-10-27T09:25:09.035" v="7036" actId="1076"/>
          <ac:spMkLst>
            <pc:docMk/>
            <pc:sldMk cId="3366099971" sldId="271"/>
            <ac:spMk id="2" creationId="{9634535C-75A2-442F-BC6D-082A77CE3869}"/>
          </ac:spMkLst>
        </pc:spChg>
        <pc:spChg chg="add mod">
          <ac:chgData name="Aleksandar Stamenkovic" userId="8e809706-c018-4f35-a979-32ba47e297e5" providerId="ADAL" clId="{A377893B-AC90-48A8-BF9A-D754D0A0A901}" dt="2021-10-27T07:10:47.596" v="5396" actId="1036"/>
          <ac:spMkLst>
            <pc:docMk/>
            <pc:sldMk cId="3366099971" sldId="271"/>
            <ac:spMk id="6" creationId="{6B72E723-600E-4642-BB7B-8A709F507218}"/>
          </ac:spMkLst>
        </pc:spChg>
        <pc:spChg chg="mod">
          <ac:chgData name="Aleksandar Stamenkovic" userId="8e809706-c018-4f35-a979-32ba47e297e5" providerId="ADAL" clId="{A377893B-AC90-48A8-BF9A-D754D0A0A901}" dt="2021-10-27T07:15:24.244" v="5458" actId="20577"/>
          <ac:spMkLst>
            <pc:docMk/>
            <pc:sldMk cId="3366099971" sldId="271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7:12:31.335" v="5454" actId="20577"/>
          <ac:spMkLst>
            <pc:docMk/>
            <pc:sldMk cId="3366099971" sldId="271"/>
            <ac:spMk id="9" creationId="{BCB8AA32-ACDC-42C0-A0BF-31D28D1725C0}"/>
          </ac:spMkLst>
        </pc:spChg>
        <pc:picChg chg="del">
          <ac:chgData name="Aleksandar Stamenkovic" userId="8e809706-c018-4f35-a979-32ba47e297e5" providerId="ADAL" clId="{A377893B-AC90-48A8-BF9A-D754D0A0A901}" dt="2021-10-26T23:48:22.172" v="4749" actId="478"/>
          <ac:picMkLst>
            <pc:docMk/>
            <pc:sldMk cId="3366099971" sldId="271"/>
            <ac:picMk id="2" creationId="{62E5A862-01A7-40BF-AA46-032305291BAC}"/>
          </ac:picMkLst>
        </pc:picChg>
        <pc:picChg chg="add mod">
          <ac:chgData name="Aleksandar Stamenkovic" userId="8e809706-c018-4f35-a979-32ba47e297e5" providerId="ADAL" clId="{A377893B-AC90-48A8-BF9A-D754D0A0A901}" dt="2021-10-27T07:11:39.713" v="5408" actId="1076"/>
          <ac:picMkLst>
            <pc:docMk/>
            <pc:sldMk cId="3366099971" sldId="271"/>
            <ac:picMk id="8" creationId="{010270A2-83D7-4788-B263-DADCDB5E9D45}"/>
          </ac:picMkLst>
        </pc:picChg>
        <pc:picChg chg="add mod">
          <ac:chgData name="Aleksandar Stamenkovic" userId="8e809706-c018-4f35-a979-32ba47e297e5" providerId="ADAL" clId="{A377893B-AC90-48A8-BF9A-D754D0A0A901}" dt="2021-10-27T07:11:28.917" v="5407" actId="1076"/>
          <ac:picMkLst>
            <pc:docMk/>
            <pc:sldMk cId="3366099971" sldId="271"/>
            <ac:picMk id="10" creationId="{68624165-F62D-4394-8F75-C8F975830275}"/>
          </ac:picMkLst>
        </pc:picChg>
      </pc:sldChg>
      <pc:sldChg chg="addSp delSp modSp new mo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502460622" sldId="272"/>
        </pc:sldMkLst>
        <pc:spChg chg="del">
          <ac:chgData name="Aleksandar Stamenkovic" userId="8e809706-c018-4f35-a979-32ba47e297e5" providerId="ADAL" clId="{A377893B-AC90-48A8-BF9A-D754D0A0A901}" dt="2021-10-26T23:50:39.690" v="4772" actId="478"/>
          <ac:spMkLst>
            <pc:docMk/>
            <pc:sldMk cId="502460622" sldId="272"/>
            <ac:spMk id="2" creationId="{F0259382-6EA5-4FF3-9F5F-CC3C80D91010}"/>
          </ac:spMkLst>
        </pc:spChg>
        <pc:spChg chg="add del mod">
          <ac:chgData name="Aleksandar Stamenkovic" userId="8e809706-c018-4f35-a979-32ba47e297e5" providerId="ADAL" clId="{A377893B-AC90-48A8-BF9A-D754D0A0A901}" dt="2021-10-27T09:17:50.387" v="6812"/>
          <ac:spMkLst>
            <pc:docMk/>
            <pc:sldMk cId="502460622" sldId="272"/>
            <ac:spMk id="2" creationId="{FB84EBEF-8587-4EBC-834E-DDC7025A855A}"/>
          </ac:spMkLst>
        </pc:spChg>
        <pc:spChg chg="add mod">
          <ac:chgData name="Aleksandar Stamenkovic" userId="8e809706-c018-4f35-a979-32ba47e297e5" providerId="ADAL" clId="{A377893B-AC90-48A8-BF9A-D754D0A0A901}" dt="2021-10-27T09:20:40.418" v="7017" actId="1076"/>
          <ac:spMkLst>
            <pc:docMk/>
            <pc:sldMk cId="502460622" sldId="272"/>
            <ac:spMk id="3" creationId="{6E39DADB-0B88-46BC-961F-7DB0C71B3AA4}"/>
          </ac:spMkLst>
        </pc:spChg>
        <pc:spChg chg="del">
          <ac:chgData name="Aleksandar Stamenkovic" userId="8e809706-c018-4f35-a979-32ba47e297e5" providerId="ADAL" clId="{A377893B-AC90-48A8-BF9A-D754D0A0A901}" dt="2021-10-26T23:50:38.082" v="4771" actId="478"/>
          <ac:spMkLst>
            <pc:docMk/>
            <pc:sldMk cId="502460622" sldId="272"/>
            <ac:spMk id="3" creationId="{E4324A19-A360-4F9C-9603-9C3DA92C3550}"/>
          </ac:spMkLst>
        </pc:spChg>
        <pc:spChg chg="add mod">
          <ac:chgData name="Aleksandar Stamenkovic" userId="8e809706-c018-4f35-a979-32ba47e297e5" providerId="ADAL" clId="{A377893B-AC90-48A8-BF9A-D754D0A0A901}" dt="2021-10-26T23:55:59.492" v="5026" actId="1076"/>
          <ac:spMkLst>
            <pc:docMk/>
            <pc:sldMk cId="502460622" sldId="272"/>
            <ac:spMk id="4" creationId="{1848D012-D99D-4CD9-B4BD-443A927C18D6}"/>
          </ac:spMkLst>
        </pc:spChg>
        <pc:spChg chg="add del mod">
          <ac:chgData name="Aleksandar Stamenkovic" userId="8e809706-c018-4f35-a979-32ba47e297e5" providerId="ADAL" clId="{A377893B-AC90-48A8-BF9A-D754D0A0A901}" dt="2021-10-26T23:55:49.683" v="5025" actId="478"/>
          <ac:spMkLst>
            <pc:docMk/>
            <pc:sldMk cId="502460622" sldId="272"/>
            <ac:spMk id="8" creationId="{1F585999-001D-49A0-8AD8-88E086473024}"/>
          </ac:spMkLst>
        </pc:spChg>
        <pc:spChg chg="add mod">
          <ac:chgData name="Aleksandar Stamenkovic" userId="8e809706-c018-4f35-a979-32ba47e297e5" providerId="ADAL" clId="{A377893B-AC90-48A8-BF9A-D754D0A0A901}" dt="2021-10-27T09:17:23.461" v="6802"/>
          <ac:spMkLst>
            <pc:docMk/>
            <pc:sldMk cId="502460622" sldId="272"/>
            <ac:spMk id="8" creationId="{686BAC03-EB99-4989-8A29-C9AA4D8876AB}"/>
          </ac:spMkLst>
        </pc:spChg>
        <pc:spChg chg="mod">
          <ac:chgData name="Aleksandar Stamenkovic" userId="8e809706-c018-4f35-a979-32ba47e297e5" providerId="ADAL" clId="{A377893B-AC90-48A8-BF9A-D754D0A0A901}" dt="2021-10-27T09:28:46.061" v="7078" actId="1076"/>
          <ac:spMkLst>
            <pc:docMk/>
            <pc:sldMk cId="502460622" sldId="272"/>
            <ac:spMk id="9" creationId="{287F5823-F089-4889-A110-B428FB7ACACA}"/>
          </ac:spMkLst>
        </pc:spChg>
        <pc:picChg chg="add mod">
          <ac:chgData name="Aleksandar Stamenkovic" userId="8e809706-c018-4f35-a979-32ba47e297e5" providerId="ADAL" clId="{A377893B-AC90-48A8-BF9A-D754D0A0A901}" dt="2021-10-26T23:54:30.179" v="5023"/>
          <ac:picMkLst>
            <pc:docMk/>
            <pc:sldMk cId="502460622" sldId="272"/>
            <ac:picMk id="6" creationId="{40192F9C-EE6D-4574-8A06-B560643161AE}"/>
          </ac:picMkLst>
        </pc:picChg>
        <pc:picChg chg="add mod">
          <ac:chgData name="Aleksandar Stamenkovic" userId="8e809706-c018-4f35-a979-32ba47e297e5" providerId="ADAL" clId="{A377893B-AC90-48A8-BF9A-D754D0A0A901}" dt="2021-10-26T23:53:47.747" v="5017"/>
          <ac:picMkLst>
            <pc:docMk/>
            <pc:sldMk cId="502460622" sldId="272"/>
            <ac:picMk id="7" creationId="{DF58F65C-57FC-49A3-8F06-B6B9D1C9F112}"/>
          </ac:picMkLst>
        </pc:picChg>
        <pc:cxnChg chg="add mod">
          <ac:chgData name="Aleksandar Stamenkovic" userId="8e809706-c018-4f35-a979-32ba47e297e5" providerId="ADAL" clId="{A377893B-AC90-48A8-BF9A-D754D0A0A901}" dt="2021-10-26T23:52:50.184" v="5009" actId="1076"/>
          <ac:cxnSpMkLst>
            <pc:docMk/>
            <pc:sldMk cId="502460622" sldId="272"/>
            <ac:cxnSpMk id="5" creationId="{F3F3866F-932B-4890-B85B-59EDBEA9CACC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28860748" sldId="273"/>
        </pc:sldMkLst>
        <pc:spChg chg="add mod">
          <ac:chgData name="Aleksandar Stamenkovic" userId="8e809706-c018-4f35-a979-32ba47e297e5" providerId="ADAL" clId="{A377893B-AC90-48A8-BF9A-D754D0A0A901}" dt="2021-10-27T07:26:51.591" v="5827" actId="1076"/>
          <ac:spMkLst>
            <pc:docMk/>
            <pc:sldMk cId="828860748" sldId="273"/>
            <ac:spMk id="3" creationId="{2407D79B-7FE1-4520-9D9E-99BDC4D019C4}"/>
          </ac:spMkLst>
        </pc:spChg>
        <pc:spChg chg="add mod">
          <ac:chgData name="Aleksandar Stamenkovic" userId="8e809706-c018-4f35-a979-32ba47e297e5" providerId="ADAL" clId="{A377893B-AC90-48A8-BF9A-D754D0A0A901}" dt="2021-10-27T07:15:43.568" v="5462" actId="20577"/>
          <ac:spMkLst>
            <pc:docMk/>
            <pc:sldMk cId="828860748" sldId="273"/>
            <ac:spMk id="6" creationId="{4801C35B-B559-49D9-BDC9-0DD8305E5EB6}"/>
          </ac:spMkLst>
        </pc:spChg>
        <pc:spChg chg="del mod">
          <ac:chgData name="Aleksandar Stamenkovic" userId="8e809706-c018-4f35-a979-32ba47e297e5" providerId="ADAL" clId="{A377893B-AC90-48A8-BF9A-D754D0A0A901}" dt="2021-10-27T07:15:40.683" v="5459" actId="478"/>
          <ac:spMkLst>
            <pc:docMk/>
            <pc:sldMk cId="828860748" sldId="273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9:28:21.111" v="7075" actId="1076"/>
          <ac:spMkLst>
            <pc:docMk/>
            <pc:sldMk cId="828860748" sldId="273"/>
            <ac:spMk id="8" creationId="{8D3B6DA6-11D2-47FA-9EB1-F03B37DF1229}"/>
          </ac:spMkLst>
        </pc:spChg>
        <pc:spChg chg="del mod">
          <ac:chgData name="Aleksandar Stamenkovic" userId="8e809706-c018-4f35-a979-32ba47e297e5" providerId="ADAL" clId="{A377893B-AC90-48A8-BF9A-D754D0A0A901}" dt="2021-10-27T07:25:12.920" v="5755" actId="478"/>
          <ac:spMkLst>
            <pc:docMk/>
            <pc:sldMk cId="828860748" sldId="273"/>
            <ac:spMk id="9" creationId="{BCB8AA32-ACDC-42C0-A0BF-31D28D1725C0}"/>
          </ac:spMkLst>
        </pc:spChg>
        <pc:graphicFrameChg chg="add mod modGraphic">
          <ac:chgData name="Aleksandar Stamenkovic" userId="8e809706-c018-4f35-a979-32ba47e297e5" providerId="ADAL" clId="{A377893B-AC90-48A8-BF9A-D754D0A0A901}" dt="2021-10-27T07:27:38.866" v="5836" actId="20577"/>
          <ac:graphicFrameMkLst>
            <pc:docMk/>
            <pc:sldMk cId="828860748" sldId="273"/>
            <ac:graphicFrameMk id="2" creationId="{577B9AE3-9F0B-4EE7-94ED-1858991626D1}"/>
          </ac:graphicFrameMkLst>
        </pc:graphicFrame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8780982" sldId="274"/>
        </pc:sldMkLst>
        <pc:spChg chg="add mod">
          <ac:chgData name="Aleksandar Stamenkovic" userId="8e809706-c018-4f35-a979-32ba47e297e5" providerId="ADAL" clId="{A377893B-AC90-48A8-BF9A-D754D0A0A901}" dt="2021-10-27T09:10:45.973" v="6554" actId="1076"/>
          <ac:spMkLst>
            <pc:docMk/>
            <pc:sldMk cId="348780982" sldId="274"/>
            <ac:spMk id="2" creationId="{6B9A99E2-C199-4773-B815-CACFD1128D22}"/>
          </ac:spMkLst>
        </pc:spChg>
        <pc:spChg chg="mod">
          <ac:chgData name="Aleksandar Stamenkovic" userId="8e809706-c018-4f35-a979-32ba47e297e5" providerId="ADAL" clId="{A377893B-AC90-48A8-BF9A-D754D0A0A901}" dt="2021-10-27T09:28:39.729" v="7077" actId="1076"/>
          <ac:spMkLst>
            <pc:docMk/>
            <pc:sldMk cId="348780982" sldId="274"/>
            <ac:spMk id="3" creationId="{81D97D46-CFA2-4908-8A2A-F080D626252A}"/>
          </ac:spMkLst>
        </pc:spChg>
        <pc:spChg chg="add del mod">
          <ac:chgData name="Aleksandar Stamenkovic" userId="8e809706-c018-4f35-a979-32ba47e297e5" providerId="ADAL" clId="{A377893B-AC90-48A8-BF9A-D754D0A0A901}" dt="2021-10-27T09:02:59.340" v="6224" actId="478"/>
          <ac:spMkLst>
            <pc:docMk/>
            <pc:sldMk cId="348780982" sldId="274"/>
            <ac:spMk id="6" creationId="{21717E9F-C0B6-4C04-999D-65560FDFFF7F}"/>
          </ac:spMkLst>
        </pc:spChg>
        <pc:spChg chg="del">
          <ac:chgData name="Aleksandar Stamenkovic" userId="8e809706-c018-4f35-a979-32ba47e297e5" providerId="ADAL" clId="{A377893B-AC90-48A8-BF9A-D754D0A0A901}" dt="2021-10-27T09:02:54.388" v="6222" actId="478"/>
          <ac:spMkLst>
            <pc:docMk/>
            <pc:sldMk cId="348780982" sldId="274"/>
            <ac:spMk id="9" creationId="{BCB8AA32-ACDC-42C0-A0BF-31D28D1725C0}"/>
          </ac:spMkLst>
        </pc:spChg>
        <pc:spChg chg="add mod">
          <ac:chgData name="Aleksandar Stamenkovic" userId="8e809706-c018-4f35-a979-32ba47e297e5" providerId="ADAL" clId="{A377893B-AC90-48A8-BF9A-D754D0A0A901}" dt="2021-10-27T09:16:21.195" v="6801" actId="1037"/>
          <ac:spMkLst>
            <pc:docMk/>
            <pc:sldMk cId="348780982" sldId="274"/>
            <ac:spMk id="10" creationId="{8EA4A34C-1F19-4C17-AA37-A4E65F4E1661}"/>
          </ac:spMkLst>
        </pc:spChg>
        <pc:cxnChg chg="add mod">
          <ac:chgData name="Aleksandar Stamenkovic" userId="8e809706-c018-4f35-a979-32ba47e297e5" providerId="ADAL" clId="{A377893B-AC90-48A8-BF9A-D754D0A0A901}" dt="2021-10-27T09:16:16.149" v="6794" actId="1037"/>
          <ac:cxnSpMkLst>
            <pc:docMk/>
            <pc:sldMk cId="348780982" sldId="274"/>
            <ac:cxnSpMk id="8" creationId="{4EF75B3F-EA51-49E8-9BA7-41A7EF57BD59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04206550" sldId="275"/>
        </pc:sldMkLst>
        <pc:spChg chg="del mod">
          <ac:chgData name="Aleksandar Stamenkovic" userId="8e809706-c018-4f35-a979-32ba47e297e5" providerId="ADAL" clId="{A377893B-AC90-48A8-BF9A-D754D0A0A901}" dt="2021-10-27T07:29:40.848" v="5863" actId="478"/>
          <ac:spMkLst>
            <pc:docMk/>
            <pc:sldMk cId="3404206550" sldId="275"/>
            <ac:spMk id="3" creationId="{2407D79B-7FE1-4520-9D9E-99BDC4D019C4}"/>
          </ac:spMkLst>
        </pc:spChg>
        <pc:spChg chg="mod">
          <ac:chgData name="Aleksandar Stamenkovic" userId="8e809706-c018-4f35-a979-32ba47e297e5" providerId="ADAL" clId="{A377893B-AC90-48A8-BF9A-D754D0A0A901}" dt="2021-10-27T07:29:01.814" v="5857" actId="20577"/>
          <ac:spMkLst>
            <pc:docMk/>
            <pc:sldMk cId="3404206550" sldId="275"/>
            <ac:spMk id="6" creationId="{4801C35B-B559-49D9-BDC9-0DD8305E5EB6}"/>
          </ac:spMkLst>
        </pc:spChg>
        <pc:spChg chg="add mod">
          <ac:chgData name="Aleksandar Stamenkovic" userId="8e809706-c018-4f35-a979-32ba47e297e5" providerId="ADAL" clId="{A377893B-AC90-48A8-BF9A-D754D0A0A901}" dt="2021-10-27T07:46:38.943" v="6221" actId="1076"/>
          <ac:spMkLst>
            <pc:docMk/>
            <pc:sldMk cId="3404206550" sldId="275"/>
            <ac:spMk id="9" creationId="{4CE79B15-8E0C-4C57-9A29-D4E5CF32EC17}"/>
          </ac:spMkLst>
        </pc:spChg>
        <pc:spChg chg="mod">
          <ac:chgData name="Aleksandar Stamenkovic" userId="8e809706-c018-4f35-a979-32ba47e297e5" providerId="ADAL" clId="{A377893B-AC90-48A8-BF9A-D754D0A0A901}" dt="2021-10-27T09:28:32.442" v="7076" actId="1076"/>
          <ac:spMkLst>
            <pc:docMk/>
            <pc:sldMk cId="3404206550" sldId="275"/>
            <ac:spMk id="10" creationId="{C1C9A293-F87E-45E1-B71A-A0595852ECD8}"/>
          </ac:spMkLst>
        </pc:spChg>
        <pc:graphicFrameChg chg="del">
          <ac:chgData name="Aleksandar Stamenkovic" userId="8e809706-c018-4f35-a979-32ba47e297e5" providerId="ADAL" clId="{A377893B-AC90-48A8-BF9A-D754D0A0A901}" dt="2021-10-27T07:29:23.815" v="5858" actId="478"/>
          <ac:graphicFrameMkLst>
            <pc:docMk/>
            <pc:sldMk cId="3404206550" sldId="275"/>
            <ac:graphicFrameMk id="2" creationId="{577B9AE3-9F0B-4EE7-94ED-1858991626D1}"/>
          </ac:graphicFrameMkLst>
        </pc:graphicFrameChg>
        <pc:graphicFrameChg chg="add mod modGraphic">
          <ac:chgData name="Aleksandar Stamenkovic" userId="8e809706-c018-4f35-a979-32ba47e297e5" providerId="ADAL" clId="{A377893B-AC90-48A8-BF9A-D754D0A0A901}" dt="2021-10-27T07:44:31.841" v="6123" actId="1076"/>
          <ac:graphicFrameMkLst>
            <pc:docMk/>
            <pc:sldMk cId="3404206550" sldId="275"/>
            <ac:graphicFrameMk id="8" creationId="{7E02A93C-A4F5-4759-9CE7-4AE4BF8B9C33}"/>
          </ac:graphicFrameMkLst>
        </pc:graphicFrameChg>
        <pc:picChg chg="add del mod">
          <ac:chgData name="Aleksandar Stamenkovic" userId="8e809706-c018-4f35-a979-32ba47e297e5" providerId="ADAL" clId="{A377893B-AC90-48A8-BF9A-D754D0A0A901}" dt="2021-10-27T07:30:16.174" v="5867" actId="478"/>
          <ac:picMkLst>
            <pc:docMk/>
            <pc:sldMk cId="3404206550" sldId="275"/>
            <ac:picMk id="7" creationId="{74E35470-579B-47A8-B56E-F666377BE700}"/>
          </ac:picMkLst>
        </pc:picChg>
      </pc:sldChg>
      <pc:sldMasterChg chg="modSp modSldLayout">
        <pc:chgData name="Aleksandar Stamenkovic" userId="8e809706-c018-4f35-a979-32ba47e297e5" providerId="ADAL" clId="{A377893B-AC90-48A8-BF9A-D754D0A0A901}" dt="2021-10-25T23:03:16.073" v="89"/>
        <pc:sldMasterMkLst>
          <pc:docMk/>
          <pc:sldMasterMk cId="3854793547" sldId="2147483648"/>
        </pc:sldMasterMkLst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2" creationId="{60D36F7D-8A1C-483A-B922-7547F42E12C5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3" creationId="{B9448356-6DB6-40A2-AEF2-23D78FC4999B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4" creationId="{9CC5F61B-BF11-4414-AF72-185797175742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5" creationId="{A1FCB120-D91A-4E88-9324-000D6BDE2134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6" creationId="{635FA821-C521-428B-B135-1A56E0FE8D77}"/>
          </ac:spMkLst>
        </pc:sp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491448970" sldId="214748364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2" creationId="{E87E54E9-126F-4E4A-AA7D-89BD4FF8B5E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3" creationId="{0ECD36D6-B57C-4310-8DAC-A6B0F0E73175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966902707" sldId="2147483651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2" creationId="{DA43F633-6358-463D-875B-212C8AAF9B59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3" creationId="{79C6E866-7A92-4A13-A173-F19E0ACA0D3B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001398486" sldId="2147483652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3" creationId="{37ED3D38-3094-42D5-9527-16BC2E7F324A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4" creationId="{74A4EB25-028D-4A9C-9DC0-ED892CB4E0DD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663170931" sldId="2147483653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2" creationId="{2151F8A1-4E2A-48E9-AE9C-138D84A879B2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3" creationId="{55CBB1A8-81F6-4FFF-8CFF-9EFEDF23243F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4" creationId="{21000C4B-2DC8-47F4-B882-F19D0F13B03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5" creationId="{0B99C47B-2B78-43DB-A1D2-0D4C006EED95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6" creationId="{DAF73309-B728-42F6-9BAE-68E8AB632BCA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278033080" sldId="2147483656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2" creationId="{A4722CB0-4728-4FD2-8BE0-AFC781914E9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3" creationId="{6B6F1440-2888-4B2F-B74B-F87A2E381ADC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4" creationId="{9E3FBDC5-9C4D-4C9D-BC1E-54ED09AC0798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340929258" sldId="2147483657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2" creationId="{596D9F85-6D43-49D7-B608-98BF8AAEF72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3" creationId="{110C082A-592E-4C65-BE45-003CF118F7A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4" creationId="{E7A01412-2F7B-4C87-B9DD-8B35153D97A7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2464674134" sldId="214748365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2" creationId="{58649C3D-52E6-40A9-AB53-A49D50127307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3" creationId="{219FE3FD-1CB7-4B73-85E6-7677E99236E5}"/>
            </ac:spMkLst>
          </pc:spChg>
        </pc:sldLayoutChg>
      </pc:sldMasterChg>
    </pc:docChg>
  </pc:docChgLst>
  <pc:docChgLst>
    <pc:chgData name="Aleksandar Stamenkovic" userId="8e809706-c018-4f35-a979-32ba47e297e5" providerId="ADAL" clId="{49A91D29-7F66-4882-9320-6FEAD5F60A79}"/>
    <pc:docChg chg="undo redo custSel addSld delSld modSld">
      <pc:chgData name="Aleksandar Stamenkovic" userId="8e809706-c018-4f35-a979-32ba47e297e5" providerId="ADAL" clId="{49A91D29-7F66-4882-9320-6FEAD5F60A79}" dt="2022-04-27T20:03:31.954" v="3513" actId="20577"/>
      <pc:docMkLst>
        <pc:docMk/>
      </pc:docMkLst>
      <pc:sldChg chg="addSp delSp modSp mod">
        <pc:chgData name="Aleksandar Stamenkovic" userId="8e809706-c018-4f35-a979-32ba47e297e5" providerId="ADAL" clId="{49A91D29-7F66-4882-9320-6FEAD5F60A79}" dt="2022-04-27T19:48:38.108" v="2694" actId="21"/>
        <pc:sldMkLst>
          <pc:docMk/>
          <pc:sldMk cId="887609471" sldId="256"/>
        </pc:sldMkLst>
        <pc:spChg chg="mod">
          <ac:chgData name="Aleksandar Stamenkovic" userId="8e809706-c018-4f35-a979-32ba47e297e5" providerId="ADAL" clId="{49A91D29-7F66-4882-9320-6FEAD5F60A79}" dt="2022-04-27T18:24:49.421" v="16" actId="1035"/>
          <ac:spMkLst>
            <pc:docMk/>
            <pc:sldMk cId="887609471" sldId="256"/>
            <ac:spMk id="2" creationId="{AC7DD37E-E96D-4B0E-9A8A-D9DF6DE75488}"/>
          </ac:spMkLst>
        </pc:spChg>
        <pc:spChg chg="mod">
          <ac:chgData name="Aleksandar Stamenkovic" userId="8e809706-c018-4f35-a979-32ba47e297e5" providerId="ADAL" clId="{49A91D29-7F66-4882-9320-6FEAD5F60A79}" dt="2022-04-27T18:25:19.379" v="80" actId="20577"/>
          <ac:spMkLst>
            <pc:docMk/>
            <pc:sldMk cId="887609471" sldId="256"/>
            <ac:spMk id="11" creationId="{DC80A248-655E-4BF5-A908-8E48D467ECC3}"/>
          </ac:spMkLst>
        </pc:spChg>
        <pc:picChg chg="add del mod">
          <ac:chgData name="Aleksandar Stamenkovic" userId="8e809706-c018-4f35-a979-32ba47e297e5" providerId="ADAL" clId="{49A91D29-7F66-4882-9320-6FEAD5F60A79}" dt="2022-04-27T19:48:38.108" v="2694" actId="21"/>
          <ac:picMkLst>
            <pc:docMk/>
            <pc:sldMk cId="887609471" sldId="256"/>
            <ac:picMk id="2050" creationId="{69569DE8-E7F9-479D-8C20-A0708695AB4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2.222" v="81" actId="47"/>
        <pc:sldMkLst>
          <pc:docMk/>
          <pc:sldMk cId="3255834646" sldId="257"/>
        </pc:sldMkLst>
      </pc:sldChg>
      <pc:sldChg chg="del">
        <pc:chgData name="Aleksandar Stamenkovic" userId="8e809706-c018-4f35-a979-32ba47e297e5" providerId="ADAL" clId="{49A91D29-7F66-4882-9320-6FEAD5F60A79}" dt="2022-04-27T18:25:55.071" v="83" actId="47"/>
        <pc:sldMkLst>
          <pc:docMk/>
          <pc:sldMk cId="2942424177" sldId="258"/>
        </pc:sldMkLst>
      </pc:sldChg>
      <pc:sldChg chg="modSp mod">
        <pc:chgData name="Aleksandar Stamenkovic" userId="8e809706-c018-4f35-a979-32ba47e297e5" providerId="ADAL" clId="{49A91D29-7F66-4882-9320-6FEAD5F60A79}" dt="2022-04-27T20:03:31.954" v="3513" actId="20577"/>
        <pc:sldMkLst>
          <pc:docMk/>
          <pc:sldMk cId="502460622" sldId="272"/>
        </pc:sldMkLst>
        <pc:spChg chg="mod">
          <ac:chgData name="Aleksandar Stamenkovic" userId="8e809706-c018-4f35-a979-32ba47e297e5" providerId="ADAL" clId="{49A91D29-7F66-4882-9320-6FEAD5F60A79}" dt="2022-04-27T20:03:31.954" v="3513" actId="20577"/>
          <ac:spMkLst>
            <pc:docMk/>
            <pc:sldMk cId="502460622" sldId="272"/>
            <ac:spMk id="3" creationId="{6E39DADB-0B88-46BC-961F-7DB0C71B3AA4}"/>
          </ac:spMkLst>
        </pc:spChg>
      </pc:sldChg>
      <pc:sldChg chg="del">
        <pc:chgData name="Aleksandar Stamenkovic" userId="8e809706-c018-4f35-a979-32ba47e297e5" providerId="ADAL" clId="{49A91D29-7F66-4882-9320-6FEAD5F60A79}" dt="2022-04-27T18:26:05.060" v="93" actId="47"/>
        <pc:sldMkLst>
          <pc:docMk/>
          <pc:sldMk cId="348780982" sldId="274"/>
        </pc:sldMkLst>
      </pc:sldChg>
      <pc:sldChg chg="del">
        <pc:chgData name="Aleksandar Stamenkovic" userId="8e809706-c018-4f35-a979-32ba47e297e5" providerId="ADAL" clId="{49A91D29-7F66-4882-9320-6FEAD5F60A79}" dt="2022-04-27T18:25:53.838" v="82" actId="47"/>
        <pc:sldMkLst>
          <pc:docMk/>
          <pc:sldMk cId="3735987310" sldId="276"/>
        </pc:sldMkLst>
      </pc:sldChg>
      <pc:sldChg chg="del">
        <pc:chgData name="Aleksandar Stamenkovic" userId="8e809706-c018-4f35-a979-32ba47e297e5" providerId="ADAL" clId="{49A91D29-7F66-4882-9320-6FEAD5F60A79}" dt="2022-04-27T18:25:55.821" v="84" actId="47"/>
        <pc:sldMkLst>
          <pc:docMk/>
          <pc:sldMk cId="5211030" sldId="277"/>
        </pc:sldMkLst>
      </pc:sldChg>
      <pc:sldChg chg="addSp delSp modSp mod setBg delAnim">
        <pc:chgData name="Aleksandar Stamenkovic" userId="8e809706-c018-4f35-a979-32ba47e297e5" providerId="ADAL" clId="{49A91D29-7F66-4882-9320-6FEAD5F60A79}" dt="2022-04-27T20:02:36.920" v="3451" actId="5793"/>
        <pc:sldMkLst>
          <pc:docMk/>
          <pc:sldMk cId="1878416953" sldId="278"/>
        </pc:sldMkLst>
        <pc:spChg chg="mod">
          <ac:chgData name="Aleksandar Stamenkovic" userId="8e809706-c018-4f35-a979-32ba47e297e5" providerId="ADAL" clId="{49A91D29-7F66-4882-9320-6FEAD5F60A79}" dt="2022-04-27T18:27:00.492" v="116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36.920" v="3451" actId="5793"/>
          <ac:spMkLst>
            <pc:docMk/>
            <pc:sldMk cId="1878416953" sldId="278"/>
            <ac:spMk id="15" creationId="{6A3B51C5-3BA2-48FE-8761-B9D0C5B8ECE6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2" creationId="{2CFD65C8-2BCC-4B0A-9A5B-64B845D37320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3" creationId="{5F9C4A90-129E-46A8-8036-0A2EA4685EEA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4" creationId="{6C446994-EFAF-4A4C-8CA8-F7C529203A7B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5" creationId="{6AC9E5B6-10F6-49D7-844E-25F18ACBD506}"/>
          </ac:spMkLst>
        </pc:s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4" creationId="{A6B06D30-E7E3-4D92-A1A5-D2B84F99484B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6" creationId="{A1B6B0C8-19FC-42B5-9860-DF2EB66E0D7C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8" creationId="{31A6739F-DCC3-4E7E-AA6A-175B4A063FF7}"/>
          </ac:grpSpMkLst>
        </pc:grpChg>
        <pc:picChg chg="add del mod">
          <ac:chgData name="Aleksandar Stamenkovic" userId="8e809706-c018-4f35-a979-32ba47e297e5" providerId="ADAL" clId="{49A91D29-7F66-4882-9320-6FEAD5F60A79}" dt="2022-04-27T19:50:11.721" v="2711" actId="478"/>
          <ac:picMkLst>
            <pc:docMk/>
            <pc:sldMk cId="1878416953" sldId="278"/>
            <ac:picMk id="39" creationId="{78CCED78-AA88-4A6E-AB36-02A8A3F43752}"/>
          </ac:picMkLst>
        </pc:picChg>
        <pc:picChg chg="add del mod">
          <ac:chgData name="Aleksandar Stamenkovic" userId="8e809706-c018-4f35-a979-32ba47e297e5" providerId="ADAL" clId="{49A91D29-7F66-4882-9320-6FEAD5F60A79}" dt="2022-04-27T18:52:22.940" v="587" actId="478"/>
          <ac:picMkLst>
            <pc:docMk/>
            <pc:sldMk cId="1878416953" sldId="278"/>
            <ac:picMk id="1026" creationId="{B8E42568-52FE-44F0-B8CD-DB4B482308AB}"/>
          </ac:picMkLst>
        </pc:picChg>
        <pc:picChg chg="add mod">
          <ac:chgData name="Aleksandar Stamenkovic" userId="8e809706-c018-4f35-a979-32ba47e297e5" providerId="ADAL" clId="{49A91D29-7F66-4882-9320-6FEAD5F60A79}" dt="2022-04-27T19:50:31.818" v="2717" actId="1076"/>
          <ac:picMkLst>
            <pc:docMk/>
            <pc:sldMk cId="1878416953" sldId="278"/>
            <ac:picMk id="1028" creationId="{190B7EFB-32E4-4082-8766-1E59894CAE57}"/>
          </ac:picMkLst>
        </pc:picChg>
        <pc:picChg chg="add del mod">
          <ac:chgData name="Aleksandar Stamenkovic" userId="8e809706-c018-4f35-a979-32ba47e297e5" providerId="ADAL" clId="{49A91D29-7F66-4882-9320-6FEAD5F60A79}" dt="2022-04-27T19:54:18.136" v="2884" actId="478"/>
          <ac:picMkLst>
            <pc:docMk/>
            <pc:sldMk cId="1878416953" sldId="278"/>
            <ac:picMk id="1030" creationId="{7C15C448-303C-4314-A2EA-13772E75FFFF}"/>
          </ac:picMkLst>
        </pc:picChg>
        <pc:picChg chg="add del mod">
          <ac:chgData name="Aleksandar Stamenkovic" userId="8e809706-c018-4f35-a979-32ba47e297e5" providerId="ADAL" clId="{49A91D29-7F66-4882-9320-6FEAD5F60A79}" dt="2022-04-27T19:54:47.897" v="2996" actId="478"/>
          <ac:picMkLst>
            <pc:docMk/>
            <pc:sldMk cId="1878416953" sldId="278"/>
            <ac:picMk id="1032" creationId="{52FCAB59-7CC5-4FD9-8229-C8A7EC3F11D8}"/>
          </ac:picMkLst>
        </pc:picChg>
        <pc:picChg chg="add del mod">
          <ac:chgData name="Aleksandar Stamenkovic" userId="8e809706-c018-4f35-a979-32ba47e297e5" providerId="ADAL" clId="{49A91D29-7F66-4882-9320-6FEAD5F60A79}" dt="2022-04-27T19:56:46.753" v="3245" actId="478"/>
          <ac:picMkLst>
            <pc:docMk/>
            <pc:sldMk cId="1878416953" sldId="278"/>
            <ac:picMk id="1034" creationId="{7BBEE3DA-BB06-4058-97CE-5CC31F55BB7A}"/>
          </ac:picMkLst>
        </pc:picChg>
        <pc:picChg chg="add del mod">
          <ac:chgData name="Aleksandar Stamenkovic" userId="8e809706-c018-4f35-a979-32ba47e297e5" providerId="ADAL" clId="{49A91D29-7F66-4882-9320-6FEAD5F60A79}" dt="2022-04-27T19:57:43.113" v="3251" actId="478"/>
          <ac:picMkLst>
            <pc:docMk/>
            <pc:sldMk cId="1878416953" sldId="278"/>
            <ac:picMk id="1036" creationId="{B651F59E-7F17-4FA9-992D-B39E99149A2F}"/>
          </ac:picMkLst>
        </pc:picChg>
        <pc:picChg chg="add del mod">
          <ac:chgData name="Aleksandar Stamenkovic" userId="8e809706-c018-4f35-a979-32ba47e297e5" providerId="ADAL" clId="{49A91D29-7F66-4882-9320-6FEAD5F60A79}" dt="2022-04-27T20:02:01.329" v="3447" actId="478"/>
          <ac:picMkLst>
            <pc:docMk/>
            <pc:sldMk cId="1878416953" sldId="278"/>
            <ac:picMk id="1038" creationId="{1BBD2953-2683-4652-A3F6-875E0E615CCB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301" v="85" actId="47"/>
        <pc:sldMkLst>
          <pc:docMk/>
          <pc:sldMk cId="1795722769" sldId="279"/>
        </pc:sldMkLst>
      </pc:sldChg>
      <pc:sldChg chg="addSp modSp add mod">
        <pc:chgData name="Aleksandar Stamenkovic" userId="8e809706-c018-4f35-a979-32ba47e297e5" providerId="ADAL" clId="{49A91D29-7F66-4882-9320-6FEAD5F60A79}" dt="2022-04-27T20:02:45.622" v="3455" actId="5793"/>
        <pc:sldMkLst>
          <pc:docMk/>
          <pc:sldMk cId="2950645659" sldId="279"/>
        </pc:sldMkLst>
        <pc:spChg chg="mod">
          <ac:chgData name="Aleksandar Stamenkovic" userId="8e809706-c018-4f35-a979-32ba47e297e5" providerId="ADAL" clId="{49A91D29-7F66-4882-9320-6FEAD5F60A79}" dt="2022-04-27T18:45:26.882" v="367" actId="20577"/>
          <ac:spMkLst>
            <pc:docMk/>
            <pc:sldMk cId="295064565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45.622" v="3455" actId="5793"/>
          <ac:spMkLst>
            <pc:docMk/>
            <pc:sldMk cId="2950645659" sldId="279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9:50:36.031" v="2718"/>
          <ac:picMkLst>
            <pc:docMk/>
            <pc:sldMk cId="2950645659" sldId="279"/>
            <ac:picMk id="7" creationId="{D23045F1-B296-44B5-91DA-E3E384CC6A44}"/>
          </ac:picMkLst>
        </pc:picChg>
      </pc:sldChg>
      <pc:sldChg chg="addSp modSp add mod">
        <pc:chgData name="Aleksandar Stamenkovic" userId="8e809706-c018-4f35-a979-32ba47e297e5" providerId="ADAL" clId="{49A91D29-7F66-4882-9320-6FEAD5F60A79}" dt="2022-04-27T19:50:37.599" v="2719"/>
        <pc:sldMkLst>
          <pc:docMk/>
          <pc:sldMk cId="1860687669" sldId="280"/>
        </pc:sldMkLst>
        <pc:spChg chg="mod">
          <ac:chgData name="Aleksandar Stamenkovic" userId="8e809706-c018-4f35-a979-32ba47e297e5" providerId="ADAL" clId="{49A91D29-7F66-4882-9320-6FEAD5F60A79}" dt="2022-04-27T18:53:31.356" v="608" actId="20577"/>
          <ac:spMkLst>
            <pc:docMk/>
            <pc:sldMk cId="1860687669" sldId="28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7:24.008" v="833" actId="20577"/>
          <ac:spMkLst>
            <pc:docMk/>
            <pc:sldMk cId="1860687669" sldId="280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8:57:38.563" v="835" actId="1076"/>
          <ac:picMkLst>
            <pc:docMk/>
            <pc:sldMk cId="1860687669" sldId="280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50:37.599" v="2719"/>
          <ac:picMkLst>
            <pc:docMk/>
            <pc:sldMk cId="1860687669" sldId="280"/>
            <ac:picMk id="8" creationId="{A7587D85-36F8-4739-91D4-427E0F55EE4A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7.813" v="88" actId="47"/>
        <pc:sldMkLst>
          <pc:docMk/>
          <pc:sldMk cId="2285748259" sldId="280"/>
        </pc:sldMkLst>
      </pc:sldChg>
      <pc:sldChg chg="addSp delSp modSp add mod">
        <pc:chgData name="Aleksandar Stamenkovic" userId="8e809706-c018-4f35-a979-32ba47e297e5" providerId="ADAL" clId="{49A91D29-7F66-4882-9320-6FEAD5F60A79}" dt="2022-04-27T19:50:46.204" v="2720"/>
        <pc:sldMkLst>
          <pc:docMk/>
          <pc:sldMk cId="864116240" sldId="281"/>
        </pc:sldMkLst>
        <pc:spChg chg="mod">
          <ac:chgData name="Aleksandar Stamenkovic" userId="8e809706-c018-4f35-a979-32ba47e297e5" providerId="ADAL" clId="{49A91D29-7F66-4882-9320-6FEAD5F60A79}" dt="2022-04-27T18:58:39.251" v="845" actId="20577"/>
          <ac:spMkLst>
            <pc:docMk/>
            <pc:sldMk cId="864116240" sldId="281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9:52.713" v="964" actId="20577"/>
          <ac:spMkLst>
            <pc:docMk/>
            <pc:sldMk cId="864116240" sldId="281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8:58:41.298" v="846" actId="478"/>
          <ac:picMkLst>
            <pc:docMk/>
            <pc:sldMk cId="864116240" sldId="281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00:12.612" v="968" actId="1076"/>
          <ac:picMkLst>
            <pc:docMk/>
            <pc:sldMk cId="864116240" sldId="281"/>
            <ac:picMk id="8" creationId="{FB6256A2-32C7-4103-810D-4AEFEDBA2881}"/>
          </ac:picMkLst>
        </pc:picChg>
        <pc:picChg chg="add mod">
          <ac:chgData name="Aleksandar Stamenkovic" userId="8e809706-c018-4f35-a979-32ba47e297e5" providerId="ADAL" clId="{49A91D29-7F66-4882-9320-6FEAD5F60A79}" dt="2022-04-27T19:00:22.426" v="972" actId="1076"/>
          <ac:picMkLst>
            <pc:docMk/>
            <pc:sldMk cId="864116240" sldId="281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50:46.204" v="2720"/>
          <ac:picMkLst>
            <pc:docMk/>
            <pc:sldMk cId="864116240" sldId="281"/>
            <ac:picMk id="11" creationId="{EB8C8CC8-7B92-4675-93D5-6D154CD08528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830" v="86" actId="47"/>
        <pc:sldMkLst>
          <pc:docMk/>
          <pc:sldMk cId="1142466597" sldId="281"/>
        </pc:sldMkLst>
      </pc:sldChg>
      <pc:sldChg chg="del">
        <pc:chgData name="Aleksandar Stamenkovic" userId="8e809706-c018-4f35-a979-32ba47e297e5" providerId="ADAL" clId="{49A91D29-7F66-4882-9320-6FEAD5F60A79}" dt="2022-04-27T18:25:57.314" v="87" actId="47"/>
        <pc:sldMkLst>
          <pc:docMk/>
          <pc:sldMk cId="1568774499" sldId="282"/>
        </pc:sldMkLst>
      </pc:sldChg>
      <pc:sldChg chg="addSp delSp modSp add mod">
        <pc:chgData name="Aleksandar Stamenkovic" userId="8e809706-c018-4f35-a979-32ba47e297e5" providerId="ADAL" clId="{49A91D29-7F66-4882-9320-6FEAD5F60A79}" dt="2022-04-27T19:02:38.026" v="1033" actId="1076"/>
        <pc:sldMkLst>
          <pc:docMk/>
          <pc:sldMk cId="3830410493" sldId="282"/>
        </pc:sldMkLst>
        <pc:spChg chg="mod">
          <ac:chgData name="Aleksandar Stamenkovic" userId="8e809706-c018-4f35-a979-32ba47e297e5" providerId="ADAL" clId="{49A91D29-7F66-4882-9320-6FEAD5F60A79}" dt="2022-04-27T19:01:44.681" v="1018" actId="404"/>
          <ac:spMkLst>
            <pc:docMk/>
            <pc:sldMk cId="3830410493" sldId="282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02:27.426" v="1027" actId="478"/>
          <ac:spMkLst>
            <pc:docMk/>
            <pc:sldMk cId="3830410493" sldId="282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9:01:48.222" v="1020" actId="478"/>
          <ac:picMkLst>
            <pc:docMk/>
            <pc:sldMk cId="3830410493" sldId="282"/>
            <ac:picMk id="8" creationId="{FB6256A2-32C7-4103-810D-4AEFEDBA2881}"/>
          </ac:picMkLst>
        </pc:picChg>
        <pc:picChg chg="del">
          <ac:chgData name="Aleksandar Stamenkovic" userId="8e809706-c018-4f35-a979-32ba47e297e5" providerId="ADAL" clId="{49A91D29-7F66-4882-9320-6FEAD5F60A79}" dt="2022-04-27T19:01:47.715" v="1019" actId="478"/>
          <ac:picMkLst>
            <pc:docMk/>
            <pc:sldMk cId="3830410493" sldId="282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02:38.026" v="1033" actId="1076"/>
          <ac:picMkLst>
            <pc:docMk/>
            <pc:sldMk cId="3830410493" sldId="282"/>
            <ac:picMk id="11" creationId="{07F743F8-BC03-47C1-A674-F7237380271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244" v="89" actId="47"/>
        <pc:sldMkLst>
          <pc:docMk/>
          <pc:sldMk cId="1769655039" sldId="283"/>
        </pc:sldMkLst>
      </pc:sldChg>
      <pc:sldChg chg="addSp delSp modSp add mod">
        <pc:chgData name="Aleksandar Stamenkovic" userId="8e809706-c018-4f35-a979-32ba47e297e5" providerId="ADAL" clId="{49A91D29-7F66-4882-9320-6FEAD5F60A79}" dt="2022-04-27T19:50:49.985" v="2721"/>
        <pc:sldMkLst>
          <pc:docMk/>
          <pc:sldMk cId="3010317513" sldId="283"/>
        </pc:sldMkLst>
        <pc:spChg chg="add mod">
          <ac:chgData name="Aleksandar Stamenkovic" userId="8e809706-c018-4f35-a979-32ba47e297e5" providerId="ADAL" clId="{49A91D29-7F66-4882-9320-6FEAD5F60A79}" dt="2022-04-27T19:07:10.490" v="1341" actId="5793"/>
          <ac:spMkLst>
            <pc:docMk/>
            <pc:sldMk cId="3010317513" sldId="283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3:17.949" v="1068" actId="20577"/>
          <ac:spMkLst>
            <pc:docMk/>
            <pc:sldMk cId="3010317513" sldId="283"/>
            <ac:spMk id="10" creationId="{01AB1F81-601B-4A5D-90D8-E4A3B8ED9572}"/>
          </ac:spMkLst>
        </pc:spChg>
        <pc:picChg chg="add mod">
          <ac:chgData name="Aleksandar Stamenkovic" userId="8e809706-c018-4f35-a979-32ba47e297e5" providerId="ADAL" clId="{49A91D29-7F66-4882-9320-6FEAD5F60A79}" dt="2022-04-27T19:03:57.398" v="1073" actId="1076"/>
          <ac:picMkLst>
            <pc:docMk/>
            <pc:sldMk cId="3010317513" sldId="283"/>
            <ac:picMk id="7" creationId="{FE0A0F90-56D1-4195-87A1-745BFFE457AF}"/>
          </ac:picMkLst>
        </pc:picChg>
        <pc:picChg chg="add mod">
          <ac:chgData name="Aleksandar Stamenkovic" userId="8e809706-c018-4f35-a979-32ba47e297e5" providerId="ADAL" clId="{49A91D29-7F66-4882-9320-6FEAD5F60A79}" dt="2022-04-27T19:06:50.368" v="1304" actId="1076"/>
          <ac:picMkLst>
            <pc:docMk/>
            <pc:sldMk cId="3010317513" sldId="283"/>
            <ac:picMk id="9" creationId="{443E90E6-34B7-4A32-AE50-97CF5E8B3A8E}"/>
          </ac:picMkLst>
        </pc:picChg>
        <pc:picChg chg="del">
          <ac:chgData name="Aleksandar Stamenkovic" userId="8e809706-c018-4f35-a979-32ba47e297e5" providerId="ADAL" clId="{49A91D29-7F66-4882-9320-6FEAD5F60A79}" dt="2022-04-27T19:03:48.213" v="1069" actId="478"/>
          <ac:picMkLst>
            <pc:docMk/>
            <pc:sldMk cId="3010317513" sldId="283"/>
            <ac:picMk id="11" creationId="{07F743F8-BC03-47C1-A674-F72373802712}"/>
          </ac:picMkLst>
        </pc:picChg>
        <pc:picChg chg="add mod">
          <ac:chgData name="Aleksandar Stamenkovic" userId="8e809706-c018-4f35-a979-32ba47e297e5" providerId="ADAL" clId="{49A91D29-7F66-4882-9320-6FEAD5F60A79}" dt="2022-04-27T19:50:49.985" v="2721"/>
          <ac:picMkLst>
            <pc:docMk/>
            <pc:sldMk cId="3010317513" sldId="283"/>
            <ac:picMk id="12" creationId="{4ACD9761-52CB-4F05-9758-AAFC7DE868A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9.622" v="91" actId="47"/>
        <pc:sldMkLst>
          <pc:docMk/>
          <pc:sldMk cId="2607880581" sldId="284"/>
        </pc:sldMkLst>
      </pc:sldChg>
      <pc:sldChg chg="addSp delSp modSp add mod">
        <pc:chgData name="Aleksandar Stamenkovic" userId="8e809706-c018-4f35-a979-32ba47e297e5" providerId="ADAL" clId="{49A91D29-7F66-4882-9320-6FEAD5F60A79}" dt="2022-04-27T19:50:57.605" v="2722"/>
        <pc:sldMkLst>
          <pc:docMk/>
          <pc:sldMk cId="3841180948" sldId="284"/>
        </pc:sldMkLst>
        <pc:spChg chg="add del mod">
          <ac:chgData name="Aleksandar Stamenkovic" userId="8e809706-c018-4f35-a979-32ba47e297e5" providerId="ADAL" clId="{49A91D29-7F66-4882-9320-6FEAD5F60A79}" dt="2022-04-27T19:13:09.332" v="1437" actId="478"/>
          <ac:spMkLst>
            <pc:docMk/>
            <pc:sldMk cId="3841180948" sldId="284"/>
            <ac:spMk id="3" creationId="{C859DD4E-B5BB-4916-8D88-D351D4C085BB}"/>
          </ac:spMkLst>
        </pc:spChg>
        <pc:spChg chg="add mod">
          <ac:chgData name="Aleksandar Stamenkovic" userId="8e809706-c018-4f35-a979-32ba47e297e5" providerId="ADAL" clId="{49A91D29-7F66-4882-9320-6FEAD5F60A79}" dt="2022-04-27T19:13:32.877" v="1440" actId="14100"/>
          <ac:spMkLst>
            <pc:docMk/>
            <pc:sldMk cId="3841180948" sldId="284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09:28.610" v="1381" actId="1035"/>
          <ac:spMkLst>
            <pc:docMk/>
            <pc:sldMk cId="3841180948" sldId="284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8:21.542" v="1359" actId="20577"/>
          <ac:spMkLst>
            <pc:docMk/>
            <pc:sldMk cId="3841180948" sldId="284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13:59.937" v="1458" actId="1076"/>
          <ac:spMkLst>
            <pc:docMk/>
            <pc:sldMk cId="3841180948" sldId="284"/>
            <ac:spMk id="12" creationId="{2B89C262-D196-4383-8A24-6C743CC0110B}"/>
          </ac:spMkLst>
        </pc:spChg>
        <pc:spChg chg="add mod">
          <ac:chgData name="Aleksandar Stamenkovic" userId="8e809706-c018-4f35-a979-32ba47e297e5" providerId="ADAL" clId="{49A91D29-7F66-4882-9320-6FEAD5F60A79}" dt="2022-04-27T19:14:13.618" v="1471" actId="20577"/>
          <ac:spMkLst>
            <pc:docMk/>
            <pc:sldMk cId="3841180948" sldId="284"/>
            <ac:spMk id="13" creationId="{D2B00EBE-B43D-4CCF-A40D-85EF5125C10D}"/>
          </ac:spMkLst>
        </pc:spChg>
        <pc:picChg chg="del">
          <ac:chgData name="Aleksandar Stamenkovic" userId="8e809706-c018-4f35-a979-32ba47e297e5" providerId="ADAL" clId="{49A91D29-7F66-4882-9320-6FEAD5F60A79}" dt="2022-04-27T19:08:24.377" v="1360" actId="478"/>
          <ac:picMkLst>
            <pc:docMk/>
            <pc:sldMk cId="3841180948" sldId="284"/>
            <ac:picMk id="7" creationId="{FE0A0F90-56D1-4195-87A1-745BFFE457AF}"/>
          </ac:picMkLst>
        </pc:picChg>
        <pc:picChg chg="del">
          <ac:chgData name="Aleksandar Stamenkovic" userId="8e809706-c018-4f35-a979-32ba47e297e5" providerId="ADAL" clId="{49A91D29-7F66-4882-9320-6FEAD5F60A79}" dt="2022-04-27T19:08:24.915" v="1361" actId="478"/>
          <ac:picMkLst>
            <pc:docMk/>
            <pc:sldMk cId="3841180948" sldId="284"/>
            <ac:picMk id="9" creationId="{443E90E6-34B7-4A32-AE50-97CF5E8B3A8E}"/>
          </ac:picMkLst>
        </pc:picChg>
        <pc:picChg chg="add mod modCrop">
          <ac:chgData name="Aleksandar Stamenkovic" userId="8e809706-c018-4f35-a979-32ba47e297e5" providerId="ADAL" clId="{49A91D29-7F66-4882-9320-6FEAD5F60A79}" dt="2022-04-27T19:10:07.459" v="1384" actId="1076"/>
          <ac:picMkLst>
            <pc:docMk/>
            <pc:sldMk cId="3841180948" sldId="284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50:57.605" v="2722"/>
          <ac:picMkLst>
            <pc:docMk/>
            <pc:sldMk cId="3841180948" sldId="284"/>
            <ac:picMk id="14" creationId="{6A92D2E6-394F-485A-8723-EB592CC2EDC1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0:59.735" v="2723"/>
        <pc:sldMkLst>
          <pc:docMk/>
          <pc:sldMk cId="139202689" sldId="285"/>
        </pc:sldMkLst>
        <pc:spChg chg="del mod">
          <ac:chgData name="Aleksandar Stamenkovic" userId="8e809706-c018-4f35-a979-32ba47e297e5" providerId="ADAL" clId="{49A91D29-7F66-4882-9320-6FEAD5F60A79}" dt="2022-04-27T19:16:11.328" v="1512" actId="478"/>
          <ac:spMkLst>
            <pc:docMk/>
            <pc:sldMk cId="139202689" sldId="285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16:03.710" v="1506" actId="404"/>
          <ac:spMkLst>
            <pc:docMk/>
            <pc:sldMk cId="139202689" sldId="285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15:45.478" v="1502" actId="20577"/>
          <ac:spMkLst>
            <pc:docMk/>
            <pc:sldMk cId="139202689" sldId="285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16:08.558" v="1508" actId="478"/>
          <ac:spMkLst>
            <pc:docMk/>
            <pc:sldMk cId="139202689" sldId="285"/>
            <ac:spMk id="12" creationId="{2B89C262-D196-4383-8A24-6C743CC0110B}"/>
          </ac:spMkLst>
        </pc:spChg>
        <pc:spChg chg="del">
          <ac:chgData name="Aleksandar Stamenkovic" userId="8e809706-c018-4f35-a979-32ba47e297e5" providerId="ADAL" clId="{49A91D29-7F66-4882-9320-6FEAD5F60A79}" dt="2022-04-27T19:16:09.393" v="1509" actId="478"/>
          <ac:spMkLst>
            <pc:docMk/>
            <pc:sldMk cId="139202689" sldId="285"/>
            <ac:spMk id="13" creationId="{D2B00EBE-B43D-4CCF-A40D-85EF5125C10D}"/>
          </ac:spMkLst>
        </pc:spChg>
        <pc:spChg chg="add mod">
          <ac:chgData name="Aleksandar Stamenkovic" userId="8e809706-c018-4f35-a979-32ba47e297e5" providerId="ADAL" clId="{49A91D29-7F66-4882-9320-6FEAD5F60A79}" dt="2022-04-27T19:17:54.325" v="1637" actId="20577"/>
          <ac:spMkLst>
            <pc:docMk/>
            <pc:sldMk cId="139202689" sldId="285"/>
            <ac:spMk id="15" creationId="{D08694E3-B86D-4382-9FF5-9853BB4F7628}"/>
          </ac:spMkLst>
        </pc:spChg>
        <pc:picChg chg="del">
          <ac:chgData name="Aleksandar Stamenkovic" userId="8e809706-c018-4f35-a979-32ba47e297e5" providerId="ADAL" clId="{49A91D29-7F66-4882-9320-6FEAD5F60A79}" dt="2022-04-27T19:16:07.928" v="1507" actId="478"/>
          <ac:picMkLst>
            <pc:docMk/>
            <pc:sldMk cId="139202689" sldId="285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17:00.082" v="1518" actId="1076"/>
          <ac:picMkLst>
            <pc:docMk/>
            <pc:sldMk cId="139202689" sldId="285"/>
            <ac:picMk id="14" creationId="{6C74A601-4B20-45AE-9F3A-6210A060C036}"/>
          </ac:picMkLst>
        </pc:picChg>
        <pc:picChg chg="add mod">
          <ac:chgData name="Aleksandar Stamenkovic" userId="8e809706-c018-4f35-a979-32ba47e297e5" providerId="ADAL" clId="{49A91D29-7F66-4882-9320-6FEAD5F60A79}" dt="2022-04-27T19:50:59.735" v="2723"/>
          <ac:picMkLst>
            <pc:docMk/>
            <pc:sldMk cId="139202689" sldId="285"/>
            <ac:picMk id="16" creationId="{4D42D118-5289-4BDC-B387-9F69DCDD0F3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982" v="90" actId="47"/>
        <pc:sldMkLst>
          <pc:docMk/>
          <pc:sldMk cId="2642273594" sldId="285"/>
        </pc:sldMkLst>
      </pc:sldChg>
      <pc:sldChg chg="addSp delSp modSp add mod">
        <pc:chgData name="Aleksandar Stamenkovic" userId="8e809706-c018-4f35-a979-32ba47e297e5" providerId="ADAL" clId="{49A91D29-7F66-4882-9320-6FEAD5F60A79}" dt="2022-04-27T19:51:01.467" v="2724"/>
        <pc:sldMkLst>
          <pc:docMk/>
          <pc:sldMk cId="462784678" sldId="286"/>
        </pc:sldMkLst>
        <pc:spChg chg="mod">
          <ac:chgData name="Aleksandar Stamenkovic" userId="8e809706-c018-4f35-a979-32ba47e297e5" providerId="ADAL" clId="{49A91D29-7F66-4882-9320-6FEAD5F60A79}" dt="2022-04-27T19:19:10.654" v="1641" actId="404"/>
          <ac:spMkLst>
            <pc:docMk/>
            <pc:sldMk cId="462784678" sldId="286"/>
            <ac:spMk id="8" creationId="{698E97A6-667D-48D4-A964-D3840E66BE08}"/>
          </ac:spMkLst>
        </pc:spChg>
        <pc:spChg chg="del">
          <ac:chgData name="Aleksandar Stamenkovic" userId="8e809706-c018-4f35-a979-32ba47e297e5" providerId="ADAL" clId="{49A91D29-7F66-4882-9320-6FEAD5F60A79}" dt="2022-04-27T19:19:17.591" v="1643" actId="478"/>
          <ac:spMkLst>
            <pc:docMk/>
            <pc:sldMk cId="462784678" sldId="286"/>
            <ac:spMk id="15" creationId="{D08694E3-B86D-4382-9FF5-9853BB4F7628}"/>
          </ac:spMkLst>
        </pc:spChg>
        <pc:picChg chg="add mod">
          <ac:chgData name="Aleksandar Stamenkovic" userId="8e809706-c018-4f35-a979-32ba47e297e5" providerId="ADAL" clId="{49A91D29-7F66-4882-9320-6FEAD5F60A79}" dt="2022-04-27T19:19:34.103" v="1649" actId="1076"/>
          <ac:picMkLst>
            <pc:docMk/>
            <pc:sldMk cId="462784678" sldId="286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1.467" v="2724"/>
          <ac:picMkLst>
            <pc:docMk/>
            <pc:sldMk cId="462784678" sldId="286"/>
            <ac:picMk id="11" creationId="{B437432E-805B-4126-BCB8-74359DC2EB63}"/>
          </ac:picMkLst>
        </pc:picChg>
        <pc:picChg chg="del">
          <ac:chgData name="Aleksandar Stamenkovic" userId="8e809706-c018-4f35-a979-32ba47e297e5" providerId="ADAL" clId="{49A91D29-7F66-4882-9320-6FEAD5F60A79}" dt="2022-04-27T19:19:16.405" v="1642" actId="478"/>
          <ac:picMkLst>
            <pc:docMk/>
            <pc:sldMk cId="462784678" sldId="286"/>
            <ac:picMk id="14" creationId="{6C74A601-4B20-45AE-9F3A-6210A060C036}"/>
          </ac:picMkLst>
        </pc:picChg>
      </pc:sldChg>
      <pc:sldChg chg="del">
        <pc:chgData name="Aleksandar Stamenkovic" userId="8e809706-c018-4f35-a979-32ba47e297e5" providerId="ADAL" clId="{49A91D29-7F66-4882-9320-6FEAD5F60A79}" dt="2022-04-27T18:26:00.728" v="92" actId="47"/>
        <pc:sldMkLst>
          <pc:docMk/>
          <pc:sldMk cId="3036003444" sldId="286"/>
        </pc:sldMkLst>
      </pc:sldChg>
      <pc:sldChg chg="addSp delSp modSp add mod">
        <pc:chgData name="Aleksandar Stamenkovic" userId="8e809706-c018-4f35-a979-32ba47e297e5" providerId="ADAL" clId="{49A91D29-7F66-4882-9320-6FEAD5F60A79}" dt="2022-04-27T19:51:03.017" v="2725"/>
        <pc:sldMkLst>
          <pc:docMk/>
          <pc:sldMk cId="1135707858" sldId="287"/>
        </pc:sldMkLst>
        <pc:spChg chg="del">
          <ac:chgData name="Aleksandar Stamenkovic" userId="8e809706-c018-4f35-a979-32ba47e297e5" providerId="ADAL" clId="{49A91D29-7F66-4882-9320-6FEAD5F60A79}" dt="2022-04-27T19:20:46.119" v="1652" actId="478"/>
          <ac:spMkLst>
            <pc:docMk/>
            <pc:sldMk cId="1135707858" sldId="287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20:53.635" v="1673" actId="20577"/>
          <ac:spMkLst>
            <pc:docMk/>
            <pc:sldMk cId="1135707858" sldId="287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28:23.654" v="1967" actId="6549"/>
          <ac:spMkLst>
            <pc:docMk/>
            <pc:sldMk cId="1135707858" sldId="287"/>
            <ac:spMk id="11" creationId="{DA389414-0DA2-4688-8365-438A0A70409F}"/>
          </ac:spMkLst>
        </pc:spChg>
        <pc:picChg chg="del">
          <ac:chgData name="Aleksandar Stamenkovic" userId="8e809706-c018-4f35-a979-32ba47e297e5" providerId="ADAL" clId="{49A91D29-7F66-4882-9320-6FEAD5F60A79}" dt="2022-04-27T19:20:44.894" v="1651" actId="478"/>
          <ac:picMkLst>
            <pc:docMk/>
            <pc:sldMk cId="1135707858" sldId="287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3.017" v="2725"/>
          <ac:picMkLst>
            <pc:docMk/>
            <pc:sldMk cId="1135707858" sldId="287"/>
            <ac:picMk id="12" creationId="{6ABBE5A1-407E-4054-B37A-B3AF8DFDEA7E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4.019" v="2729" actId="478"/>
        <pc:sldMkLst>
          <pc:docMk/>
          <pc:sldMk cId="3867187710" sldId="288"/>
        </pc:sldMkLst>
        <pc:spChg chg="mod">
          <ac:chgData name="Aleksandar Stamenkovic" userId="8e809706-c018-4f35-a979-32ba47e297e5" providerId="ADAL" clId="{49A91D29-7F66-4882-9320-6FEAD5F60A79}" dt="2022-04-27T19:29:34.521" v="1983" actId="20577"/>
          <ac:spMkLst>
            <pc:docMk/>
            <pc:sldMk cId="3867187710" sldId="288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29:37.665" v="1984" actId="478"/>
          <ac:spMkLst>
            <pc:docMk/>
            <pc:sldMk cId="3867187710" sldId="288"/>
            <ac:spMk id="11" creationId="{DA389414-0DA2-4688-8365-438A0A70409F}"/>
          </ac:spMkLst>
        </pc:spChg>
        <pc:picChg chg="add mod">
          <ac:chgData name="Aleksandar Stamenkovic" userId="8e809706-c018-4f35-a979-32ba47e297e5" providerId="ADAL" clId="{49A91D29-7F66-4882-9320-6FEAD5F60A79}" dt="2022-04-27T19:30:18.871" v="1991" actId="1076"/>
          <ac:picMkLst>
            <pc:docMk/>
            <pc:sldMk cId="3867187710" sldId="288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51:04.430" v="2726"/>
          <ac:picMkLst>
            <pc:docMk/>
            <pc:sldMk cId="3867187710" sldId="288"/>
            <ac:picMk id="8" creationId="{9BFE3906-8801-48AE-8523-D9356AE6CF57}"/>
          </ac:picMkLst>
        </pc:picChg>
        <pc:picChg chg="add del mod">
          <ac:chgData name="Aleksandar Stamenkovic" userId="8e809706-c018-4f35-a979-32ba47e297e5" providerId="ADAL" clId="{49A91D29-7F66-4882-9320-6FEAD5F60A79}" dt="2022-04-27T19:51:14.019" v="2729" actId="478"/>
          <ac:picMkLst>
            <pc:docMk/>
            <pc:sldMk cId="3867187710" sldId="288"/>
            <ac:picMk id="9" creationId="{18D524DF-6E52-405A-95B6-F0146D8DA38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6.149" v="2730"/>
        <pc:sldMkLst>
          <pc:docMk/>
          <pc:sldMk cId="550812611" sldId="289"/>
        </pc:sldMkLst>
        <pc:spChg chg="add del mod">
          <ac:chgData name="Aleksandar Stamenkovic" userId="8e809706-c018-4f35-a979-32ba47e297e5" providerId="ADAL" clId="{49A91D29-7F66-4882-9320-6FEAD5F60A79}" dt="2022-04-27T19:32:34.772" v="2006" actId="478"/>
          <ac:spMkLst>
            <pc:docMk/>
            <pc:sldMk cId="550812611" sldId="289"/>
            <ac:spMk id="8" creationId="{08D83B42-7377-4B69-A056-84507035471B}"/>
          </ac:spMkLst>
        </pc:spChg>
        <pc:picChg chg="del">
          <ac:chgData name="Aleksandar Stamenkovic" userId="8e809706-c018-4f35-a979-32ba47e297e5" providerId="ADAL" clId="{49A91D29-7F66-4882-9320-6FEAD5F60A79}" dt="2022-04-27T19:31:26.916" v="1993" actId="478"/>
          <ac:picMkLst>
            <pc:docMk/>
            <pc:sldMk cId="550812611" sldId="289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33:43.994" v="2019" actId="1076"/>
          <ac:picMkLst>
            <pc:docMk/>
            <pc:sldMk cId="550812611" sldId="289"/>
            <ac:picMk id="9" creationId="{193C1695-C295-4C98-B4F1-06F482EC93C4}"/>
          </ac:picMkLst>
        </pc:picChg>
        <pc:picChg chg="add mod">
          <ac:chgData name="Aleksandar Stamenkovic" userId="8e809706-c018-4f35-a979-32ba47e297e5" providerId="ADAL" clId="{49A91D29-7F66-4882-9320-6FEAD5F60A79}" dt="2022-04-27T19:34:02.194" v="2028" actId="1036"/>
          <ac:picMkLst>
            <pc:docMk/>
            <pc:sldMk cId="550812611" sldId="289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51:16.149" v="2730"/>
          <ac:picMkLst>
            <pc:docMk/>
            <pc:sldMk cId="550812611" sldId="289"/>
            <ac:picMk id="12" creationId="{74DD8A48-FC64-4CC0-A187-BF7D3CB43FB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08.105" v="2728"/>
        <pc:sldMkLst>
          <pc:docMk/>
          <pc:sldMk cId="1813372702" sldId="290"/>
        </pc:sldMkLst>
        <pc:spChg chg="add mod">
          <ac:chgData name="Aleksandar Stamenkovic" userId="8e809706-c018-4f35-a979-32ba47e297e5" providerId="ADAL" clId="{49A91D29-7F66-4882-9320-6FEAD5F60A79}" dt="2022-04-27T19:35:16.178" v="2073" actId="20577"/>
          <ac:spMkLst>
            <pc:docMk/>
            <pc:sldMk cId="1813372702" sldId="290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19.904" v="2115" actId="1076"/>
          <ac:spMkLst>
            <pc:docMk/>
            <pc:sldMk cId="1813372702" sldId="290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5:59.963" v="2084" actId="20577"/>
          <ac:spMkLst>
            <pc:docMk/>
            <pc:sldMk cId="1813372702" sldId="290"/>
            <ac:spMk id="12" creationId="{0F993168-093B-4EF8-B218-B975D19289E2}"/>
          </ac:spMkLst>
        </pc:spChg>
        <pc:picChg chg="add mod">
          <ac:chgData name="Aleksandar Stamenkovic" userId="8e809706-c018-4f35-a979-32ba47e297e5" providerId="ADAL" clId="{49A91D29-7F66-4882-9320-6FEAD5F60A79}" dt="2022-04-27T19:35:48.219" v="2076" actId="1076"/>
          <ac:picMkLst>
            <pc:docMk/>
            <pc:sldMk cId="1813372702" sldId="290"/>
            <ac:picMk id="6" creationId="{B2DCD9FA-1D7F-4DB7-A793-E2E23D1606BF}"/>
          </ac:picMkLst>
        </pc:picChg>
        <pc:picChg chg="del">
          <ac:chgData name="Aleksandar Stamenkovic" userId="8e809706-c018-4f35-a979-32ba47e297e5" providerId="ADAL" clId="{49A91D29-7F66-4882-9320-6FEAD5F60A79}" dt="2022-04-27T19:34:56.656" v="2063" actId="478"/>
          <ac:picMkLst>
            <pc:docMk/>
            <pc:sldMk cId="1813372702" sldId="290"/>
            <ac:picMk id="9" creationId="{193C1695-C295-4C98-B4F1-06F482EC93C4}"/>
          </ac:picMkLst>
        </pc:picChg>
        <pc:picChg chg="del">
          <ac:chgData name="Aleksandar Stamenkovic" userId="8e809706-c018-4f35-a979-32ba47e297e5" providerId="ADAL" clId="{49A91D29-7F66-4882-9320-6FEAD5F60A79}" dt="2022-04-27T19:34:55.669" v="2062" actId="478"/>
          <ac:picMkLst>
            <pc:docMk/>
            <pc:sldMk cId="1813372702" sldId="290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36:32.044" v="2090" actId="1076"/>
          <ac:picMkLst>
            <pc:docMk/>
            <pc:sldMk cId="1813372702" sldId="290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08.105" v="2728"/>
          <ac:picMkLst>
            <pc:docMk/>
            <pc:sldMk cId="1813372702" sldId="290"/>
            <ac:picMk id="14" creationId="{E9280AC1-C148-485C-B063-E3E8BDA8070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8.439" v="2731"/>
        <pc:sldMkLst>
          <pc:docMk/>
          <pc:sldMk cId="1918645179" sldId="291"/>
        </pc:sldMkLst>
        <pc:spChg chg="del">
          <ac:chgData name="Aleksandar Stamenkovic" userId="8e809706-c018-4f35-a979-32ba47e297e5" providerId="ADAL" clId="{49A91D29-7F66-4882-9320-6FEAD5F60A79}" dt="2022-04-27T19:37:50.652" v="2132" actId="478"/>
          <ac:spMkLst>
            <pc:docMk/>
            <pc:sldMk cId="1918645179" sldId="291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33.241" v="2129" actId="20577"/>
          <ac:spMkLst>
            <pc:docMk/>
            <pc:sldMk cId="1918645179" sldId="291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37:49.113" v="2131" actId="478"/>
          <ac:spMkLst>
            <pc:docMk/>
            <pc:sldMk cId="1918645179" sldId="291"/>
            <ac:spMk id="12" creationId="{0F993168-093B-4EF8-B218-B975D19289E2}"/>
          </ac:spMkLst>
        </pc:spChg>
        <pc:spChg chg="add mod">
          <ac:chgData name="Aleksandar Stamenkovic" userId="8e809706-c018-4f35-a979-32ba47e297e5" providerId="ADAL" clId="{49A91D29-7F66-4882-9320-6FEAD5F60A79}" dt="2022-04-27T19:38:50.958" v="2226" actId="20577"/>
          <ac:spMkLst>
            <pc:docMk/>
            <pc:sldMk cId="1918645179" sldId="291"/>
            <ac:spMk id="14" creationId="{F13F51D7-9348-4464-9AB5-7600284C5610}"/>
          </ac:spMkLst>
        </pc:sp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6" creationId="{B2DCD9FA-1D7F-4DB7-A793-E2E23D1606BF}"/>
          </ac:picMkLst>
        </pc:picChg>
        <pc:picChg chg="add mod">
          <ac:chgData name="Aleksandar Stamenkovic" userId="8e809706-c018-4f35-a979-32ba47e297e5" providerId="ADAL" clId="{49A91D29-7F66-4882-9320-6FEAD5F60A79}" dt="2022-04-27T19:38:57.431" v="2227" actId="1076"/>
          <ac:picMkLst>
            <pc:docMk/>
            <pc:sldMk cId="1918645179" sldId="291"/>
            <ac:picMk id="11" creationId="{1885DB6F-846D-4170-8312-81F02DE514ED}"/>
          </ac:picMkLst>
        </pc:pic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18.439" v="2731"/>
          <ac:picMkLst>
            <pc:docMk/>
            <pc:sldMk cId="1918645179" sldId="291"/>
            <ac:picMk id="15" creationId="{0A599D79-EF1C-4D4A-A4C4-6E71CFB5D9ED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9.469" v="2732"/>
        <pc:sldMkLst>
          <pc:docMk/>
          <pc:sldMk cId="261952558" sldId="292"/>
        </pc:sldMkLst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39:16.627" v="2236" actId="20577"/>
          <ac:spMkLst>
            <pc:docMk/>
            <pc:sldMk cId="261952558" sldId="292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12" creationId="{3F1241F2-69C4-44A0-81E6-836B896EBBBE}"/>
          </ac:spMkLst>
        </pc:spChg>
        <pc:spChg chg="del">
          <ac:chgData name="Aleksandar Stamenkovic" userId="8e809706-c018-4f35-a979-32ba47e297e5" providerId="ADAL" clId="{49A91D29-7F66-4882-9320-6FEAD5F60A79}" dt="2022-04-27T19:39:41.246" v="2238" actId="478"/>
          <ac:spMkLst>
            <pc:docMk/>
            <pc:sldMk cId="261952558" sldId="292"/>
            <ac:spMk id="14" creationId="{F13F51D7-9348-4464-9AB5-7600284C5610}"/>
          </ac:spMkLst>
        </pc:spChg>
        <pc:picChg chg="add mod">
          <ac:chgData name="Aleksandar Stamenkovic" userId="8e809706-c018-4f35-a979-32ba47e297e5" providerId="ADAL" clId="{49A91D29-7F66-4882-9320-6FEAD5F60A79}" dt="2022-04-27T19:41:21.381" v="2252" actId="1076"/>
          <ac:picMkLst>
            <pc:docMk/>
            <pc:sldMk cId="261952558" sldId="292"/>
            <ac:picMk id="6" creationId="{5E704D2C-45FD-487F-AC62-BB0673AD4B1F}"/>
          </ac:picMkLst>
        </pc:picChg>
        <pc:picChg chg="add del mod">
          <ac:chgData name="Aleksandar Stamenkovic" userId="8e809706-c018-4f35-a979-32ba47e297e5" providerId="ADAL" clId="{49A91D29-7F66-4882-9320-6FEAD5F60A79}" dt="2022-04-27T19:40:15.948" v="2240" actId="478"/>
          <ac:picMkLst>
            <pc:docMk/>
            <pc:sldMk cId="261952558" sldId="292"/>
            <ac:picMk id="9" creationId="{87FF6818-C0CD-44AE-9C20-4458B93DF146}"/>
          </ac:picMkLst>
        </pc:picChg>
        <pc:picChg chg="del">
          <ac:chgData name="Aleksandar Stamenkovic" userId="8e809706-c018-4f35-a979-32ba47e297e5" providerId="ADAL" clId="{49A91D29-7F66-4882-9320-6FEAD5F60A79}" dt="2022-04-27T19:39:21.483" v="2237" actId="478"/>
          <ac:picMkLst>
            <pc:docMk/>
            <pc:sldMk cId="261952558" sldId="292"/>
            <ac:picMk id="11" creationId="{1885DB6F-846D-4170-8312-81F02DE514ED}"/>
          </ac:picMkLst>
        </pc:picChg>
        <pc:picChg chg="add del mod">
          <ac:chgData name="Aleksandar Stamenkovic" userId="8e809706-c018-4f35-a979-32ba47e297e5" providerId="ADAL" clId="{49A91D29-7F66-4882-9320-6FEAD5F60A79}" dt="2022-04-27T19:40:16.688" v="2241" actId="478"/>
          <ac:picMkLst>
            <pc:docMk/>
            <pc:sldMk cId="261952558" sldId="292"/>
            <ac:picMk id="13" creationId="{66BD4B0F-85AB-4133-A5A8-8A1E70214AB0}"/>
          </ac:picMkLst>
        </pc:picChg>
        <pc:picChg chg="add mod">
          <ac:chgData name="Aleksandar Stamenkovic" userId="8e809706-c018-4f35-a979-32ba47e297e5" providerId="ADAL" clId="{49A91D29-7F66-4882-9320-6FEAD5F60A79}" dt="2022-04-27T19:41:30.804" v="2254" actId="14100"/>
          <ac:picMkLst>
            <pc:docMk/>
            <pc:sldMk cId="261952558" sldId="292"/>
            <ac:picMk id="15" creationId="{3D7F788B-5B40-438E-9E9C-3A99F521CDEC}"/>
          </ac:picMkLst>
        </pc:picChg>
        <pc:picChg chg="add mod">
          <ac:chgData name="Aleksandar Stamenkovic" userId="8e809706-c018-4f35-a979-32ba47e297e5" providerId="ADAL" clId="{49A91D29-7F66-4882-9320-6FEAD5F60A79}" dt="2022-04-27T19:51:19.469" v="2732"/>
          <ac:picMkLst>
            <pc:docMk/>
            <pc:sldMk cId="261952558" sldId="292"/>
            <ac:picMk id="16" creationId="{D879E962-A53E-40B2-B848-8C62B9447DA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21.175" v="2733"/>
        <pc:sldMkLst>
          <pc:docMk/>
          <pc:sldMk cId="3015901585" sldId="293"/>
        </pc:sldMkLst>
        <pc:spChg chg="mod">
          <ac:chgData name="Aleksandar Stamenkovic" userId="8e809706-c018-4f35-a979-32ba47e297e5" providerId="ADAL" clId="{49A91D29-7F66-4882-9320-6FEAD5F60A79}" dt="2022-04-27T19:46:20.964" v="2684" actId="20577"/>
          <ac:spMkLst>
            <pc:docMk/>
            <pc:sldMk cId="3015901585" sldId="293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42:08.144" v="2268" actId="1076"/>
          <ac:spMkLst>
            <pc:docMk/>
            <pc:sldMk cId="3015901585" sldId="293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41:57.103" v="2257" actId="478"/>
          <ac:spMkLst>
            <pc:docMk/>
            <pc:sldMk cId="3015901585" sldId="293"/>
            <ac:spMk id="12" creationId="{3F1241F2-69C4-44A0-81E6-836B896EBBBE}"/>
          </ac:spMkLst>
        </pc:spChg>
        <pc:picChg chg="del">
          <ac:chgData name="Aleksandar Stamenkovic" userId="8e809706-c018-4f35-a979-32ba47e297e5" providerId="ADAL" clId="{49A91D29-7F66-4882-9320-6FEAD5F60A79}" dt="2022-04-27T19:41:58.055" v="2258" actId="478"/>
          <ac:picMkLst>
            <pc:docMk/>
            <pc:sldMk cId="3015901585" sldId="293"/>
            <ac:picMk id="6" creationId="{5E704D2C-45FD-487F-AC62-BB0673AD4B1F}"/>
          </ac:picMkLst>
        </pc:picChg>
        <pc:picChg chg="add mod">
          <ac:chgData name="Aleksandar Stamenkovic" userId="8e809706-c018-4f35-a979-32ba47e297e5" providerId="ADAL" clId="{49A91D29-7F66-4882-9320-6FEAD5F60A79}" dt="2022-04-27T19:51:21.175" v="2733"/>
          <ac:picMkLst>
            <pc:docMk/>
            <pc:sldMk cId="3015901585" sldId="293"/>
            <ac:picMk id="11" creationId="{2FC519E5-9B60-4479-83B9-7F052C4C32D4}"/>
          </ac:picMkLst>
        </pc:picChg>
        <pc:picChg chg="del">
          <ac:chgData name="Aleksandar Stamenkovic" userId="8e809706-c018-4f35-a979-32ba47e297e5" providerId="ADAL" clId="{49A91D29-7F66-4882-9320-6FEAD5F60A79}" dt="2022-04-27T19:41:56.009" v="2256" actId="478"/>
          <ac:picMkLst>
            <pc:docMk/>
            <pc:sldMk cId="3015901585" sldId="293"/>
            <ac:picMk id="15" creationId="{3D7F788B-5B40-438E-9E9C-3A99F521CD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E94-092C-4B8A-8788-5AFCF6C8FFE6}" type="datetimeFigureOut">
              <a:rPr lang="sr-Latn-RS" smtClean="0"/>
              <a:t>27.4.2022.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CFFA-B550-4A0C-8A5A-209FFB3EC4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44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E0DF-2778-4662-90FC-4A787C1154BA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3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2E03-D6B9-4EA5-B797-7C76791133CC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B994-E298-4DD8-9CFA-318106A3EC1F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19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EDE-2DC2-462D-8C8B-8C2B2EEBDEEC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4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22F5-A5F9-4C48-A463-E57CFE7938DF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3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DD89-7818-424A-A7FA-5BCF00FBA456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86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DDF9-C886-4052-8B28-8BBDC4CACA8A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05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C56-9FF7-4CB0-B90B-ED6B9B931F96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57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6B8F-4EC9-4DBA-A56F-EBD1902E2C02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31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0B7-EC5B-41B0-9C7F-6ED20B652D29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45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801-34F5-4C68-A5CD-F7DD2B6AEC47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3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F16-152C-4ECD-8B1A-3E5F2EE886FB}" type="datetime1">
              <a:rPr lang="sr-Latn-RS" smtClean="0"/>
              <a:t>27.4.2022.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958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ksandarstamenkovic@elfak.rs" TargetMode="Externa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microsoft.com/en-us/sql/samples/adventureworks-install-configure?view=sql-server-ver15&amp;tabs=ss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469FA-47BD-41D3-ADAF-D010D117FC6C}"/>
              </a:ext>
            </a:extLst>
          </p:cNvPr>
          <p:cNvSpPr/>
          <p:nvPr/>
        </p:nvSpPr>
        <p:spPr>
          <a:xfrm>
            <a:off x="857249" y="1903801"/>
            <a:ext cx="7429500" cy="22047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D37E-E96D-4B0E-9A8A-D9DF6DE7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96" y="2388019"/>
            <a:ext cx="7066005" cy="1121011"/>
          </a:xfrm>
        </p:spPr>
        <p:txBody>
          <a:bodyPr>
            <a:noAutofit/>
          </a:bodyPr>
          <a:lstStyle/>
          <a:p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 statistika koju Microsoft SQL Server održava</a:t>
            </a:r>
            <a:endParaRPr lang="sr-Latn-RS" sz="3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A24D9D-045B-4377-BBA5-C2D035E3BDC9}"/>
              </a:ext>
            </a:extLst>
          </p:cNvPr>
          <p:cNvCxnSpPr>
            <a:cxnSpLocks/>
          </p:cNvCxnSpPr>
          <p:nvPr/>
        </p:nvCxnSpPr>
        <p:spPr>
          <a:xfrm>
            <a:off x="0" y="4351189"/>
            <a:ext cx="534151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3C978-30D7-4A6D-9F74-318A704BB46F}"/>
              </a:ext>
            </a:extLst>
          </p:cNvPr>
          <p:cNvSpPr txBox="1"/>
          <p:nvPr/>
        </p:nvSpPr>
        <p:spPr>
          <a:xfrm>
            <a:off x="6184282" y="5141398"/>
            <a:ext cx="19207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menković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Br. indeksa: 1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403</a:t>
            </a:r>
            <a:endParaRPr lang="sr-Latn-R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56B2D-B804-4AC3-91AB-080C564D6D51}"/>
              </a:ext>
            </a:extLst>
          </p:cNvPr>
          <p:cNvSpPr txBox="1"/>
          <p:nvPr/>
        </p:nvSpPr>
        <p:spPr>
          <a:xfrm>
            <a:off x="3794381" y="3678738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pc="225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Seminarski</a:t>
            </a:r>
            <a:r>
              <a:rPr lang="sr-Latn-RS" sz="1350" spc="225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FE771-B378-4344-B0D1-3A18F911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81B44-91E5-4E09-95C4-3BEBFB71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F0AD6-7EAA-479B-BF9C-BE2686E5E98D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A248-655E-4BF5-A908-8E48D467ECC3}"/>
              </a:ext>
            </a:extLst>
          </p:cNvPr>
          <p:cNvSpPr txBox="1"/>
          <p:nvPr/>
        </p:nvSpPr>
        <p:spPr>
          <a:xfrm>
            <a:off x="716059" y="5057668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akademske studije</a:t>
            </a: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	Sistemi za upravljanje bazama podataka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Smer:		Računarstvo i informatika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Modul:	Bezbednost računarskih sistema</a:t>
            </a:r>
          </a:p>
        </p:txBody>
      </p:sp>
    </p:spTree>
    <p:extLst>
      <p:ext uri="{BB962C8B-B14F-4D97-AF65-F5344CB8AC3E}">
        <p14:creationId xmlns:p14="http://schemas.microsoft.com/office/powerpoint/2010/main" val="8876094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Statistika novokreirane tabele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10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97A6-667D-48D4-A964-D3840E66BE08}"/>
              </a:ext>
            </a:extLst>
          </p:cNvPr>
          <p:cNvSpPr txBox="1"/>
          <p:nvPr/>
        </p:nvSpPr>
        <p:spPr>
          <a:xfrm>
            <a:off x="336303" y="2246090"/>
            <a:ext cx="9253252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r-Latn-RS" sz="1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NewProduction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PID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endParaRPr lang="sr-Latn-R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19C38-7D6B-49D7-AD26-48020411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3" y="2702288"/>
            <a:ext cx="7745157" cy="3737160"/>
          </a:xfrm>
          <a:prstGeom prst="rect">
            <a:avLst/>
          </a:prstGeom>
        </p:spPr>
      </p:pic>
      <p:pic>
        <p:nvPicPr>
          <p:cNvPr id="11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B437432E-805B-4126-BCB8-74359DC2E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846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Ažuriranje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11</a:t>
            </a:fld>
            <a:endParaRPr lang="sr-Latn-R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89414-0DA2-4688-8365-438A0A70409F}"/>
              </a:ext>
            </a:extLst>
          </p:cNvPr>
          <p:cNvSpPr txBox="1"/>
          <p:nvPr/>
        </p:nvSpPr>
        <p:spPr>
          <a:xfrm>
            <a:off x="528311" y="2250099"/>
            <a:ext cx="83054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Statistika može postati zastarela nakon modifikacija tabele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Optimizator proverava brojač modifikacija i ažurira statistiku ukoliko taj broj pređe definisan prag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Genersianje novog plana upita (eng. </a:t>
            </a:r>
            <a:r>
              <a:rPr lang="sr-Latn-RS" i="1">
                <a:latin typeface="Times New Roman" panose="02020603050405020304" pitchFamily="18" charset="0"/>
                <a:cs typeface="Times New Roman" panose="02020603050405020304" pitchFamily="18" charset="0"/>
              </a:rPr>
              <a:t>query plan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Vrednosti praga: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Broj vrsta u tabeli je prešao sa 0 na broj veći od 0,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Tabela je imala 500 ili manje redova kada je statistika poslednji put bila uzorkovana i od tada ima više od 500 modifikacija,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Tabela je imala više od 500 redova kada se statistika poslednji put ažurirala i broj modifikacija redova je veći od min(500+n/5,√1000n) nakon što je statistika poslednji put uzorkovana.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6ABBE5A1-407E-4054-B37A-B3AF8DFDE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785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Automatsko ažuriranje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12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33E80-0914-4815-81C1-8B9FB11D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87" y="2187606"/>
            <a:ext cx="4805009" cy="4536578"/>
          </a:xfrm>
          <a:prstGeom prst="rect">
            <a:avLst/>
          </a:prstGeom>
        </p:spPr>
      </p:pic>
      <p:pic>
        <p:nvPicPr>
          <p:cNvPr id="8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9BFE3906-8801-48AE-8523-D9356AE6C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8771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Automatsko ažuriranje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13</a:t>
            </a:fld>
            <a:endParaRPr lang="sr-Latn-R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C1695-C295-4C98-B4F1-06F482EC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6" y="2278253"/>
            <a:ext cx="5645542" cy="707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3E970-EC69-4D0B-93AD-D645DA62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2" y="3028141"/>
            <a:ext cx="7449175" cy="3750574"/>
          </a:xfrm>
          <a:prstGeom prst="rect">
            <a:avLst/>
          </a:prstGeom>
        </p:spPr>
      </p:pic>
      <p:pic>
        <p:nvPicPr>
          <p:cNvPr id="12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74DD8A48-FC64-4CC0-A187-BF7D3CB43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1261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28310" y="660399"/>
            <a:ext cx="5904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Korisnički definisane statistike</a:t>
            </a:r>
          </a:p>
          <a:p>
            <a:r>
              <a:rPr lang="sr-Latn-R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Kreiranje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14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4F7DB-DFD0-400D-89F3-8B55B4E3844C}"/>
              </a:ext>
            </a:extLst>
          </p:cNvPr>
          <p:cNvSpPr txBox="1"/>
          <p:nvPr/>
        </p:nvSpPr>
        <p:spPr>
          <a:xfrm>
            <a:off x="528311" y="2250099"/>
            <a:ext cx="83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Sintaksa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CD9FA-1D7F-4DB7-A793-E2E23D16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3" y="2760961"/>
            <a:ext cx="4415165" cy="466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93168-093B-4EF8-B218-B975D19289E2}"/>
              </a:ext>
            </a:extLst>
          </p:cNvPr>
          <p:cNvSpPr txBox="1"/>
          <p:nvPr/>
        </p:nvSpPr>
        <p:spPr>
          <a:xfrm>
            <a:off x="528310" y="3562562"/>
            <a:ext cx="83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161693-0906-4B3E-AE37-EA17BFD1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" y="4073424"/>
            <a:ext cx="4991712" cy="511596"/>
          </a:xfrm>
          <a:prstGeom prst="rect">
            <a:avLst/>
          </a:prstGeom>
        </p:spPr>
      </p:pic>
      <p:pic>
        <p:nvPicPr>
          <p:cNvPr id="14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E9280AC1-C148-485C-B063-E3E8BDA80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7270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28310" y="660399"/>
            <a:ext cx="5904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Korisnički definisane statistike</a:t>
            </a:r>
          </a:p>
          <a:p>
            <a:r>
              <a:rPr lang="sr-Latn-R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Modifikovanje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15</a:t>
            </a:fld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85DB6F-846D-4170-8312-81F02DE5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87" y="2250099"/>
            <a:ext cx="4801660" cy="4348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3F51D7-9348-4464-9AB5-7600284C5610}"/>
              </a:ext>
            </a:extLst>
          </p:cNvPr>
          <p:cNvSpPr txBox="1"/>
          <p:nvPr/>
        </p:nvSpPr>
        <p:spPr>
          <a:xfrm>
            <a:off x="528311" y="2250099"/>
            <a:ext cx="830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Nije moguće preko SQL-a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Alternativni pristup: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Obrisati statistiku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Kreirati novu</a:t>
            </a:r>
          </a:p>
        </p:txBody>
      </p:sp>
      <p:pic>
        <p:nvPicPr>
          <p:cNvPr id="15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0A599D79-EF1C-4D4A-A4C4-6E71CFB5D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4517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28310" y="660399"/>
            <a:ext cx="5904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Korisnički definisane statistike</a:t>
            </a:r>
          </a:p>
          <a:p>
            <a:r>
              <a:rPr lang="sr-Latn-R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Brisanje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16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EC54B-DCD8-48C2-AD4F-777C70F0D75D}"/>
              </a:ext>
            </a:extLst>
          </p:cNvPr>
          <p:cNvSpPr txBox="1"/>
          <p:nvPr/>
        </p:nvSpPr>
        <p:spPr>
          <a:xfrm>
            <a:off x="528311" y="2250099"/>
            <a:ext cx="83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Sintaksa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241F2-69C4-44A0-81E6-836B896EBBBE}"/>
              </a:ext>
            </a:extLst>
          </p:cNvPr>
          <p:cNvSpPr txBox="1"/>
          <p:nvPr/>
        </p:nvSpPr>
        <p:spPr>
          <a:xfrm>
            <a:off x="528310" y="3562562"/>
            <a:ext cx="83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Primer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04D2C-45FD-487F-AC62-BB0673AD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59" y="2613965"/>
            <a:ext cx="7197860" cy="253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F788B-5B40-438E-9E9C-3A99F521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59" y="3924756"/>
            <a:ext cx="4177913" cy="229785"/>
          </a:xfrm>
          <a:prstGeom prst="rect">
            <a:avLst/>
          </a:prstGeom>
        </p:spPr>
      </p:pic>
      <p:pic>
        <p:nvPicPr>
          <p:cNvPr id="16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879E962-A53E-40B2-B848-8C62B9447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255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28311" y="892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sr-Latn-R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17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EC54B-DCD8-48C2-AD4F-777C70F0D75D}"/>
              </a:ext>
            </a:extLst>
          </p:cNvPr>
          <p:cNvSpPr txBox="1"/>
          <p:nvPr/>
        </p:nvSpPr>
        <p:spPr>
          <a:xfrm>
            <a:off x="528311" y="2250099"/>
            <a:ext cx="8305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Statistika korisna zbog performansi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Automatsko generisanje statistike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Moguće i ručno kreiranje statistike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Statistika sadrži informacije o distribuciji vrednosti u jednoj ili više kolona tabele ili indeksoranog pogleda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kardinalnosti (broj redova) upita u cilju odabira indeks operatora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Scan (zahtevniji u pogledu resursa)</a:t>
            </a:r>
          </a:p>
        </p:txBody>
      </p:sp>
      <p:pic>
        <p:nvPicPr>
          <p:cNvPr id="11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2FC519E5-9B60-4479-83B9-7F052C4C3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0158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0"/>
                <a:lumMod val="100000"/>
              </a:schemeClr>
            </a:gs>
            <a:gs pos="0">
              <a:schemeClr val="accent1">
                <a:lumMod val="10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8D012-D99D-4CD9-B4BD-443A927C18D6}"/>
              </a:ext>
            </a:extLst>
          </p:cNvPr>
          <p:cNvSpPr txBox="1"/>
          <p:nvPr/>
        </p:nvSpPr>
        <p:spPr>
          <a:xfrm>
            <a:off x="4782957" y="3718736"/>
            <a:ext cx="3911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3866F-932B-4890-B85B-59EDBEA9CACC}"/>
              </a:ext>
            </a:extLst>
          </p:cNvPr>
          <p:cNvCxnSpPr>
            <a:cxnSpLocks/>
          </p:cNvCxnSpPr>
          <p:nvPr/>
        </p:nvCxnSpPr>
        <p:spPr>
          <a:xfrm flipH="1">
            <a:off x="4074017" y="4736840"/>
            <a:ext cx="506998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192F9C-EE6D-4574-8A06-B5606431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000" y1="49250" x2="47000" y2="49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F58F65C-57FC-49A3-8F06-B6B9D1C9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BAC03-EB99-4989-8A29-C9AA4D8876AB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DADB-0B88-46BC-961F-7DB0C71B3AA4}"/>
              </a:ext>
            </a:extLst>
          </p:cNvPr>
          <p:cNvSpPr txBox="1"/>
          <p:nvPr/>
        </p:nvSpPr>
        <p:spPr>
          <a:xfrm>
            <a:off x="516852" y="5471884"/>
            <a:ext cx="4916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Stamenkovi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ć, 1403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aleksandarstamenkovic@elfak.rs</a:t>
            </a:r>
            <a:endParaRPr lang="sr-Latn-R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Smer: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Računarstvo i informatika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Bezbednost računarskih sistema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Sistemi za upravljanje bazama podataka</a:t>
            </a:r>
            <a:endParaRPr lang="sr-Latn-R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F5823-F089-4889-A110-B428FB7A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24606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4556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statistika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61414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Služi za optimizaciju upita</a:t>
            </a:r>
          </a:p>
          <a:p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Procena koliko će redova upit vratiti</a:t>
            </a:r>
          </a:p>
          <a:p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Kreiranje zahteva za resursima na osnovu ovih procena</a:t>
            </a:r>
          </a:p>
        </p:txBody>
      </p:sp>
      <p:pic>
        <p:nvPicPr>
          <p:cNvPr id="1028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190B7EFB-32E4-4082-8766-1E59894CA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169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67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Korišćeni resursi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3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62143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2019 (RTM) - 15.0.2000.5 (X64)</a:t>
            </a: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15.0.18384.0</a:t>
            </a:r>
          </a:p>
          <a:p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AdventureWorks database </a:t>
            </a: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456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Kreiranje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4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28311" y="2250099"/>
            <a:ext cx="830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Automatsko kreiranje statistike kada se kreira indeks nad tabelom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Eventualno kreiranje statistike za neindeksirane kolone u vreme izvršenja upita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0BBEB-461D-4A15-B7AF-932B1B3A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9" y="2896430"/>
            <a:ext cx="3998882" cy="3825046"/>
          </a:xfrm>
          <a:prstGeom prst="rect">
            <a:avLst/>
          </a:prstGeom>
        </p:spPr>
      </p:pic>
      <p:pic>
        <p:nvPicPr>
          <p:cNvPr id="8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A7587D85-36F8-4739-91D4-427E0F55E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8766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5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28311" y="2250099"/>
            <a:ext cx="830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 vrednosti u grupi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Jasan uvid u učestanost distribucije skupa podataka</a:t>
            </a:r>
          </a:p>
        </p:txBody>
      </p:sp>
      <p:pic>
        <p:nvPicPr>
          <p:cNvPr id="8" name="Picture 7" descr="Histogram Data">
            <a:extLst>
              <a:ext uri="{FF2B5EF4-FFF2-40B4-BE49-F238E27FC236}">
                <a16:creationId xmlns:a16="http://schemas.microsoft.com/office/drawing/2014/main" id="{FB6256A2-32C7-4103-810D-4AEFEDBA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5" y="3037960"/>
            <a:ext cx="2120317" cy="31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istogram Chart">
            <a:extLst>
              <a:ext uri="{FF2B5EF4-FFF2-40B4-BE49-F238E27FC236}">
                <a16:creationId xmlns:a16="http://schemas.microsoft.com/office/drawing/2014/main" id="{9F49ECD0-E8C1-4C44-8889-12F2E1452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88" y="3130069"/>
            <a:ext cx="4756212" cy="29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EB8C8CC8-7B92-4675-93D5-6D154CD08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162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Kreiranje tabele i popunjavanje podacima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6</a:t>
            </a:fld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743F8-BC03-47C1-A674-F72373802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61" b="3115"/>
          <a:stretch/>
        </p:blipFill>
        <p:spPr bwMode="auto">
          <a:xfrm>
            <a:off x="667731" y="2899551"/>
            <a:ext cx="7808538" cy="2343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04104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23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SQL Server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7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A0F90-56D1-4195-87A1-745BFFE4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 t="395" b="948"/>
          <a:stretch/>
        </p:blipFill>
        <p:spPr bwMode="auto">
          <a:xfrm>
            <a:off x="5092119" y="2396545"/>
            <a:ext cx="3660470" cy="4142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E97A6-667D-48D4-A964-D3840E66BE08}"/>
              </a:ext>
            </a:extLst>
          </p:cNvPr>
          <p:cNvSpPr txBox="1"/>
          <p:nvPr/>
        </p:nvSpPr>
        <p:spPr>
          <a:xfrm>
            <a:off x="528311" y="2250099"/>
            <a:ext cx="449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Automatski kreirana statistika za primarni ključ novokreirane tabele</a:t>
            </a:r>
          </a:p>
          <a:p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Statistike već postojeće tabele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E90E6-34B7-4A32-AE50-97CF5E8B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6" y="3695206"/>
            <a:ext cx="4354082" cy="2843707"/>
          </a:xfrm>
          <a:prstGeom prst="rect">
            <a:avLst/>
          </a:prstGeom>
        </p:spPr>
      </p:pic>
      <p:pic>
        <p:nvPicPr>
          <p:cNvPr id="12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4ACD9761-52CB-4F05-9758-AAFC7DE86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1751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Prikaz statistike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8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97A6-667D-48D4-A964-D3840E66BE08}"/>
              </a:ext>
            </a:extLst>
          </p:cNvPr>
          <p:cNvSpPr txBox="1"/>
          <p:nvPr/>
        </p:nvSpPr>
        <p:spPr>
          <a:xfrm>
            <a:off x="336303" y="2246090"/>
            <a:ext cx="9253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DBCC</a:t>
            </a:r>
            <a:r>
              <a:rPr lang="sr-Latn-RS" sz="1400">
                <a:solidFill>
                  <a:srgbClr val="006FE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SHOW_STATISTICS </a:t>
            </a:r>
            <a:r>
              <a:rPr lang="sr-Latn-RS" sz="140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r-Latn-RS" sz="1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'Person.Person'</a:t>
            </a:r>
            <a:r>
              <a:rPr lang="sr-Latn-RS" sz="140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sr-Latn-RS" sz="14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'IX_Person_LastName_FirstName_MiddleName'</a:t>
            </a:r>
            <a:r>
              <a:rPr lang="sr-Latn-RS" sz="140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r-Latn-RS" sz="1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159F25-6745-4E67-9C63-A0FA65139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68"/>
          <a:stretch/>
        </p:blipFill>
        <p:spPr>
          <a:xfrm>
            <a:off x="1231634" y="2599980"/>
            <a:ext cx="6680732" cy="412149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597E4C2-0848-47CE-B254-AEEC1ACD796E}"/>
              </a:ext>
            </a:extLst>
          </p:cNvPr>
          <p:cNvSpPr/>
          <p:nvPr/>
        </p:nvSpPr>
        <p:spPr>
          <a:xfrm>
            <a:off x="7494341" y="2993968"/>
            <a:ext cx="1560664" cy="285328"/>
          </a:xfrm>
          <a:prstGeom prst="wedgeRoundRectCallout">
            <a:avLst>
              <a:gd name="adj1" fmla="val -63777"/>
              <a:gd name="adj2" fmla="val -59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Zaglavlje statistike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B89C262-D196-4383-8A24-6C743CC0110B}"/>
              </a:ext>
            </a:extLst>
          </p:cNvPr>
          <p:cNvSpPr/>
          <p:nvPr/>
        </p:nvSpPr>
        <p:spPr>
          <a:xfrm>
            <a:off x="5561353" y="3529624"/>
            <a:ext cx="1560664" cy="285328"/>
          </a:xfrm>
          <a:prstGeom prst="wedgeRoundRectCallout">
            <a:avLst>
              <a:gd name="adj1" fmla="val -68077"/>
              <a:gd name="adj2" fmla="val -47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Vektor gustine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2B00EBE-B43D-4CCF-A40D-85EF5125C10D}"/>
              </a:ext>
            </a:extLst>
          </p:cNvPr>
          <p:cNvSpPr/>
          <p:nvPr/>
        </p:nvSpPr>
        <p:spPr>
          <a:xfrm>
            <a:off x="5155211" y="5428174"/>
            <a:ext cx="1560664" cy="285328"/>
          </a:xfrm>
          <a:prstGeom prst="wedgeRoundRectCallout">
            <a:avLst>
              <a:gd name="adj1" fmla="val -63777"/>
              <a:gd name="adj2" fmla="val -59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/>
              <a:t>Histogram</a:t>
            </a:r>
          </a:p>
        </p:txBody>
      </p:sp>
      <p:pic>
        <p:nvPicPr>
          <p:cNvPr id="14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6A92D2E6-394F-485A-8723-EB592CC2E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809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Statistika novokreirane tabele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9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97A6-667D-48D4-A964-D3840E66BE08}"/>
              </a:ext>
            </a:extLst>
          </p:cNvPr>
          <p:cNvSpPr txBox="1"/>
          <p:nvPr/>
        </p:nvSpPr>
        <p:spPr>
          <a:xfrm>
            <a:off x="336303" y="2246090"/>
            <a:ext cx="925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DBCC</a:t>
            </a:r>
            <a:r>
              <a:rPr lang="sr-Latn-RS" sz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120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SHOW_STATISTICS </a:t>
            </a:r>
            <a:r>
              <a:rPr lang="sr-Latn-RS" sz="120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r-Latn-RS" sz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'dbo.NewProduction'</a:t>
            </a:r>
            <a:r>
              <a:rPr lang="sr-Latn-RS" sz="120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r-Latn-RS" sz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'PK__NewProdu__C57755202379AC9C'</a:t>
            </a:r>
            <a:r>
              <a:rPr lang="sr-Latn-RS" sz="120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sr-Latn-R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74A601-4B20-45AE-9F3A-6210A060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9" y="2626600"/>
            <a:ext cx="7478020" cy="16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8694E3-B86D-4382-9FF5-9853BB4F7628}"/>
              </a:ext>
            </a:extLst>
          </p:cNvPr>
          <p:cNvSpPr txBox="1"/>
          <p:nvPr/>
        </p:nvSpPr>
        <p:spPr>
          <a:xfrm>
            <a:off x="336303" y="4334911"/>
            <a:ext cx="830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Statistički podaci će biti ažurirani tek kada se izvrši upit koji zahteva statističke podatke za klasterovani indeks!</a:t>
            </a:r>
          </a:p>
        </p:txBody>
      </p:sp>
      <p:pic>
        <p:nvPicPr>
          <p:cNvPr id="16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4D42D118-5289-4BDC-B387-9F69DCDD0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26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492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Interna statistika koju Microsoft SQL Server održava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Hazelcast platforma</dc:title>
  <dc:creator>Aleksandar Stamenkovic</dc:creator>
  <cp:lastModifiedBy>Aleksandar Stamenkovic</cp:lastModifiedBy>
  <cp:revision>48</cp:revision>
  <dcterms:created xsi:type="dcterms:W3CDTF">2021-10-25T22:59:59Z</dcterms:created>
  <dcterms:modified xsi:type="dcterms:W3CDTF">2022-04-27T20:03:43Z</dcterms:modified>
</cp:coreProperties>
</file>