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78" r:id="rId3"/>
    <p:sldId id="279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74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ar Stamenkovic" userId="8e809706-c018-4f35-a979-32ba47e297e5" providerId="ADAL" clId="{A377893B-AC90-48A8-BF9A-D754D0A0A901}"/>
    <pc:docChg chg="undo redo custSel addSld modSld sldOrd modMainMaster">
      <pc:chgData name="Aleksandar Stamenkovic" userId="8e809706-c018-4f35-a979-32ba47e297e5" providerId="ADAL" clId="{A377893B-AC90-48A8-BF9A-D754D0A0A901}" dt="2021-10-27T09:32:43.694" v="7098" actId="1076"/>
      <pc:docMkLst>
        <pc:docMk/>
      </pc:docMkLst>
      <pc:sldChg chg="addSp delSp modSp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87609471" sldId="256"/>
        </pc:sldMkLst>
        <pc:spChg chg="mod">
          <ac:chgData name="Aleksandar Stamenkovic" userId="8e809706-c018-4f35-a979-32ba47e297e5" providerId="ADAL" clId="{A377893B-AC90-48A8-BF9A-D754D0A0A901}" dt="2021-10-25T23:04:38.021" v="102" actId="1076"/>
          <ac:spMkLst>
            <pc:docMk/>
            <pc:sldMk cId="887609471" sldId="256"/>
            <ac:spMk id="2" creationId="{AC7DD37E-E96D-4B0E-9A8A-D9DF6DE75488}"/>
          </ac:spMkLst>
        </pc:spChg>
        <pc:spChg chg="add del">
          <ac:chgData name="Aleksandar Stamenkovic" userId="8e809706-c018-4f35-a979-32ba47e297e5" providerId="ADAL" clId="{A377893B-AC90-48A8-BF9A-D754D0A0A901}" dt="2021-10-27T09:23:43.807" v="7023"/>
          <ac:spMkLst>
            <pc:docMk/>
            <pc:sldMk cId="887609471" sldId="256"/>
            <ac:spMk id="3" creationId="{9DEF34C7-70AF-4497-9BB6-41EFF8F72E02}"/>
          </ac:spMkLst>
        </pc:spChg>
        <pc:spChg chg="mod">
          <ac:chgData name="Aleksandar Stamenkovic" userId="8e809706-c018-4f35-a979-32ba47e297e5" providerId="ADAL" clId="{A377893B-AC90-48A8-BF9A-D754D0A0A901}" dt="2021-10-25T23:04:26.280" v="101" actId="1076"/>
          <ac:spMkLst>
            <pc:docMk/>
            <pc:sldMk cId="887609471" sldId="256"/>
            <ac:spMk id="4" creationId="{013469FA-47BD-41D3-ADAF-D010D117FC6C}"/>
          </ac:spMkLst>
        </pc:spChg>
        <pc:spChg chg="mod">
          <ac:chgData name="Aleksandar Stamenkovic" userId="8e809706-c018-4f35-a979-32ba47e297e5" providerId="ADAL" clId="{A377893B-AC90-48A8-BF9A-D754D0A0A901}" dt="2021-10-25T23:05:11.131" v="106" actId="1076"/>
          <ac:spMkLst>
            <pc:docMk/>
            <pc:sldMk cId="887609471" sldId="256"/>
            <ac:spMk id="6" creationId="{1FA39F9C-320E-414B-90B1-1D3B40D08C6E}"/>
          </ac:spMkLst>
        </pc:spChg>
        <pc:spChg chg="mod">
          <ac:chgData name="Aleksandar Stamenkovic" userId="8e809706-c018-4f35-a979-32ba47e297e5" providerId="ADAL" clId="{A377893B-AC90-48A8-BF9A-D754D0A0A901}" dt="2021-10-25T23:05:04.270" v="105" actId="1076"/>
          <ac:spMkLst>
            <pc:docMk/>
            <pc:sldMk cId="887609471" sldId="256"/>
            <ac:spMk id="7" creationId="{10B3C978-30D7-4A6D-9F74-318A704BB46F}"/>
          </ac:spMkLst>
        </pc:spChg>
        <pc:spChg chg="mod">
          <ac:chgData name="Aleksandar Stamenkovic" userId="8e809706-c018-4f35-a979-32ba47e297e5" providerId="ADAL" clId="{A377893B-AC90-48A8-BF9A-D754D0A0A901}" dt="2021-10-25T23:04:48.607" v="103" actId="1076"/>
          <ac:spMkLst>
            <pc:docMk/>
            <pc:sldMk cId="887609471" sldId="256"/>
            <ac:spMk id="8" creationId="{8B356B2D-B804-4AC3-91AB-080C564D6D51}"/>
          </ac:spMkLst>
        </pc:spChg>
        <pc:spChg chg="add mod">
          <ac:chgData name="Aleksandar Stamenkovic" userId="8e809706-c018-4f35-a979-32ba47e297e5" providerId="ADAL" clId="{A377893B-AC90-48A8-BF9A-D754D0A0A901}" dt="2021-10-25T23:06:15.691" v="111" actId="1076"/>
          <ac:spMkLst>
            <pc:docMk/>
            <pc:sldMk cId="887609471" sldId="256"/>
            <ac:spMk id="10" creationId="{5D1F0AD6-7EAA-479B-BF9C-BE2686E5E98D}"/>
          </ac:spMkLst>
        </pc:spChg>
        <pc:picChg chg="mod">
          <ac:chgData name="Aleksandar Stamenkovic" userId="8e809706-c018-4f35-a979-32ba47e297e5" providerId="ADAL" clId="{A377893B-AC90-48A8-BF9A-D754D0A0A901}" dt="2021-10-25T23:03:38.563" v="91" actId="1076"/>
          <ac:picMkLst>
            <pc:docMk/>
            <pc:sldMk cId="887609471" sldId="256"/>
            <ac:picMk id="9" creationId="{EF6FE771-B378-4344-B0D1-3A18F911E67A}"/>
          </ac:picMkLst>
        </pc:picChg>
        <pc:picChg chg="mod">
          <ac:chgData name="Aleksandar Stamenkovic" userId="8e809706-c018-4f35-a979-32ba47e297e5" providerId="ADAL" clId="{A377893B-AC90-48A8-BF9A-D754D0A0A901}" dt="2021-10-25T23:03:33.821" v="90" actId="1076"/>
          <ac:picMkLst>
            <pc:docMk/>
            <pc:sldMk cId="887609471" sldId="256"/>
            <ac:picMk id="1026" creationId="{73D81B44-91E5-4E09-95C4-3BEBFB71E803}"/>
          </ac:picMkLst>
        </pc:picChg>
        <pc:cxnChg chg="mod">
          <ac:chgData name="Aleksandar Stamenkovic" userId="8e809706-c018-4f35-a979-32ba47e297e5" providerId="ADAL" clId="{A377893B-AC90-48A8-BF9A-D754D0A0A901}" dt="2021-10-25T23:03:16.073" v="89"/>
          <ac:cxnSpMkLst>
            <pc:docMk/>
            <pc:sldMk cId="887609471" sldId="256"/>
            <ac:cxnSpMk id="5" creationId="{AFA24D9D-045B-4377-BBA5-C2D035E3BDC9}"/>
          </ac:cxnSpMkLst>
        </pc:cxnChg>
      </pc:sldChg>
      <pc:sldChg chg="addSp delSp modSp new mod modTransition modClrScheme delAnim modAnim chgLayout">
        <pc:chgData name="Aleksandar Stamenkovic" userId="8e809706-c018-4f35-a979-32ba47e297e5" providerId="ADAL" clId="{A377893B-AC90-48A8-BF9A-D754D0A0A901}" dt="2021-10-27T09:31:31.162" v="7095"/>
        <pc:sldMkLst>
          <pc:docMk/>
          <pc:sldMk cId="3255834646" sldId="257"/>
        </pc:sldMkLst>
        <pc:spChg chg="add del mod">
          <ac:chgData name="Aleksandar Stamenkovic" userId="8e809706-c018-4f35-a979-32ba47e297e5" providerId="ADAL" clId="{A377893B-AC90-48A8-BF9A-D754D0A0A901}" dt="2021-10-26T16:35:58.192" v="253"/>
          <ac:spMkLst>
            <pc:docMk/>
            <pc:sldMk cId="3255834646" sldId="257"/>
            <ac:spMk id="2" creationId="{5D7B053D-3373-425F-A2A4-958176E9BE8F}"/>
          </ac:spMkLst>
        </pc:spChg>
        <pc:spChg chg="del">
          <ac:chgData name="Aleksandar Stamenkovic" userId="8e809706-c018-4f35-a979-32ba47e297e5" providerId="ADAL" clId="{A377893B-AC90-48A8-BF9A-D754D0A0A901}" dt="2021-10-25T23:06:57.718" v="113" actId="478"/>
          <ac:spMkLst>
            <pc:docMk/>
            <pc:sldMk cId="3255834646" sldId="257"/>
            <ac:spMk id="2" creationId="{62B2BED5-F0D9-4AAB-8EB3-6AA054204ABE}"/>
          </ac:spMkLst>
        </pc:spChg>
        <pc:spChg chg="mod">
          <ac:chgData name="Aleksandar Stamenkovic" userId="8e809706-c018-4f35-a979-32ba47e297e5" providerId="ADAL" clId="{A377893B-AC90-48A8-BF9A-D754D0A0A901}" dt="2021-10-27T09:25:32.327" v="7047" actId="1076"/>
          <ac:spMkLst>
            <pc:docMk/>
            <pc:sldMk cId="3255834646" sldId="257"/>
            <ac:spMk id="2" creationId="{71D48E57-1E6A-48BB-AE96-B8DC93F1AA38}"/>
          </ac:spMkLst>
        </pc:spChg>
        <pc:spChg chg="del">
          <ac:chgData name="Aleksandar Stamenkovic" userId="8e809706-c018-4f35-a979-32ba47e297e5" providerId="ADAL" clId="{A377893B-AC90-48A8-BF9A-D754D0A0A901}" dt="2021-10-25T23:06:58.942" v="114" actId="478"/>
          <ac:spMkLst>
            <pc:docMk/>
            <pc:sldMk cId="3255834646" sldId="257"/>
            <ac:spMk id="3" creationId="{8AD953F6-CAAF-4572-BDE7-FE99E1BFD9A7}"/>
          </ac:spMkLst>
        </pc:spChg>
        <pc:spChg chg="add mod">
          <ac:chgData name="Aleksandar Stamenkovic" userId="8e809706-c018-4f35-a979-32ba47e297e5" providerId="ADAL" clId="{A377893B-AC90-48A8-BF9A-D754D0A0A901}" dt="2021-10-26T17:05:59.780" v="529" actId="1076"/>
          <ac:spMkLst>
            <pc:docMk/>
            <pc:sldMk cId="3255834646" sldId="257"/>
            <ac:spMk id="3" creationId="{C38D942B-D0A0-4AD2-986E-64C393755099}"/>
          </ac:spMkLst>
        </pc:spChg>
        <pc:spChg chg="add mod">
          <ac:chgData name="Aleksandar Stamenkovic" userId="8e809706-c018-4f35-a979-32ba47e297e5" providerId="ADAL" clId="{A377893B-AC90-48A8-BF9A-D754D0A0A901}" dt="2021-10-25T23:07:33.688" v="119" actId="14100"/>
          <ac:spMkLst>
            <pc:docMk/>
            <pc:sldMk cId="3255834646" sldId="257"/>
            <ac:spMk id="5" creationId="{92B1271B-3548-46AD-82A7-6AA855A6C74C}"/>
          </ac:spMkLst>
        </pc:spChg>
        <pc:spChg chg="add del mod">
          <ac:chgData name="Aleksandar Stamenkovic" userId="8e809706-c018-4f35-a979-32ba47e297e5" providerId="ADAL" clId="{A377893B-AC90-48A8-BF9A-D754D0A0A901}" dt="2021-10-26T16:37:21.518" v="275" actId="478"/>
          <ac:spMkLst>
            <pc:docMk/>
            <pc:sldMk cId="3255834646" sldId="257"/>
            <ac:spMk id="6" creationId="{97991B98-415B-4818-953A-17C7529C4F97}"/>
          </ac:spMkLst>
        </pc:spChg>
        <pc:spChg chg="add del mod ord">
          <ac:chgData name="Aleksandar Stamenkovic" userId="8e809706-c018-4f35-a979-32ba47e297e5" providerId="ADAL" clId="{A377893B-AC90-48A8-BF9A-D754D0A0A901}" dt="2021-10-25T23:08:54.979" v="125" actId="700"/>
          <ac:spMkLst>
            <pc:docMk/>
            <pc:sldMk cId="3255834646" sldId="257"/>
            <ac:spMk id="6" creationId="{DB63D924-50D3-4F01-9170-2EF55C1092EF}"/>
          </ac:spMkLst>
        </pc:spChg>
        <pc:spChg chg="add del">
          <ac:chgData name="Aleksandar Stamenkovic" userId="8e809706-c018-4f35-a979-32ba47e297e5" providerId="ADAL" clId="{A377893B-AC90-48A8-BF9A-D754D0A0A901}" dt="2021-10-26T17:04:16.098" v="447" actId="11529"/>
          <ac:spMkLst>
            <pc:docMk/>
            <pc:sldMk cId="3255834646" sldId="257"/>
            <ac:spMk id="7" creationId="{995A6DCB-AF2C-453E-B296-1749418598DA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7" creationId="{FCFD6384-A574-4BEF-A3FA-21B9C0A1AA1F}"/>
          </ac:spMkLst>
        </pc:spChg>
        <pc:spChg chg="add mod">
          <ac:chgData name="Aleksandar Stamenkovic" userId="8e809706-c018-4f35-a979-32ba47e297e5" providerId="ADAL" clId="{A377893B-AC90-48A8-BF9A-D754D0A0A901}" dt="2021-10-26T17:06:26.200" v="549" actId="1036"/>
          <ac:spMkLst>
            <pc:docMk/>
            <pc:sldMk cId="3255834646" sldId="257"/>
            <ac:spMk id="8" creationId="{A2DE4F4C-948D-4A99-9798-6A0CA43F4E64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8" creationId="{FE9DA9DD-6724-4DBE-B617-0F8EF49E2EDD}"/>
          </ac:spMkLst>
        </pc:spChg>
        <pc:spChg chg="add mod ord">
          <ac:chgData name="Aleksandar Stamenkovic" userId="8e809706-c018-4f35-a979-32ba47e297e5" providerId="ADAL" clId="{A377893B-AC90-48A8-BF9A-D754D0A0A901}" dt="2021-10-26T17:11:07.885" v="556" actId="14100"/>
          <ac:spMkLst>
            <pc:docMk/>
            <pc:sldMk cId="3255834646" sldId="257"/>
            <ac:spMk id="9" creationId="{43B4E521-4993-43A6-A643-CD9A8DB04441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9" creationId="{812C432C-38A0-402F-8D14-9BDD2A8498C1}"/>
          </ac:spMkLst>
        </pc:spChg>
        <pc:spChg chg="add mod">
          <ac:chgData name="Aleksandar Stamenkovic" userId="8e809706-c018-4f35-a979-32ba47e297e5" providerId="ADAL" clId="{A377893B-AC90-48A8-BF9A-D754D0A0A901}" dt="2021-10-26T16:33:37.234" v="249" actId="20577"/>
          <ac:spMkLst>
            <pc:docMk/>
            <pc:sldMk cId="3255834646" sldId="257"/>
            <ac:spMk id="10" creationId="{01AB1F81-601B-4A5D-90D8-E4A3B8ED9572}"/>
          </ac:spMkLst>
        </pc:spChg>
        <pc:spChg chg="add del mod">
          <ac:chgData name="Aleksandar Stamenkovic" userId="8e809706-c018-4f35-a979-32ba47e297e5" providerId="ADAL" clId="{A377893B-AC90-48A8-BF9A-D754D0A0A901}" dt="2021-10-26T16:31:48.167" v="228" actId="478"/>
          <ac:spMkLst>
            <pc:docMk/>
            <pc:sldMk cId="3255834646" sldId="257"/>
            <ac:spMk id="11" creationId="{33BA8BBE-4390-4937-90CA-688713C79DEB}"/>
          </ac:spMkLst>
        </pc:spChg>
        <pc:spChg chg="add del mod">
          <ac:chgData name="Aleksandar Stamenkovic" userId="8e809706-c018-4f35-a979-32ba47e297e5" providerId="ADAL" clId="{A377893B-AC90-48A8-BF9A-D754D0A0A901}" dt="2021-10-26T16:31:44.465" v="221" actId="478"/>
          <ac:spMkLst>
            <pc:docMk/>
            <pc:sldMk cId="3255834646" sldId="257"/>
            <ac:spMk id="12" creationId="{C516F30F-0165-44A3-8982-F7D40D9F13A5}"/>
          </ac:spMkLst>
        </pc:spChg>
        <pc:spChg chg="add del mod">
          <ac:chgData name="Aleksandar Stamenkovic" userId="8e809706-c018-4f35-a979-32ba47e297e5" providerId="ADAL" clId="{A377893B-AC90-48A8-BF9A-D754D0A0A901}" dt="2021-10-26T16:31:45.661" v="223" actId="478"/>
          <ac:spMkLst>
            <pc:docMk/>
            <pc:sldMk cId="3255834646" sldId="257"/>
            <ac:spMk id="13" creationId="{8B714B85-620F-4A80-990A-085B3C60D8ED}"/>
          </ac:spMkLst>
        </pc:spChg>
        <pc:spChg chg="add mod">
          <ac:chgData name="Aleksandar Stamenkovic" userId="8e809706-c018-4f35-a979-32ba47e297e5" providerId="ADAL" clId="{A377893B-AC90-48A8-BF9A-D754D0A0A901}" dt="2021-10-26T17:15:00.966" v="609" actId="20577"/>
          <ac:spMkLst>
            <pc:docMk/>
            <pc:sldMk cId="3255834646" sldId="257"/>
            <ac:spMk id="14" creationId="{376D1BD7-A6B1-4D5A-8383-218226C73E57}"/>
          </ac:spMkLst>
        </pc:spChg>
        <pc:spChg chg="add del mod">
          <ac:chgData name="Aleksandar Stamenkovic" userId="8e809706-c018-4f35-a979-32ba47e297e5" providerId="ADAL" clId="{A377893B-AC90-48A8-BF9A-D754D0A0A901}" dt="2021-10-25T23:24:25.779" v="190" actId="478"/>
          <ac:spMkLst>
            <pc:docMk/>
            <pc:sldMk cId="3255834646" sldId="257"/>
            <ac:spMk id="14" creationId="{E23F1384-8044-4AC0-9DB5-371319F6468C}"/>
          </ac:spMkLst>
        </pc:spChg>
        <pc:spChg chg="add del mod">
          <ac:chgData name="Aleksandar Stamenkovic" userId="8e809706-c018-4f35-a979-32ba47e297e5" providerId="ADAL" clId="{A377893B-AC90-48A8-BF9A-D754D0A0A901}" dt="2021-10-26T16:31:45.013" v="222" actId="478"/>
          <ac:spMkLst>
            <pc:docMk/>
            <pc:sldMk cId="3255834646" sldId="257"/>
            <ac:spMk id="15" creationId="{888D7B07-D6F1-4FA6-8D56-F95113194093}"/>
          </ac:spMkLst>
        </pc:spChg>
        <pc:spChg chg="add del mod">
          <ac:chgData name="Aleksandar Stamenkovic" userId="8e809706-c018-4f35-a979-32ba47e297e5" providerId="ADAL" clId="{A377893B-AC90-48A8-BF9A-D754D0A0A901}" dt="2021-10-26T16:31:47.729" v="227" actId="478"/>
          <ac:spMkLst>
            <pc:docMk/>
            <pc:sldMk cId="3255834646" sldId="257"/>
            <ac:spMk id="16" creationId="{216C8BD2-A868-472E-860E-F720E60CE849}"/>
          </ac:spMkLst>
        </pc:spChg>
        <pc:spChg chg="add del mod">
          <ac:chgData name="Aleksandar Stamenkovic" userId="8e809706-c018-4f35-a979-32ba47e297e5" providerId="ADAL" clId="{A377893B-AC90-48A8-BF9A-D754D0A0A901}" dt="2021-10-26T16:31:47.109" v="226" actId="478"/>
          <ac:spMkLst>
            <pc:docMk/>
            <pc:sldMk cId="3255834646" sldId="257"/>
            <ac:spMk id="17" creationId="{5662A5E8-87CD-4613-8A1A-613C008ACDFB}"/>
          </ac:spMkLst>
        </pc:spChg>
        <pc:spChg chg="add mod ord">
          <ac:chgData name="Aleksandar Stamenkovic" userId="8e809706-c018-4f35-a979-32ba47e297e5" providerId="ADAL" clId="{A377893B-AC90-48A8-BF9A-D754D0A0A901}" dt="2021-10-26T17:10:42.660" v="553" actId="207"/>
          <ac:spMkLst>
            <pc:docMk/>
            <pc:sldMk cId="3255834646" sldId="257"/>
            <ac:spMk id="18" creationId="{F856314D-F734-44E7-B04B-2C3CCAC11002}"/>
          </ac:spMkLst>
        </pc:spChg>
        <pc:spChg chg="add mod">
          <ac:chgData name="Aleksandar Stamenkovic" userId="8e809706-c018-4f35-a979-32ba47e297e5" providerId="ADAL" clId="{A377893B-AC90-48A8-BF9A-D754D0A0A901}" dt="2021-10-26T17:14:55.188" v="596" actId="20577"/>
          <ac:spMkLst>
            <pc:docMk/>
            <pc:sldMk cId="3255834646" sldId="257"/>
            <ac:spMk id="19" creationId="{8A46F65D-421A-4AA0-9FFE-FBEA58B5BDBB}"/>
          </ac:spMkLst>
        </pc:spChg>
        <pc:spChg chg="add mod">
          <ac:chgData name="Aleksandar Stamenkovic" userId="8e809706-c018-4f35-a979-32ba47e297e5" providerId="ADAL" clId="{A377893B-AC90-48A8-BF9A-D754D0A0A901}" dt="2021-10-26T17:14:57.935" v="601" actId="20577"/>
          <ac:spMkLst>
            <pc:docMk/>
            <pc:sldMk cId="3255834646" sldId="257"/>
            <ac:spMk id="20" creationId="{A1D7AF2B-B00C-4487-92CD-4FEE52390784}"/>
          </ac:spMkLst>
        </pc:spChg>
        <pc:spChg chg="add mod">
          <ac:chgData name="Aleksandar Stamenkovic" userId="8e809706-c018-4f35-a979-32ba47e297e5" providerId="ADAL" clId="{A377893B-AC90-48A8-BF9A-D754D0A0A901}" dt="2021-10-26T17:14:45.077" v="584" actId="14100"/>
          <ac:spMkLst>
            <pc:docMk/>
            <pc:sldMk cId="3255834646" sldId="257"/>
            <ac:spMk id="21" creationId="{584A81CC-58E5-4CD1-89B9-4D9334AC6A49}"/>
          </ac:spMkLst>
        </pc:spChg>
        <pc:spChg chg="add mod">
          <ac:chgData name="Aleksandar Stamenkovic" userId="8e809706-c018-4f35-a979-32ba47e297e5" providerId="ADAL" clId="{A377893B-AC90-48A8-BF9A-D754D0A0A901}" dt="2021-10-26T17:14:47.577" v="585" actId="14100"/>
          <ac:spMkLst>
            <pc:docMk/>
            <pc:sldMk cId="3255834646" sldId="257"/>
            <ac:spMk id="22" creationId="{79D224A1-0E38-43E4-896A-B226567E1C34}"/>
          </ac:spMkLst>
        </pc:spChg>
        <pc:cxnChg chg="add mod">
          <ac:chgData name="Aleksandar Stamenkovic" userId="8e809706-c018-4f35-a979-32ba47e297e5" providerId="ADAL" clId="{A377893B-AC90-48A8-BF9A-D754D0A0A901}" dt="2021-10-25T23:07:09.123" v="115"/>
          <ac:cxnSpMkLst>
            <pc:docMk/>
            <pc:sldMk cId="3255834646" sldId="257"/>
            <ac:cxnSpMk id="4" creationId="{348C44E6-DE2F-4CBE-AF30-889C37D84A2F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942424177" sldId="258"/>
        </pc:sldMkLst>
        <pc:spChg chg="add mod">
          <ac:chgData name="Aleksandar Stamenkovic" userId="8e809706-c018-4f35-a979-32ba47e297e5" providerId="ADAL" clId="{A377893B-AC90-48A8-BF9A-D754D0A0A901}" dt="2021-10-26T17:44:18.071" v="1067" actId="1076"/>
          <ac:spMkLst>
            <pc:docMk/>
            <pc:sldMk cId="2942424177" sldId="258"/>
            <ac:spMk id="2" creationId="{D20D27DD-3597-4D48-BB0E-3DB89F2514D5}"/>
          </ac:spMkLst>
        </pc:spChg>
        <pc:spChg chg="add mod">
          <ac:chgData name="Aleksandar Stamenkovic" userId="8e809706-c018-4f35-a979-32ba47e297e5" providerId="ADAL" clId="{A377893B-AC90-48A8-BF9A-D754D0A0A901}" dt="2021-10-26T17:44:28.637" v="1069" actId="1076"/>
          <ac:spMkLst>
            <pc:docMk/>
            <pc:sldMk cId="2942424177" sldId="258"/>
            <ac:spMk id="3" creationId="{E0D9F933-0D4B-4A41-B7E3-00341433402A}"/>
          </ac:spMkLst>
        </pc:spChg>
        <pc:spChg chg="add mod">
          <ac:chgData name="Aleksandar Stamenkovic" userId="8e809706-c018-4f35-a979-32ba47e297e5" providerId="ADAL" clId="{A377893B-AC90-48A8-BF9A-D754D0A0A901}" dt="2021-10-26T17:17:17.816" v="657" actId="114"/>
          <ac:spMkLst>
            <pc:docMk/>
            <pc:sldMk cId="2942424177" sldId="258"/>
            <ac:spMk id="6" creationId="{D33C1955-7353-40A4-A12F-0F5E0E9CB5F8}"/>
          </ac:spMkLst>
        </pc:spChg>
        <pc:spChg chg="mod">
          <ac:chgData name="Aleksandar Stamenkovic" userId="8e809706-c018-4f35-a979-32ba47e297e5" providerId="ADAL" clId="{A377893B-AC90-48A8-BF9A-D754D0A0A901}" dt="2021-10-27T09:25:46.744" v="7048" actId="1076"/>
          <ac:spMkLst>
            <pc:docMk/>
            <pc:sldMk cId="2942424177" sldId="258"/>
            <ac:spMk id="7" creationId="{054F417D-3BC2-4978-B33E-FF68274E72DD}"/>
          </ac:spMkLst>
        </pc:spChg>
        <pc:spChg chg="add del mod">
          <ac:chgData name="Aleksandar Stamenkovic" userId="8e809706-c018-4f35-a979-32ba47e297e5" providerId="ADAL" clId="{A377893B-AC90-48A8-BF9A-D754D0A0A901}" dt="2021-10-26T17:25:29.532" v="758" actId="478"/>
          <ac:spMkLst>
            <pc:docMk/>
            <pc:sldMk cId="2942424177" sldId="258"/>
            <ac:spMk id="10" creationId="{5EFF7DD2-C1D0-4885-B8C3-FCD1BBFD61AE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1" creationId="{5D9D411E-2D52-433B-B604-5708BB34661B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2" creationId="{97E8FF6B-23B7-47FA-8372-AF4D56CF3B10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3" creationId="{595377C0-D194-40AE-9CB6-18C715043EF3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4" creationId="{3BBA8523-5C97-4A33-9044-DC7862853757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5" creationId="{DEA57CD8-738B-412A-96D2-6C6A598CDCC9}"/>
          </ac:spMkLst>
        </pc:spChg>
        <pc:spChg chg="add del mod">
          <ac:chgData name="Aleksandar Stamenkovic" userId="8e809706-c018-4f35-a979-32ba47e297e5" providerId="ADAL" clId="{A377893B-AC90-48A8-BF9A-D754D0A0A901}" dt="2021-10-26T17:36:31.516" v="922" actId="478"/>
          <ac:spMkLst>
            <pc:docMk/>
            <pc:sldMk cId="2942424177" sldId="258"/>
            <ac:spMk id="40" creationId="{9416EDB5-E4FD-48DE-8E25-13E01D85432B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1" creationId="{DB1175DC-114B-45B2-9CBA-F7A183418473}"/>
          </ac:spMkLst>
        </pc:spChg>
        <pc:spChg chg="add del mod">
          <ac:chgData name="Aleksandar Stamenkovic" userId="8e809706-c018-4f35-a979-32ba47e297e5" providerId="ADAL" clId="{A377893B-AC90-48A8-BF9A-D754D0A0A901}" dt="2021-10-26T17:36:29.713" v="921" actId="478"/>
          <ac:spMkLst>
            <pc:docMk/>
            <pc:sldMk cId="2942424177" sldId="258"/>
            <ac:spMk id="42" creationId="{34475FE8-BA74-4793-9DA5-27520A596D98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3" creationId="{36858287-081C-4C25-981B-6C5F577824AA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4" creationId="{53807733-8113-4542-9895-7810513C5880}"/>
          </ac:spMkLst>
        </pc:spChg>
        <pc:spChg chg="add mod or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50" creationId="{DEDE9978-637C-4880-8D7E-644986BD32B2}"/>
          </ac:spMkLst>
        </pc:spChg>
        <pc:spChg chg="add mod or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51" creationId="{92E6C4EF-6378-4B9D-8C8F-58FD6575E2B8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52" creationId="{9DBC7368-CE19-4D14-BB10-EF1B287757E5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53" creationId="{12207B1F-CD7C-4A3D-809D-EE4587D9E38A}"/>
          </ac:spMkLst>
        </pc:spChg>
        <pc:grpChg chg="add mod">
          <ac:chgData name="Aleksandar Stamenkovic" userId="8e809706-c018-4f35-a979-32ba47e297e5" providerId="ADAL" clId="{A377893B-AC90-48A8-BF9A-D754D0A0A901}" dt="2021-10-26T17:45:37.636" v="1072" actId="1076"/>
          <ac:grpSpMkLst>
            <pc:docMk/>
            <pc:sldMk cId="2942424177" sldId="258"/>
            <ac:grpSpMk id="54" creationId="{E71489DF-231A-4231-BBC4-ED4576AEBD70}"/>
          </ac:grpSpMkLst>
        </pc:grpChg>
        <pc:grpChg chg="add mod">
          <ac:chgData name="Aleksandar Stamenkovic" userId="8e809706-c018-4f35-a979-32ba47e297e5" providerId="ADAL" clId="{A377893B-AC90-48A8-BF9A-D754D0A0A901}" dt="2021-10-26T17:45:50.048" v="1075" actId="1076"/>
          <ac:grpSpMkLst>
            <pc:docMk/>
            <pc:sldMk cId="2942424177" sldId="258"/>
            <ac:grpSpMk id="55" creationId="{442E88AF-9AE0-4250-8CA6-28746551075F}"/>
          </ac:grpSpMkLst>
        </pc:grpChg>
        <pc:cxnChg chg="add mod">
          <ac:chgData name="Aleksandar Stamenkovic" userId="8e809706-c018-4f35-a979-32ba47e297e5" providerId="ADAL" clId="{A377893B-AC90-48A8-BF9A-D754D0A0A901}" dt="2021-10-26T17:44:06.732" v="1065" actId="1037"/>
          <ac:cxnSpMkLst>
            <pc:docMk/>
            <pc:sldMk cId="2942424177" sldId="258"/>
            <ac:cxnSpMk id="8" creationId="{D31C02D8-0CD4-4E5B-93FF-2D35AC613010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17" creationId="{D8EF0CEF-FC46-43AE-83CB-E424FDA114C4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19" creationId="{5804C7C3-43DD-4F3A-870B-615FCF249BBA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1" creationId="{6976349C-49E3-4996-BB1F-977DCF6AA383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4" creationId="{A607FFF1-5F50-4D2A-9666-F1BB0FD891A5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8" creationId="{275BA5F6-668B-47E6-A281-2EC8598FDD20}"/>
          </ac:cxnSpMkLst>
        </pc:cxnChg>
        <pc:cxnChg chg="add del mod">
          <ac:chgData name="Aleksandar Stamenkovic" userId="8e809706-c018-4f35-a979-32ba47e297e5" providerId="ADAL" clId="{A377893B-AC90-48A8-BF9A-D754D0A0A901}" dt="2021-10-26T17:36:28.424" v="920" actId="478"/>
          <ac:cxnSpMkLst>
            <pc:docMk/>
            <pc:sldMk cId="2942424177" sldId="258"/>
            <ac:cxnSpMk id="45" creationId="{32515871-95A5-4B36-A67E-B8CDBF24CBDA}"/>
          </ac:cxnSpMkLst>
        </pc:cxnChg>
        <pc:cxnChg chg="add del mod">
          <ac:chgData name="Aleksandar Stamenkovic" userId="8e809706-c018-4f35-a979-32ba47e297e5" providerId="ADAL" clId="{A377893B-AC90-48A8-BF9A-D754D0A0A901}" dt="2021-10-26T17:36:26.342" v="919" actId="478"/>
          <ac:cxnSpMkLst>
            <pc:docMk/>
            <pc:sldMk cId="2942424177" sldId="258"/>
            <ac:cxnSpMk id="46" creationId="{7F159E49-227E-488F-8D4B-D7B0B91CCC37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7" creationId="{C1C779D5-DD5B-4A6A-87BC-339CEC0E9B42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8" creationId="{4EEC225E-2A5D-4D96-9691-26ED08A04DA9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9" creationId="{A142D17B-9D3A-41F9-A977-5492DC06DA4C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61963362" sldId="259"/>
        </pc:sldMkLst>
        <pc:spChg chg="mod">
          <ac:chgData name="Aleksandar Stamenkovic" userId="8e809706-c018-4f35-a979-32ba47e297e5" providerId="ADAL" clId="{A377893B-AC90-48A8-BF9A-D754D0A0A901}" dt="2021-10-27T09:25:55.617" v="7049" actId="1076"/>
          <ac:spMkLst>
            <pc:docMk/>
            <pc:sldMk cId="3461963362" sldId="259"/>
            <ac:spMk id="3" creationId="{A78D7CE2-ECC2-4A44-8E95-E17722147500}"/>
          </ac:spMkLst>
        </pc:spChg>
        <pc:spChg chg="add mod">
          <ac:chgData name="Aleksandar Stamenkovic" userId="8e809706-c018-4f35-a979-32ba47e297e5" providerId="ADAL" clId="{A377893B-AC90-48A8-BF9A-D754D0A0A901}" dt="2021-10-26T17:53:45.595" v="1181" actId="1038"/>
          <ac:spMkLst>
            <pc:docMk/>
            <pc:sldMk cId="3461963362" sldId="259"/>
            <ac:spMk id="6" creationId="{F0B01479-90B5-4852-A9C2-214BE4A05B74}"/>
          </ac:spMkLst>
        </pc:spChg>
        <pc:graphicFrameChg chg="add mod modGraphic">
          <ac:chgData name="Aleksandar Stamenkovic" userId="8e809706-c018-4f35-a979-32ba47e297e5" providerId="ADAL" clId="{A377893B-AC90-48A8-BF9A-D754D0A0A901}" dt="2021-10-26T18:49:10.146" v="1790" actId="255"/>
          <ac:graphicFrameMkLst>
            <pc:docMk/>
            <pc:sldMk cId="3461963362" sldId="259"/>
            <ac:graphicFrameMk id="2" creationId="{0935C323-C410-460A-B1F2-2BAB4C0B8D94}"/>
          </ac:graphicFrameMkLst>
        </pc:graphicFrameChg>
        <pc:cxnChg chg="mod">
          <ac:chgData name="Aleksandar Stamenkovic" userId="8e809706-c018-4f35-a979-32ba47e297e5" providerId="ADAL" clId="{A377893B-AC90-48A8-BF9A-D754D0A0A901}" dt="2021-10-26T18:11:45.824" v="1778" actId="1076"/>
          <ac:cxnSpMkLst>
            <pc:docMk/>
            <pc:sldMk cId="3461963362" sldId="259"/>
            <ac:cxnSpMk id="4" creationId="{348C44E6-DE2F-4CBE-AF30-889C37D84A2F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912079807" sldId="260"/>
        </pc:sldMkLst>
        <pc:spChg chg="mod">
          <ac:chgData name="Aleksandar Stamenkovic" userId="8e809706-c018-4f35-a979-32ba47e297e5" providerId="ADAL" clId="{A377893B-AC90-48A8-BF9A-D754D0A0A901}" dt="2021-10-27T09:26:28.992" v="7064" actId="1076"/>
          <ac:spMkLst>
            <pc:docMk/>
            <pc:sldMk cId="2912079807" sldId="260"/>
            <ac:spMk id="2" creationId="{6366A152-473E-4F43-9816-9A1D0F848FB6}"/>
          </ac:spMkLst>
        </pc:spChg>
        <pc:spChg chg="add mod">
          <ac:chgData name="Aleksandar Stamenkovic" userId="8e809706-c018-4f35-a979-32ba47e297e5" providerId="ADAL" clId="{A377893B-AC90-48A8-BF9A-D754D0A0A901}" dt="2021-10-26T19:44:27.290" v="2459" actId="255"/>
          <ac:spMkLst>
            <pc:docMk/>
            <pc:sldMk cId="2912079807" sldId="260"/>
            <ac:spMk id="3" creationId="{1C2B95E0-9302-43E3-A784-800E442FC0DC}"/>
          </ac:spMkLst>
        </pc:spChg>
        <pc:spChg chg="add mod">
          <ac:chgData name="Aleksandar Stamenkovic" userId="8e809706-c018-4f35-a979-32ba47e297e5" providerId="ADAL" clId="{A377893B-AC90-48A8-BF9A-D754D0A0A901}" dt="2021-10-26T18:50:06.921" v="1821" actId="20577"/>
          <ac:spMkLst>
            <pc:docMk/>
            <pc:sldMk cId="2912079807" sldId="260"/>
            <ac:spMk id="6" creationId="{10E1070E-AB0A-4C46-A7C9-CFA11222140F}"/>
          </ac:spMkLst>
        </pc:spChg>
        <pc:spChg chg="add del mod">
          <ac:chgData name="Aleksandar Stamenkovic" userId="8e809706-c018-4f35-a979-32ba47e297e5" providerId="ADAL" clId="{A377893B-AC90-48A8-BF9A-D754D0A0A901}" dt="2021-10-26T18:54:13.375" v="1860" actId="478"/>
          <ac:spMkLst>
            <pc:docMk/>
            <pc:sldMk cId="2912079807" sldId="260"/>
            <ac:spMk id="8" creationId="{F21B71D1-1D44-45D3-A95E-669A578ECAEB}"/>
          </ac:spMkLst>
        </pc:spChg>
        <pc:picChg chg="add mod">
          <ac:chgData name="Aleksandar Stamenkovic" userId="8e809706-c018-4f35-a979-32ba47e297e5" providerId="ADAL" clId="{A377893B-AC90-48A8-BF9A-D754D0A0A901}" dt="2021-10-26T18:51:22.377" v="1828" actId="1076"/>
          <ac:picMkLst>
            <pc:docMk/>
            <pc:sldMk cId="2912079807" sldId="260"/>
            <ac:picMk id="7" creationId="{F98DD59C-ECF7-40A3-859C-4BCD28754D7C}"/>
          </ac:picMkLst>
        </pc:picChg>
      </pc:sldChg>
      <pc:sldChg chg="addSp delSp modSp add mod modTransition modAnim">
        <pc:chgData name="Aleksandar Stamenkovic" userId="8e809706-c018-4f35-a979-32ba47e297e5" providerId="ADAL" clId="{A377893B-AC90-48A8-BF9A-D754D0A0A901}" dt="2021-10-27T09:32:43.694" v="7098" actId="1076"/>
        <pc:sldMkLst>
          <pc:docMk/>
          <pc:sldMk cId="361834298" sldId="261"/>
        </pc:sldMkLst>
        <pc:spChg chg="add mod">
          <ac:chgData name="Aleksandar Stamenkovic" userId="8e809706-c018-4f35-a979-32ba47e297e5" providerId="ADAL" clId="{A377893B-AC90-48A8-BF9A-D754D0A0A901}" dt="2021-10-27T09:32:43.694" v="7098" actId="1076"/>
          <ac:spMkLst>
            <pc:docMk/>
            <pc:sldMk cId="361834298" sldId="261"/>
            <ac:spMk id="2" creationId="{DBDEC3A7-5AA4-4C33-9C5C-818415CC3A3D}"/>
          </ac:spMkLst>
        </pc:spChg>
        <pc:spChg chg="mod">
          <ac:chgData name="Aleksandar Stamenkovic" userId="8e809706-c018-4f35-a979-32ba47e297e5" providerId="ADAL" clId="{A377893B-AC90-48A8-BF9A-D754D0A0A901}" dt="2021-10-27T09:26:41.578" v="7065" actId="1076"/>
          <ac:spMkLst>
            <pc:docMk/>
            <pc:sldMk cId="361834298" sldId="261"/>
            <ac:spMk id="3" creationId="{12E0354A-016A-46C7-8649-AA353BA5D12F}"/>
          </ac:spMkLst>
        </pc:spChg>
        <pc:spChg chg="add del mod">
          <ac:chgData name="Aleksandar Stamenkovic" userId="8e809706-c018-4f35-a979-32ba47e297e5" providerId="ADAL" clId="{A377893B-AC90-48A8-BF9A-D754D0A0A901}" dt="2021-10-26T19:05:43.262" v="2039" actId="478"/>
          <ac:spMkLst>
            <pc:docMk/>
            <pc:sldMk cId="361834298" sldId="261"/>
            <ac:spMk id="3" creationId="{4F67D2A5-97FD-4E8D-A615-946E592602C9}"/>
          </ac:spMkLst>
        </pc:spChg>
        <pc:spChg chg="add mod">
          <ac:chgData name="Aleksandar Stamenkovic" userId="8e809706-c018-4f35-a979-32ba47e297e5" providerId="ADAL" clId="{A377893B-AC90-48A8-BF9A-D754D0A0A901}" dt="2021-10-26T18:57:38.687" v="1888" actId="20577"/>
          <ac:spMkLst>
            <pc:docMk/>
            <pc:sldMk cId="361834298" sldId="261"/>
            <ac:spMk id="6" creationId="{70FB43B8-C94C-4A14-8CFC-3873BC6366D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7" creationId="{B603F1C6-6C1B-40B5-87E8-093404EE527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8" creationId="{946687D0-628F-40CD-9E94-D7009B27A916}"/>
          </ac:spMkLst>
        </pc:spChg>
        <pc:spChg chg="add del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9" creationId="{7F42BBF5-B967-40C7-A507-4298F7866533}"/>
          </ac:spMkLst>
        </pc:spChg>
        <pc:spChg chg="add del mod">
          <ac:chgData name="Aleksandar Stamenkovic" userId="8e809706-c018-4f35-a979-32ba47e297e5" providerId="ADAL" clId="{A377893B-AC90-48A8-BF9A-D754D0A0A901}" dt="2021-10-26T19:23:57.186" v="2243" actId="478"/>
          <ac:spMkLst>
            <pc:docMk/>
            <pc:sldMk cId="361834298" sldId="261"/>
            <ac:spMk id="10" creationId="{999FF514-360A-46DF-8ACC-F0538852FDEB}"/>
          </ac:spMkLst>
        </pc:spChg>
        <pc:spChg chg="add del mod">
          <ac:chgData name="Aleksandar Stamenkovic" userId="8e809706-c018-4f35-a979-32ba47e297e5" providerId="ADAL" clId="{A377893B-AC90-48A8-BF9A-D754D0A0A901}" dt="2021-10-26T19:16:22.539" v="2138" actId="478"/>
          <ac:spMkLst>
            <pc:docMk/>
            <pc:sldMk cId="361834298" sldId="261"/>
            <ac:spMk id="12" creationId="{61F00843-FBD9-4796-B134-1883598F3E3A}"/>
          </ac:spMkLst>
        </pc:spChg>
        <pc:spChg chg="add del mod">
          <ac:chgData name="Aleksandar Stamenkovic" userId="8e809706-c018-4f35-a979-32ba47e297e5" providerId="ADAL" clId="{A377893B-AC90-48A8-BF9A-D754D0A0A901}" dt="2021-10-26T19:16:21.183" v="2137" actId="478"/>
          <ac:spMkLst>
            <pc:docMk/>
            <pc:sldMk cId="361834298" sldId="261"/>
            <ac:spMk id="13" creationId="{6C35D8E0-F10E-47E2-9240-9BE949C85B32}"/>
          </ac:spMkLst>
        </pc:spChg>
        <pc:spChg chg="add del mod">
          <ac:chgData name="Aleksandar Stamenkovic" userId="8e809706-c018-4f35-a979-32ba47e297e5" providerId="ADAL" clId="{A377893B-AC90-48A8-BF9A-D754D0A0A901}" dt="2021-10-26T19:16:25.016" v="2140" actId="478"/>
          <ac:spMkLst>
            <pc:docMk/>
            <pc:sldMk cId="361834298" sldId="261"/>
            <ac:spMk id="14" creationId="{4B3E5940-8951-4359-8C20-74B796FA0C2A}"/>
          </ac:spMkLst>
        </pc:spChg>
        <pc:spChg chg="add del mod">
          <ac:chgData name="Aleksandar Stamenkovic" userId="8e809706-c018-4f35-a979-32ba47e297e5" providerId="ADAL" clId="{A377893B-AC90-48A8-BF9A-D754D0A0A901}" dt="2021-10-26T19:16:26.282" v="2141" actId="478"/>
          <ac:spMkLst>
            <pc:docMk/>
            <pc:sldMk cId="361834298" sldId="261"/>
            <ac:spMk id="15" creationId="{E1E6EF75-B55A-44B9-843D-02E9FE7934E0}"/>
          </ac:spMkLst>
        </pc:spChg>
        <pc:spChg chg="add del mod">
          <ac:chgData name="Aleksandar Stamenkovic" userId="8e809706-c018-4f35-a979-32ba47e297e5" providerId="ADAL" clId="{A377893B-AC90-48A8-BF9A-D754D0A0A901}" dt="2021-10-26T19:16:24.235" v="2139" actId="478"/>
          <ac:spMkLst>
            <pc:docMk/>
            <pc:sldMk cId="361834298" sldId="261"/>
            <ac:spMk id="16" creationId="{A7B9BED0-0B83-4D09-9A68-CD5319DC6201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7" creationId="{AC73C031-BF9A-4978-BA35-88CF6C3547E1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8" creationId="{249CC234-35A2-4571-A6CC-853845C7BB52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9" creationId="{DEA5D12B-3102-4E68-B0D5-7F506C4E801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0" creationId="{8BEBE1DE-A8F2-41FB-BF1D-0E9AEA3B192B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1" creationId="{15884BC3-004A-4CF2-8676-36919C6B7D0A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2" creationId="{95EFF540-AEE6-48A3-A41F-321EBA6BD97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3" creationId="{A7CAA90B-233A-4DB5-9838-709DFFD2A56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4" creationId="{E442F8BA-C8A5-485D-924E-4CA3AEBC44DC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5" creationId="{DA87BA8B-6036-41A5-89E0-A624AEBBEA02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6" creationId="{F8F1A328-2EBF-42DB-888D-91049DAD98CE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7" creationId="{5430053E-1415-44A8-92F6-80D57B6BD50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8" creationId="{DA7C999E-CFFA-4DC6-BF47-224A29B4465C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9" creationId="{5CBE16B6-452E-4060-8FA7-D873FDB2444F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30" creationId="{7552EC96-8552-40A8-B5BB-EDC5F8A4A7E2}"/>
          </ac:spMkLst>
        </pc:spChg>
        <pc:grpChg chg="add del mod">
          <ac:chgData name="Aleksandar Stamenkovic" userId="8e809706-c018-4f35-a979-32ba47e297e5" providerId="ADAL" clId="{A377893B-AC90-48A8-BF9A-D754D0A0A901}" dt="2021-10-26T19:39:06.264" v="2353" actId="164"/>
          <ac:grpSpMkLst>
            <pc:docMk/>
            <pc:sldMk cId="361834298" sldId="261"/>
            <ac:grpSpMk id="11" creationId="{25B8056D-68C9-46E0-97EB-AFF038445382}"/>
          </ac:grpSpMkLst>
        </pc:grpChg>
        <pc:picChg chg="add mod modCrop">
          <ac:chgData name="Aleksandar Stamenkovic" userId="8e809706-c018-4f35-a979-32ba47e297e5" providerId="ADAL" clId="{A377893B-AC90-48A8-BF9A-D754D0A0A901}" dt="2021-10-26T23:43:22.029" v="4706" actId="1076"/>
          <ac:picMkLst>
            <pc:docMk/>
            <pc:sldMk cId="361834298" sldId="261"/>
            <ac:picMk id="32" creationId="{39CEB580-A14D-4791-9A37-D11789DBCC3B}"/>
          </ac:picMkLst>
        </pc:picChg>
        <pc:picChg chg="add del mod">
          <ac:chgData name="Aleksandar Stamenkovic" userId="8e809706-c018-4f35-a979-32ba47e297e5" providerId="ADAL" clId="{A377893B-AC90-48A8-BF9A-D754D0A0A901}" dt="2021-10-26T23:43:05.155" v="4701" actId="478"/>
          <ac:picMkLst>
            <pc:docMk/>
            <pc:sldMk cId="361834298" sldId="261"/>
            <ac:picMk id="1028" creationId="{42640533-21D4-4FE0-90B5-7FE5E942EB8D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788893876" sldId="262"/>
        </pc:sldMkLst>
        <pc:spChg chg="add mod">
          <ac:chgData name="Aleksandar Stamenkovic" userId="8e809706-c018-4f35-a979-32ba47e297e5" providerId="ADAL" clId="{A377893B-AC90-48A8-BF9A-D754D0A0A901}" dt="2021-10-26T19:46:04.634" v="2476" actId="1037"/>
          <ac:spMkLst>
            <pc:docMk/>
            <pc:sldMk cId="3788893876" sldId="262"/>
            <ac:spMk id="2" creationId="{0700E6B7-8B8F-4E0D-A48E-8E284F1D1276}"/>
          </ac:spMkLst>
        </pc:spChg>
        <pc:spChg chg="mod">
          <ac:chgData name="Aleksandar Stamenkovic" userId="8e809706-c018-4f35-a979-32ba47e297e5" providerId="ADAL" clId="{A377893B-AC90-48A8-BF9A-D754D0A0A901}" dt="2021-10-27T09:26:51.535" v="7066" actId="1076"/>
          <ac:spMkLst>
            <pc:docMk/>
            <pc:sldMk cId="3788893876" sldId="262"/>
            <ac:spMk id="3" creationId="{EE3AC387-F1BA-47D0-B077-6CF6C3997017}"/>
          </ac:spMkLst>
        </pc:spChg>
        <pc:spChg chg="add mod">
          <ac:chgData name="Aleksandar Stamenkovic" userId="8e809706-c018-4f35-a979-32ba47e297e5" providerId="ADAL" clId="{A377893B-AC90-48A8-BF9A-D754D0A0A901}" dt="2021-10-26T19:41:33.205" v="2416" actId="20577"/>
          <ac:spMkLst>
            <pc:docMk/>
            <pc:sldMk cId="3788893876" sldId="262"/>
            <ac:spMk id="6" creationId="{7B813A0B-AD6B-40B8-BE18-60820A784097}"/>
          </ac:spMkLst>
        </pc:spChg>
        <pc:picChg chg="add mod">
          <ac:chgData name="Aleksandar Stamenkovic" userId="8e809706-c018-4f35-a979-32ba47e297e5" providerId="ADAL" clId="{A377893B-AC90-48A8-BF9A-D754D0A0A901}" dt="2021-10-26T19:45:44.075" v="2471" actId="14100"/>
          <ac:picMkLst>
            <pc:docMk/>
            <pc:sldMk cId="3788893876" sldId="262"/>
            <ac:picMk id="7" creationId="{778DC815-6E65-4638-AE72-ACEF48931733}"/>
          </ac:picMkLst>
        </pc:picChg>
        <pc:cxnChg chg="mod">
          <ac:chgData name="Aleksandar Stamenkovic" userId="8e809706-c018-4f35-a979-32ba47e297e5" providerId="ADAL" clId="{A377893B-AC90-48A8-BF9A-D754D0A0A901}" dt="2021-10-26T19:45:35.598" v="2470" actId="1035"/>
          <ac:cxnSpMkLst>
            <pc:docMk/>
            <pc:sldMk cId="3788893876" sldId="262"/>
            <ac:cxnSpMk id="4" creationId="{348C44E6-DE2F-4CBE-AF30-889C37D84A2F}"/>
          </ac:cxnSpMkLst>
        </pc:cxnChg>
      </pc:sldChg>
      <pc:sldChg chg="addSp delSp modSp add mod or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334708307" sldId="263"/>
        </pc:sldMkLst>
        <pc:spChg chg="mod">
          <ac:chgData name="Aleksandar Stamenkovic" userId="8e809706-c018-4f35-a979-32ba47e297e5" providerId="ADAL" clId="{A377893B-AC90-48A8-BF9A-D754D0A0A901}" dt="2021-10-27T09:27:01.242" v="7067" actId="1076"/>
          <ac:spMkLst>
            <pc:docMk/>
            <pc:sldMk cId="1334708307" sldId="263"/>
            <ac:spMk id="2" creationId="{327ADD10-98E4-4ADE-BBDF-5985B5075545}"/>
          </ac:spMkLst>
        </pc:spChg>
        <pc:spChg chg="add mod">
          <ac:chgData name="Aleksandar Stamenkovic" userId="8e809706-c018-4f35-a979-32ba47e297e5" providerId="ADAL" clId="{A377893B-AC90-48A8-BF9A-D754D0A0A901}" dt="2021-10-26T20:19:15.277" v="2504" actId="20577"/>
          <ac:spMkLst>
            <pc:docMk/>
            <pc:sldMk cId="1334708307" sldId="263"/>
            <ac:spMk id="6" creationId="{36071376-CCB5-4ADC-A1C0-20E7314F84DF}"/>
          </ac:spMkLst>
        </pc:spChg>
        <pc:spChg chg="add mod">
          <ac:chgData name="Aleksandar Stamenkovic" userId="8e809706-c018-4f35-a979-32ba47e297e5" providerId="ADAL" clId="{A377893B-AC90-48A8-BF9A-D754D0A0A901}" dt="2021-10-26T20:19:59.630" v="2514" actId="20577"/>
          <ac:spMkLst>
            <pc:docMk/>
            <pc:sldMk cId="1334708307" sldId="263"/>
            <ac:spMk id="7" creationId="{86F83A3C-1255-4924-B096-A8CCC634B72D}"/>
          </ac:spMkLst>
        </pc:spChg>
        <pc:spChg chg="add mod">
          <ac:chgData name="Aleksandar Stamenkovic" userId="8e809706-c018-4f35-a979-32ba47e297e5" providerId="ADAL" clId="{A377893B-AC90-48A8-BF9A-D754D0A0A901}" dt="2021-10-26T20:20:04.421" v="2521" actId="20577"/>
          <ac:spMkLst>
            <pc:docMk/>
            <pc:sldMk cId="1334708307" sldId="263"/>
            <ac:spMk id="8" creationId="{C4779326-2366-4973-B61C-F4B07E0AACF9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1" creationId="{E2E36760-0B56-40C6-AE7B-05123BA8EABD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2" creationId="{D1A9EE8B-975D-4C54-884C-49281F10BF7B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3" creationId="{CAE39FE2-73DC-4CDE-BA91-4B7C4D04BADE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4" creationId="{FB6A299B-DA90-41BA-A2EA-074FFCBD0627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8" creationId="{E393252B-7108-4B22-9345-D67C77F6374F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0" creationId="{7D4DE3CB-BC43-417B-98FC-B418D0604D00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1" creationId="{B658BDDE-47CE-498C-B348-3E29856B3D06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2" creationId="{B9F8367F-6EF5-4BCA-BD6E-4B5CF2CB63ED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3" creationId="{8F60CECA-BDFE-47FD-ADDB-247769333918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4" creationId="{15F97EA0-6280-4FCF-92CC-2977FDB4CEFA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5" creationId="{749CDD7E-5128-4303-B5FE-BBC7FDC31FB7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31" creationId="{080A9DC8-ECAA-4E13-8236-3A0CD50E54F0}"/>
          </ac:spMkLst>
        </pc:spChg>
        <pc:grpChg chg="add del mod">
          <ac:chgData name="Aleksandar Stamenkovic" userId="8e809706-c018-4f35-a979-32ba47e297e5" providerId="ADAL" clId="{A377893B-AC90-48A8-BF9A-D754D0A0A901}" dt="2021-10-26T20:19:47.779" v="2506" actId="478"/>
          <ac:grpSpMkLst>
            <pc:docMk/>
            <pc:sldMk cId="1334708307" sldId="263"/>
            <ac:grpSpMk id="10" creationId="{C89C854E-D0F1-413C-88C7-7ECE61993594}"/>
          </ac:grpSpMkLst>
        </pc:grpChg>
        <pc:grpChg chg="add del mod">
          <ac:chgData name="Aleksandar Stamenkovic" userId="8e809706-c018-4f35-a979-32ba47e297e5" providerId="ADAL" clId="{A377893B-AC90-48A8-BF9A-D754D0A0A901}" dt="2021-10-26T20:19:52.104" v="2507" actId="478"/>
          <ac:grpSpMkLst>
            <pc:docMk/>
            <pc:sldMk cId="1334708307" sldId="263"/>
            <ac:grpSpMk id="19" creationId="{F1634B34-49FB-4711-ADEF-523372339167}"/>
          </ac:grpSpMkLst>
        </pc:grpChg>
        <pc:picChg chg="add mod">
          <ac:chgData name="Aleksandar Stamenkovic" userId="8e809706-c018-4f35-a979-32ba47e297e5" providerId="ADAL" clId="{A377893B-AC90-48A8-BF9A-D754D0A0A901}" dt="2021-10-26T20:21:12.235" v="2529" actId="1076"/>
          <ac:picMkLst>
            <pc:docMk/>
            <pc:sldMk cId="1334708307" sldId="263"/>
            <ac:picMk id="32" creationId="{098C9630-EFDA-48C3-9C5A-0525023E4FD1}"/>
          </ac:picMkLst>
        </pc:picChg>
        <pc:picChg chg="add mod">
          <ac:chgData name="Aleksandar Stamenkovic" userId="8e809706-c018-4f35-a979-32ba47e297e5" providerId="ADAL" clId="{A377893B-AC90-48A8-BF9A-D754D0A0A901}" dt="2021-10-26T20:21:54.688" v="2538" actId="1076"/>
          <ac:picMkLst>
            <pc:docMk/>
            <pc:sldMk cId="1334708307" sldId="263"/>
            <ac:picMk id="33" creationId="{6F9A4EBF-6363-485B-91B7-7F25305F351F}"/>
          </ac:picMkLst>
        </pc:picChg>
        <pc:cxnChg chg="add 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9" creationId="{88412CE4-5623-4E7C-94AF-95225AD85546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5" creationId="{862C91CC-3E2F-4604-A71C-4EFBD53D5B2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6" creationId="{8D6C0E23-0799-41AB-9A2E-9D17BDB83307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7" creationId="{19D514FE-0B4D-477D-80F9-F605F1C7A9E7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6" creationId="{A28C24BF-CB6F-45EC-861A-675526C462E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7" creationId="{3F0531A4-F490-44BA-B80A-D8106682502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8" creationId="{E3290DC4-B8ED-4CBC-BB78-893ACC59916C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9" creationId="{2B2D1864-0531-42D7-B107-441CE8ED3CC1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30" creationId="{465C612F-40C9-4ED2-931D-55EE4F71B30A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38806374" sldId="264"/>
        </pc:sldMkLst>
        <pc:spChg chg="add mod">
          <ac:chgData name="Aleksandar Stamenkovic" userId="8e809706-c018-4f35-a979-32ba47e297e5" providerId="ADAL" clId="{A377893B-AC90-48A8-BF9A-D754D0A0A901}" dt="2021-10-26T21:30:50.843" v="2880" actId="5793"/>
          <ac:spMkLst>
            <pc:docMk/>
            <pc:sldMk cId="838806374" sldId="264"/>
            <ac:spMk id="2" creationId="{35CFDF51-9F58-4741-8BFF-E425D28085A8}"/>
          </ac:spMkLst>
        </pc:spChg>
        <pc:spChg chg="mod">
          <ac:chgData name="Aleksandar Stamenkovic" userId="8e809706-c018-4f35-a979-32ba47e297e5" providerId="ADAL" clId="{A377893B-AC90-48A8-BF9A-D754D0A0A901}" dt="2021-10-27T09:27:09.208" v="7068" actId="1076"/>
          <ac:spMkLst>
            <pc:docMk/>
            <pc:sldMk cId="838806374" sldId="264"/>
            <ac:spMk id="3" creationId="{D96DF0B4-AB31-4E69-ACFF-FD8295B157CF}"/>
          </ac:spMkLst>
        </pc:spChg>
        <pc:spChg chg="add mod">
          <ac:chgData name="Aleksandar Stamenkovic" userId="8e809706-c018-4f35-a979-32ba47e297e5" providerId="ADAL" clId="{A377893B-AC90-48A8-BF9A-D754D0A0A901}" dt="2021-10-26T20:29:44.830" v="2573" actId="20577"/>
          <ac:spMkLst>
            <pc:docMk/>
            <pc:sldMk cId="838806374" sldId="264"/>
            <ac:spMk id="6" creationId="{C7445CC0-EC3A-4737-80BB-DE5D9C96DC32}"/>
          </ac:spMkLst>
        </pc:spChg>
        <pc:spChg chg="add mod">
          <ac:chgData name="Aleksandar Stamenkovic" userId="8e809706-c018-4f35-a979-32ba47e297e5" providerId="ADAL" clId="{A377893B-AC90-48A8-BF9A-D754D0A0A901}" dt="2021-10-26T21:29:57.369" v="2832" actId="1038"/>
          <ac:spMkLst>
            <pc:docMk/>
            <pc:sldMk cId="838806374" sldId="264"/>
            <ac:spMk id="8" creationId="{64D72925-1800-46EB-B436-072207EA72B3}"/>
          </ac:spMkLst>
        </pc:spChg>
        <pc:picChg chg="add mod">
          <ac:chgData name="Aleksandar Stamenkovic" userId="8e809706-c018-4f35-a979-32ba47e297e5" providerId="ADAL" clId="{A377893B-AC90-48A8-BF9A-D754D0A0A901}" dt="2021-10-26T21:28:24.330" v="2810" actId="1076"/>
          <ac:picMkLst>
            <pc:docMk/>
            <pc:sldMk cId="838806374" sldId="264"/>
            <ac:picMk id="7" creationId="{03557AE8-B41B-424B-AB59-3D08D58BA333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665048434" sldId="265"/>
        </pc:sldMkLst>
        <pc:spChg chg="mod">
          <ac:chgData name="Aleksandar Stamenkovic" userId="8e809706-c018-4f35-a979-32ba47e297e5" providerId="ADAL" clId="{A377893B-AC90-48A8-BF9A-D754D0A0A901}" dt="2021-10-27T09:27:17.073" v="7069" actId="1076"/>
          <ac:spMkLst>
            <pc:docMk/>
            <pc:sldMk cId="2665048434" sldId="265"/>
            <ac:spMk id="2" creationId="{508A2165-F0F9-4028-A536-0799B3893317}"/>
          </ac:spMkLst>
        </pc:spChg>
        <pc:spChg chg="add mod">
          <ac:chgData name="Aleksandar Stamenkovic" userId="8e809706-c018-4f35-a979-32ba47e297e5" providerId="ADAL" clId="{A377893B-AC90-48A8-BF9A-D754D0A0A901}" dt="2021-10-26T21:35:06.930" v="2987" actId="113"/>
          <ac:spMkLst>
            <pc:docMk/>
            <pc:sldMk cId="2665048434" sldId="265"/>
            <ac:spMk id="6" creationId="{4573AC72-5AC1-4F68-91D9-A4B5B4B69CF0}"/>
          </ac:spMkLst>
        </pc:spChg>
        <pc:spChg chg="add mod">
          <ac:chgData name="Aleksandar Stamenkovic" userId="8e809706-c018-4f35-a979-32ba47e297e5" providerId="ADAL" clId="{A377893B-AC90-48A8-BF9A-D754D0A0A901}" dt="2021-10-26T21:36:36.599" v="3044" actId="20577"/>
          <ac:spMkLst>
            <pc:docMk/>
            <pc:sldMk cId="2665048434" sldId="265"/>
            <ac:spMk id="7" creationId="{91F9417B-CD91-4CFA-A88E-33DEB472B57C}"/>
          </ac:spMkLst>
        </pc:spChg>
        <pc:spChg chg="add mod">
          <ac:chgData name="Aleksandar Stamenkovic" userId="8e809706-c018-4f35-a979-32ba47e297e5" providerId="ADAL" clId="{A377893B-AC90-48A8-BF9A-D754D0A0A901}" dt="2021-10-26T21:41:36.238" v="3090" actId="14100"/>
          <ac:spMkLst>
            <pc:docMk/>
            <pc:sldMk cId="2665048434" sldId="265"/>
            <ac:spMk id="9" creationId="{51929FFF-3977-47FB-8545-FD991D3DA141}"/>
          </ac:spMkLst>
        </pc:spChg>
        <pc:picChg chg="add mod">
          <ac:chgData name="Aleksandar Stamenkovic" userId="8e809706-c018-4f35-a979-32ba47e297e5" providerId="ADAL" clId="{A377893B-AC90-48A8-BF9A-D754D0A0A901}" dt="2021-10-26T21:39:38.264" v="3057" actId="14100"/>
          <ac:picMkLst>
            <pc:docMk/>
            <pc:sldMk cId="2665048434" sldId="265"/>
            <ac:picMk id="8" creationId="{DF3A4C28-11DD-4800-A4D3-63DB6DA52CA7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967483791" sldId="266"/>
        </pc:sldMkLst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2" creationId="{ACBA7C3C-6E6C-4DFA-AD45-FE9802090E6C}"/>
          </ac:spMkLst>
        </pc:spChg>
        <pc:spChg chg="mod">
          <ac:chgData name="Aleksandar Stamenkovic" userId="8e809706-c018-4f35-a979-32ba47e297e5" providerId="ADAL" clId="{A377893B-AC90-48A8-BF9A-D754D0A0A901}" dt="2021-10-27T09:27:26.820" v="7070" actId="1076"/>
          <ac:spMkLst>
            <pc:docMk/>
            <pc:sldMk cId="1967483791" sldId="266"/>
            <ac:spMk id="3" creationId="{849D8B4C-2C2C-42BE-80AE-DCA15C9E542A}"/>
          </ac:spMkLst>
        </pc:spChg>
        <pc:spChg chg="add mod">
          <ac:chgData name="Aleksandar Stamenkovic" userId="8e809706-c018-4f35-a979-32ba47e297e5" providerId="ADAL" clId="{A377893B-AC90-48A8-BF9A-D754D0A0A901}" dt="2021-10-26T21:50:05.421" v="3219" actId="20577"/>
          <ac:spMkLst>
            <pc:docMk/>
            <pc:sldMk cId="1967483791" sldId="266"/>
            <ac:spMk id="6" creationId="{03EFF3CB-3A6D-4A73-991A-CDD3479DDC31}"/>
          </ac:spMkLst>
        </pc:spChg>
        <pc:spChg chg="add mod">
          <ac:chgData name="Aleksandar Stamenkovic" userId="8e809706-c018-4f35-a979-32ba47e297e5" providerId="ADAL" clId="{A377893B-AC90-48A8-BF9A-D754D0A0A901}" dt="2021-10-26T22:12:22.129" v="3540" actId="403"/>
          <ac:spMkLst>
            <pc:docMk/>
            <pc:sldMk cId="1967483791" sldId="266"/>
            <ac:spMk id="7" creationId="{A1292D59-4996-465E-BFA8-EBF40BF600B5}"/>
          </ac:spMkLst>
        </pc:spChg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8" creationId="{481C6598-7BAC-4D66-8687-F560E6EEA4E1}"/>
          </ac:spMkLst>
        </pc:spChg>
        <pc:spChg chg="add del mod">
          <ac:chgData name="Aleksandar Stamenkovic" userId="8e809706-c018-4f35-a979-32ba47e297e5" providerId="ADAL" clId="{A377893B-AC90-48A8-BF9A-D754D0A0A901}" dt="2021-10-26T22:06:31.983" v="3440" actId="478"/>
          <ac:spMkLst>
            <pc:docMk/>
            <pc:sldMk cId="1967483791" sldId="266"/>
            <ac:spMk id="9" creationId="{464221C8-E550-4BFF-84F6-6EBB408AB328}"/>
          </ac:spMkLst>
        </pc:spChg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10" creationId="{4BAB4F22-A6BE-4C21-A54A-A91195E957C9}"/>
          </ac:spMkLst>
        </pc:spChg>
        <pc:spChg chg="add mod">
          <ac:chgData name="Aleksandar Stamenkovic" userId="8e809706-c018-4f35-a979-32ba47e297e5" providerId="ADAL" clId="{A377893B-AC90-48A8-BF9A-D754D0A0A901}" dt="2021-10-26T22:10:47.619" v="3533" actId="1076"/>
          <ac:spMkLst>
            <pc:docMk/>
            <pc:sldMk cId="1967483791" sldId="266"/>
            <ac:spMk id="19" creationId="{27DA9F61-8B3B-42C2-9B35-BB1607DD8A90}"/>
          </ac:spMkLst>
        </pc:spChg>
        <pc:spChg chg="add mod">
          <ac:chgData name="Aleksandar Stamenkovic" userId="8e809706-c018-4f35-a979-32ba47e297e5" providerId="ADAL" clId="{A377893B-AC90-48A8-BF9A-D754D0A0A901}" dt="2021-10-26T22:10:53.634" v="3534" actId="1076"/>
          <ac:spMkLst>
            <pc:docMk/>
            <pc:sldMk cId="1967483791" sldId="266"/>
            <ac:spMk id="20" creationId="{9FEA7703-1F95-4C3E-B756-48342E5912A5}"/>
          </ac:spMkLst>
        </pc:spChg>
        <pc:spChg chg="add del mod">
          <ac:chgData name="Aleksandar Stamenkovic" userId="8e809706-c018-4f35-a979-32ba47e297e5" providerId="ADAL" clId="{A377893B-AC90-48A8-BF9A-D754D0A0A901}" dt="2021-10-26T22:06:29.207" v="3438" actId="478"/>
          <ac:spMkLst>
            <pc:docMk/>
            <pc:sldMk cId="1967483791" sldId="266"/>
            <ac:spMk id="21" creationId="{2B66AC4A-DC69-4458-81BE-D38A3EA046F6}"/>
          </ac:spMkLst>
        </pc:spChg>
        <pc:spChg chg="add mod">
          <ac:chgData name="Aleksandar Stamenkovic" userId="8e809706-c018-4f35-a979-32ba47e297e5" providerId="ADAL" clId="{A377893B-AC90-48A8-BF9A-D754D0A0A901}" dt="2021-10-26T22:10:58.394" v="3535" actId="1076"/>
          <ac:spMkLst>
            <pc:docMk/>
            <pc:sldMk cId="1967483791" sldId="266"/>
            <ac:spMk id="22" creationId="{F6EC25AD-5CE6-427A-B224-BABD61DA0977}"/>
          </ac:spMkLst>
        </pc:spChg>
        <pc:spChg chg="add mod">
          <ac:chgData name="Aleksandar Stamenkovic" userId="8e809706-c018-4f35-a979-32ba47e297e5" providerId="ADAL" clId="{A377893B-AC90-48A8-BF9A-D754D0A0A901}" dt="2021-10-26T22:11:06.325" v="3537" actId="403"/>
          <ac:spMkLst>
            <pc:docMk/>
            <pc:sldMk cId="1967483791" sldId="266"/>
            <ac:spMk id="23" creationId="{3EF9F01C-C445-44B1-A20C-FA5FEC5F9DFA}"/>
          </ac:spMkLst>
        </pc:spChg>
        <pc:spChg chg="add mod">
          <ac:chgData name="Aleksandar Stamenkovic" userId="8e809706-c018-4f35-a979-32ba47e297e5" providerId="ADAL" clId="{A377893B-AC90-48A8-BF9A-D754D0A0A901}" dt="2021-10-26T22:10:23.539" v="3527" actId="403"/>
          <ac:spMkLst>
            <pc:docMk/>
            <pc:sldMk cId="1967483791" sldId="266"/>
            <ac:spMk id="24" creationId="{E2893415-91D7-4CBE-A251-1F9C63E59F2C}"/>
          </ac:spMkLst>
        </pc:spChg>
        <pc:spChg chg="add mod">
          <ac:chgData name="Aleksandar Stamenkovic" userId="8e809706-c018-4f35-a979-32ba47e297e5" providerId="ADAL" clId="{A377893B-AC90-48A8-BF9A-D754D0A0A901}" dt="2021-10-26T22:10:29.434" v="3528" actId="403"/>
          <ac:spMkLst>
            <pc:docMk/>
            <pc:sldMk cId="1967483791" sldId="266"/>
            <ac:spMk id="25" creationId="{621EDDA7-C349-41ED-803A-78A2956DF233}"/>
          </ac:spMkLst>
        </pc:spChg>
        <pc:spChg chg="add mod">
          <ac:chgData name="Aleksandar Stamenkovic" userId="8e809706-c018-4f35-a979-32ba47e297e5" providerId="ADAL" clId="{A377893B-AC90-48A8-BF9A-D754D0A0A901}" dt="2021-10-26T22:10:32.763" v="3529" actId="403"/>
          <ac:spMkLst>
            <pc:docMk/>
            <pc:sldMk cId="1967483791" sldId="266"/>
            <ac:spMk id="26" creationId="{25A298E6-D18F-438E-804D-40A7D2B8741E}"/>
          </ac:spMkLst>
        </pc:spChg>
        <pc:grpChg chg="add mod">
          <ac:chgData name="Aleksandar Stamenkovic" userId="8e809706-c018-4f35-a979-32ba47e297e5" providerId="ADAL" clId="{A377893B-AC90-48A8-BF9A-D754D0A0A901}" dt="2021-10-26T22:11:15.380" v="3538" actId="1076"/>
          <ac:grpSpMkLst>
            <pc:docMk/>
            <pc:sldMk cId="1967483791" sldId="266"/>
            <ac:grpSpMk id="27" creationId="{D7BEFFA6-35AC-4D2B-BA8A-80CE545364DD}"/>
          </ac:grpSpMkLst>
        </pc:grp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1" creationId="{A49470DB-0B00-4D19-8A67-A068671D2895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2" creationId="{458851E3-D6AB-4AB8-BC38-3458393EDA37}"/>
          </ac:cxnSpMkLst>
        </pc:cxnChg>
        <pc:cxnChg chg="add del mod">
          <ac:chgData name="Aleksandar Stamenkovic" userId="8e809706-c018-4f35-a979-32ba47e297e5" providerId="ADAL" clId="{A377893B-AC90-48A8-BF9A-D754D0A0A901}" dt="2021-10-26T22:06:30.355" v="3439" actId="478"/>
          <ac:cxnSpMkLst>
            <pc:docMk/>
            <pc:sldMk cId="1967483791" sldId="266"/>
            <ac:cxnSpMk id="13" creationId="{1008B642-101B-49C5-A80B-65C9BB47ABCD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4" creationId="{6DD7FE3B-8577-438C-9D78-98A9A1D95901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5" creationId="{AFAEB97B-6BFD-446D-A06E-F5500CC99EFC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6" creationId="{7C403094-A7DC-4FA4-BDC5-C30AEAD81C3C}"/>
          </ac:cxnSpMkLst>
        </pc:cxnChg>
        <pc:cxnChg chg="add del mod">
          <ac:chgData name="Aleksandar Stamenkovic" userId="8e809706-c018-4f35-a979-32ba47e297e5" providerId="ADAL" clId="{A377893B-AC90-48A8-BF9A-D754D0A0A901}" dt="2021-10-26T22:06:32.576" v="3441" actId="478"/>
          <ac:cxnSpMkLst>
            <pc:docMk/>
            <pc:sldMk cId="1967483791" sldId="266"/>
            <ac:cxnSpMk id="17" creationId="{3E9C4F0E-96BA-43F9-A5A5-ACC682280FA4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8" creationId="{8F237A7C-507C-4FDA-80E1-9EA3EE13C789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392452789" sldId="267"/>
        </pc:sldMkLst>
        <pc:spChg chg="mod">
          <ac:chgData name="Aleksandar Stamenkovic" userId="8e809706-c018-4f35-a979-32ba47e297e5" providerId="ADAL" clId="{A377893B-AC90-48A8-BF9A-D754D0A0A901}" dt="2021-10-27T09:27:36.011" v="7071" actId="1076"/>
          <ac:spMkLst>
            <pc:docMk/>
            <pc:sldMk cId="3392452789" sldId="267"/>
            <ac:spMk id="2" creationId="{42E7EFA8-0EA4-41AC-8F92-1ED6CFE80983}"/>
          </ac:spMkLst>
        </pc:spChg>
        <pc:spChg chg="add mod">
          <ac:chgData name="Aleksandar Stamenkovic" userId="8e809706-c018-4f35-a979-32ba47e297e5" providerId="ADAL" clId="{A377893B-AC90-48A8-BF9A-D754D0A0A901}" dt="2021-10-26T22:36:18.219" v="3580" actId="20577"/>
          <ac:spMkLst>
            <pc:docMk/>
            <pc:sldMk cId="3392452789" sldId="267"/>
            <ac:spMk id="6" creationId="{FA8952B4-AC60-42EA-A46A-8F4018F22432}"/>
          </ac:spMkLst>
        </pc:spChg>
        <pc:spChg chg="add mod">
          <ac:chgData name="Aleksandar Stamenkovic" userId="8e809706-c018-4f35-a979-32ba47e297e5" providerId="ADAL" clId="{A377893B-AC90-48A8-BF9A-D754D0A0A901}" dt="2021-10-26T22:43:00.206" v="3645" actId="1076"/>
          <ac:spMkLst>
            <pc:docMk/>
            <pc:sldMk cId="3392452789" sldId="267"/>
            <ac:spMk id="8" creationId="{45A5CC14-AF69-48F2-BF37-C9CD0E99D0D8}"/>
          </ac:spMkLst>
        </pc:spChg>
        <pc:picChg chg="add mod">
          <ac:chgData name="Aleksandar Stamenkovic" userId="8e809706-c018-4f35-a979-32ba47e297e5" providerId="ADAL" clId="{A377893B-AC90-48A8-BF9A-D754D0A0A901}" dt="2021-10-26T22:37:14.836" v="3591" actId="1076"/>
          <ac:picMkLst>
            <pc:docMk/>
            <pc:sldMk cId="3392452789" sldId="267"/>
            <ac:picMk id="7" creationId="{BEB00729-16DB-4336-8445-113C6900CEF9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741645363" sldId="268"/>
        </pc:sldMkLst>
        <pc:spChg chg="mod">
          <ac:chgData name="Aleksandar Stamenkovic" userId="8e809706-c018-4f35-a979-32ba47e297e5" providerId="ADAL" clId="{A377893B-AC90-48A8-BF9A-D754D0A0A901}" dt="2021-10-27T09:27:45.335" v="7072" actId="1076"/>
          <ac:spMkLst>
            <pc:docMk/>
            <pc:sldMk cId="2741645363" sldId="268"/>
            <ac:spMk id="2" creationId="{03A0AF92-BE81-430E-8658-6DD5DFE600ED}"/>
          </ac:spMkLst>
        </pc:spChg>
        <pc:spChg chg="add mod">
          <ac:chgData name="Aleksandar Stamenkovic" userId="8e809706-c018-4f35-a979-32ba47e297e5" providerId="ADAL" clId="{A377893B-AC90-48A8-BF9A-D754D0A0A901}" dt="2021-10-26T23:00:26.017" v="3671" actId="20577"/>
          <ac:spMkLst>
            <pc:docMk/>
            <pc:sldMk cId="2741645363" sldId="268"/>
            <ac:spMk id="6" creationId="{FDF23B9F-BD6E-45B1-8313-F593CB1E59DE}"/>
          </ac:spMkLst>
        </pc:spChg>
        <pc:spChg chg="add mod">
          <ac:chgData name="Aleksandar Stamenkovic" userId="8e809706-c018-4f35-a979-32ba47e297e5" providerId="ADAL" clId="{A377893B-AC90-48A8-BF9A-D754D0A0A901}" dt="2021-10-26T23:29:04.830" v="4269" actId="1036"/>
          <ac:spMkLst>
            <pc:docMk/>
            <pc:sldMk cId="2741645363" sldId="268"/>
            <ac:spMk id="7" creationId="{8083E049-02FD-4950-9F71-AF04837A2B51}"/>
          </ac:spMkLst>
        </pc:spChg>
        <pc:spChg chg="add mod">
          <ac:chgData name="Aleksandar Stamenkovic" userId="8e809706-c018-4f35-a979-32ba47e297e5" providerId="ADAL" clId="{A377893B-AC90-48A8-BF9A-D754D0A0A901}" dt="2021-10-26T23:29:04.830" v="4269" actId="1036"/>
          <ac:spMkLst>
            <pc:docMk/>
            <pc:sldMk cId="2741645363" sldId="268"/>
            <ac:spMk id="10" creationId="{B659C997-E496-4CAF-9240-FDC1CBFA9740}"/>
          </ac:spMkLst>
        </pc:spChg>
        <pc:picChg chg="add mod">
          <ac:chgData name="Aleksandar Stamenkovic" userId="8e809706-c018-4f35-a979-32ba47e297e5" providerId="ADAL" clId="{A377893B-AC90-48A8-BF9A-D754D0A0A901}" dt="2021-10-26T23:18:08.327" v="3962" actId="1076"/>
          <ac:picMkLst>
            <pc:docMk/>
            <pc:sldMk cId="2741645363" sldId="268"/>
            <ac:picMk id="8" creationId="{23ABC441-B4BB-49E8-B453-88C7E6F1CEB9}"/>
          </ac:picMkLst>
        </pc:picChg>
        <pc:picChg chg="add mod">
          <ac:chgData name="Aleksandar Stamenkovic" userId="8e809706-c018-4f35-a979-32ba47e297e5" providerId="ADAL" clId="{A377893B-AC90-48A8-BF9A-D754D0A0A901}" dt="2021-10-26T23:18:17.380" v="3964"/>
          <ac:picMkLst>
            <pc:docMk/>
            <pc:sldMk cId="2741645363" sldId="268"/>
            <ac:picMk id="9" creationId="{6741996D-00D3-45EE-9880-A7EF2C464EEC}"/>
          </ac:picMkLst>
        </pc:picChg>
        <pc:picChg chg="add del mod">
          <ac:chgData name="Aleksandar Stamenkovic" userId="8e809706-c018-4f35-a979-32ba47e297e5" providerId="ADAL" clId="{A377893B-AC90-48A8-BF9A-D754D0A0A901}" dt="2021-10-26T23:20:05.787" v="4123" actId="478"/>
          <ac:picMkLst>
            <pc:docMk/>
            <pc:sldMk cId="2741645363" sldId="268"/>
            <ac:picMk id="11" creationId="{1F3055A2-C47F-4E3B-9E6A-49A5DAF1EA8D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239751997" sldId="269"/>
        </pc:sldMkLst>
        <pc:spChg chg="mod">
          <ac:chgData name="Aleksandar Stamenkovic" userId="8e809706-c018-4f35-a979-32ba47e297e5" providerId="ADAL" clId="{A377893B-AC90-48A8-BF9A-D754D0A0A901}" dt="2021-10-27T09:27:57.121" v="7073" actId="1076"/>
          <ac:spMkLst>
            <pc:docMk/>
            <pc:sldMk cId="1239751997" sldId="269"/>
            <ac:spMk id="3" creationId="{BDD95B7E-C5D1-4457-9BC0-F383AC6B05E2}"/>
          </ac:spMkLst>
        </pc:spChg>
        <pc:spChg chg="add del mod">
          <ac:chgData name="Aleksandar Stamenkovic" userId="8e809706-c018-4f35-a979-32ba47e297e5" providerId="ADAL" clId="{A377893B-AC90-48A8-BF9A-D754D0A0A901}" dt="2021-10-26T21:49:49.257" v="3181" actId="478"/>
          <ac:spMkLst>
            <pc:docMk/>
            <pc:sldMk cId="1239751997" sldId="269"/>
            <ac:spMk id="6" creationId="{3022006E-456F-474D-868B-64F9084F9CB0}"/>
          </ac:spMkLst>
        </pc:spChg>
        <pc:spChg chg="add mod">
          <ac:chgData name="Aleksandar Stamenkovic" userId="8e809706-c018-4f35-a979-32ba47e297e5" providerId="ADAL" clId="{A377893B-AC90-48A8-BF9A-D754D0A0A901}" dt="2021-10-26T23:33:21.811" v="4287" actId="20577"/>
          <ac:spMkLst>
            <pc:docMk/>
            <pc:sldMk cId="1239751997" sldId="269"/>
            <ac:spMk id="7" creationId="{9825652F-E137-431D-9E4C-683FECA63557}"/>
          </ac:spMkLst>
        </pc:spChg>
        <pc:spChg chg="add del mod">
          <ac:chgData name="Aleksandar Stamenkovic" userId="8e809706-c018-4f35-a979-32ba47e297e5" providerId="ADAL" clId="{A377893B-AC90-48A8-BF9A-D754D0A0A901}" dt="2021-10-26T23:33:32.337" v="4289"/>
          <ac:spMkLst>
            <pc:docMk/>
            <pc:sldMk cId="1239751997" sldId="269"/>
            <ac:spMk id="8" creationId="{F7978B7C-E9AF-4C1D-A99B-F1AC17BB48A1}"/>
          </ac:spMkLst>
        </pc:spChg>
        <pc:spChg chg="add mod">
          <ac:chgData name="Aleksandar Stamenkovic" userId="8e809706-c018-4f35-a979-32ba47e297e5" providerId="ADAL" clId="{A377893B-AC90-48A8-BF9A-D754D0A0A901}" dt="2021-10-26T23:41:22.594" v="4695" actId="20577"/>
          <ac:spMkLst>
            <pc:docMk/>
            <pc:sldMk cId="1239751997" sldId="269"/>
            <ac:spMk id="9" creationId="{BCB8AA32-ACDC-42C0-A0BF-31D28D1725C0}"/>
          </ac:spMkLst>
        </pc:spChg>
        <pc:picChg chg="add mod">
          <ac:chgData name="Aleksandar Stamenkovic" userId="8e809706-c018-4f35-a979-32ba47e297e5" providerId="ADAL" clId="{A377893B-AC90-48A8-BF9A-D754D0A0A901}" dt="2021-10-26T23:42:48.619" v="4700" actId="1076"/>
          <ac:picMkLst>
            <pc:docMk/>
            <pc:sldMk cId="1239751997" sldId="269"/>
            <ac:picMk id="2" creationId="{62E5A862-01A7-40BF-AA46-032305291BAC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001138298" sldId="270"/>
        </pc:sldMkLst>
        <pc:spChg chg="mod">
          <ac:chgData name="Aleksandar Stamenkovic" userId="8e809706-c018-4f35-a979-32ba47e297e5" providerId="ADAL" clId="{A377893B-AC90-48A8-BF9A-D754D0A0A901}" dt="2021-10-27T09:28:06.592" v="7074" actId="1076"/>
          <ac:spMkLst>
            <pc:docMk/>
            <pc:sldMk cId="2001138298" sldId="270"/>
            <ac:spMk id="2" creationId="{17C93468-A50F-4DA8-B543-2125DFB86FBD}"/>
          </ac:spMkLst>
        </pc:spChg>
        <pc:spChg chg="add mod">
          <ac:chgData name="Aleksandar Stamenkovic" userId="8e809706-c018-4f35-a979-32ba47e297e5" providerId="ADAL" clId="{A377893B-AC90-48A8-BF9A-D754D0A0A901}" dt="2021-10-26T23:45:07.733" v="4724" actId="20577"/>
          <ac:spMkLst>
            <pc:docMk/>
            <pc:sldMk cId="2001138298" sldId="270"/>
            <ac:spMk id="6" creationId="{1DD36B41-96DE-4DE3-82F4-8D05AB16A22F}"/>
          </ac:spMkLst>
        </pc:spChg>
        <pc:picChg chg="add mod">
          <ac:chgData name="Aleksandar Stamenkovic" userId="8e809706-c018-4f35-a979-32ba47e297e5" providerId="ADAL" clId="{A377893B-AC90-48A8-BF9A-D754D0A0A901}" dt="2021-10-26T23:47:16.971" v="4745" actId="14100"/>
          <ac:picMkLst>
            <pc:docMk/>
            <pc:sldMk cId="2001138298" sldId="270"/>
            <ac:picMk id="7" creationId="{C8C8CC0C-7447-4245-BE90-9B9F486021C7}"/>
          </ac:picMkLst>
        </pc:picChg>
        <pc:cxnChg chg="mod">
          <ac:chgData name="Aleksandar Stamenkovic" userId="8e809706-c018-4f35-a979-32ba47e297e5" providerId="ADAL" clId="{A377893B-AC90-48A8-BF9A-D754D0A0A901}" dt="2021-10-26T23:46:21.717" v="4734" actId="1035"/>
          <ac:cxnSpMkLst>
            <pc:docMk/>
            <pc:sldMk cId="2001138298" sldId="270"/>
            <ac:cxnSpMk id="4" creationId="{348C44E6-DE2F-4CBE-AF30-889C37D84A2F}"/>
          </ac:cxnSpMkLst>
        </pc:cxnChg>
      </pc:sldChg>
      <pc:sldChg chg="addSp delSp modSp add mod ord modTransition setBg">
        <pc:chgData name="Aleksandar Stamenkovic" userId="8e809706-c018-4f35-a979-32ba47e297e5" providerId="ADAL" clId="{A377893B-AC90-48A8-BF9A-D754D0A0A901}" dt="2021-10-27T09:31:31.162" v="7095"/>
        <pc:sldMkLst>
          <pc:docMk/>
          <pc:sldMk cId="3366099971" sldId="271"/>
        </pc:sldMkLst>
        <pc:spChg chg="mod">
          <ac:chgData name="Aleksandar Stamenkovic" userId="8e809706-c018-4f35-a979-32ba47e297e5" providerId="ADAL" clId="{A377893B-AC90-48A8-BF9A-D754D0A0A901}" dt="2021-10-27T09:25:09.035" v="7036" actId="1076"/>
          <ac:spMkLst>
            <pc:docMk/>
            <pc:sldMk cId="3366099971" sldId="271"/>
            <ac:spMk id="2" creationId="{9634535C-75A2-442F-BC6D-082A77CE3869}"/>
          </ac:spMkLst>
        </pc:spChg>
        <pc:spChg chg="add mod">
          <ac:chgData name="Aleksandar Stamenkovic" userId="8e809706-c018-4f35-a979-32ba47e297e5" providerId="ADAL" clId="{A377893B-AC90-48A8-BF9A-D754D0A0A901}" dt="2021-10-27T07:10:47.596" v="5396" actId="1036"/>
          <ac:spMkLst>
            <pc:docMk/>
            <pc:sldMk cId="3366099971" sldId="271"/>
            <ac:spMk id="6" creationId="{6B72E723-600E-4642-BB7B-8A709F507218}"/>
          </ac:spMkLst>
        </pc:spChg>
        <pc:spChg chg="mod">
          <ac:chgData name="Aleksandar Stamenkovic" userId="8e809706-c018-4f35-a979-32ba47e297e5" providerId="ADAL" clId="{A377893B-AC90-48A8-BF9A-D754D0A0A901}" dt="2021-10-27T07:15:24.244" v="5458" actId="20577"/>
          <ac:spMkLst>
            <pc:docMk/>
            <pc:sldMk cId="3366099971" sldId="271"/>
            <ac:spMk id="7" creationId="{9825652F-E137-431D-9E4C-683FECA63557}"/>
          </ac:spMkLst>
        </pc:spChg>
        <pc:spChg chg="mod">
          <ac:chgData name="Aleksandar Stamenkovic" userId="8e809706-c018-4f35-a979-32ba47e297e5" providerId="ADAL" clId="{A377893B-AC90-48A8-BF9A-D754D0A0A901}" dt="2021-10-27T07:12:31.335" v="5454" actId="20577"/>
          <ac:spMkLst>
            <pc:docMk/>
            <pc:sldMk cId="3366099971" sldId="271"/>
            <ac:spMk id="9" creationId="{BCB8AA32-ACDC-42C0-A0BF-31D28D1725C0}"/>
          </ac:spMkLst>
        </pc:spChg>
        <pc:picChg chg="del">
          <ac:chgData name="Aleksandar Stamenkovic" userId="8e809706-c018-4f35-a979-32ba47e297e5" providerId="ADAL" clId="{A377893B-AC90-48A8-BF9A-D754D0A0A901}" dt="2021-10-26T23:48:22.172" v="4749" actId="478"/>
          <ac:picMkLst>
            <pc:docMk/>
            <pc:sldMk cId="3366099971" sldId="271"/>
            <ac:picMk id="2" creationId="{62E5A862-01A7-40BF-AA46-032305291BAC}"/>
          </ac:picMkLst>
        </pc:picChg>
        <pc:picChg chg="add mod">
          <ac:chgData name="Aleksandar Stamenkovic" userId="8e809706-c018-4f35-a979-32ba47e297e5" providerId="ADAL" clId="{A377893B-AC90-48A8-BF9A-D754D0A0A901}" dt="2021-10-27T07:11:39.713" v="5408" actId="1076"/>
          <ac:picMkLst>
            <pc:docMk/>
            <pc:sldMk cId="3366099971" sldId="271"/>
            <ac:picMk id="8" creationId="{010270A2-83D7-4788-B263-DADCDB5E9D45}"/>
          </ac:picMkLst>
        </pc:picChg>
        <pc:picChg chg="add mod">
          <ac:chgData name="Aleksandar Stamenkovic" userId="8e809706-c018-4f35-a979-32ba47e297e5" providerId="ADAL" clId="{A377893B-AC90-48A8-BF9A-D754D0A0A901}" dt="2021-10-27T07:11:28.917" v="5407" actId="1076"/>
          <ac:picMkLst>
            <pc:docMk/>
            <pc:sldMk cId="3366099971" sldId="271"/>
            <ac:picMk id="10" creationId="{68624165-F62D-4394-8F75-C8F975830275}"/>
          </ac:picMkLst>
        </pc:picChg>
      </pc:sldChg>
      <pc:sldChg chg="addSp delSp modSp new mod modTransition setBg">
        <pc:chgData name="Aleksandar Stamenkovic" userId="8e809706-c018-4f35-a979-32ba47e297e5" providerId="ADAL" clId="{A377893B-AC90-48A8-BF9A-D754D0A0A901}" dt="2021-10-27T09:31:31.162" v="7095"/>
        <pc:sldMkLst>
          <pc:docMk/>
          <pc:sldMk cId="502460622" sldId="272"/>
        </pc:sldMkLst>
        <pc:spChg chg="del">
          <ac:chgData name="Aleksandar Stamenkovic" userId="8e809706-c018-4f35-a979-32ba47e297e5" providerId="ADAL" clId="{A377893B-AC90-48A8-BF9A-D754D0A0A901}" dt="2021-10-26T23:50:39.690" v="4772" actId="478"/>
          <ac:spMkLst>
            <pc:docMk/>
            <pc:sldMk cId="502460622" sldId="272"/>
            <ac:spMk id="2" creationId="{F0259382-6EA5-4FF3-9F5F-CC3C80D91010}"/>
          </ac:spMkLst>
        </pc:spChg>
        <pc:spChg chg="add del mod">
          <ac:chgData name="Aleksandar Stamenkovic" userId="8e809706-c018-4f35-a979-32ba47e297e5" providerId="ADAL" clId="{A377893B-AC90-48A8-BF9A-D754D0A0A901}" dt="2021-10-27T09:17:50.387" v="6812"/>
          <ac:spMkLst>
            <pc:docMk/>
            <pc:sldMk cId="502460622" sldId="272"/>
            <ac:spMk id="2" creationId="{FB84EBEF-8587-4EBC-834E-DDC7025A855A}"/>
          </ac:spMkLst>
        </pc:spChg>
        <pc:spChg chg="add mod">
          <ac:chgData name="Aleksandar Stamenkovic" userId="8e809706-c018-4f35-a979-32ba47e297e5" providerId="ADAL" clId="{A377893B-AC90-48A8-BF9A-D754D0A0A901}" dt="2021-10-27T09:20:40.418" v="7017" actId="1076"/>
          <ac:spMkLst>
            <pc:docMk/>
            <pc:sldMk cId="502460622" sldId="272"/>
            <ac:spMk id="3" creationId="{6E39DADB-0B88-46BC-961F-7DB0C71B3AA4}"/>
          </ac:spMkLst>
        </pc:spChg>
        <pc:spChg chg="del">
          <ac:chgData name="Aleksandar Stamenkovic" userId="8e809706-c018-4f35-a979-32ba47e297e5" providerId="ADAL" clId="{A377893B-AC90-48A8-BF9A-D754D0A0A901}" dt="2021-10-26T23:50:38.082" v="4771" actId="478"/>
          <ac:spMkLst>
            <pc:docMk/>
            <pc:sldMk cId="502460622" sldId="272"/>
            <ac:spMk id="3" creationId="{E4324A19-A360-4F9C-9603-9C3DA92C3550}"/>
          </ac:spMkLst>
        </pc:spChg>
        <pc:spChg chg="add mod">
          <ac:chgData name="Aleksandar Stamenkovic" userId="8e809706-c018-4f35-a979-32ba47e297e5" providerId="ADAL" clId="{A377893B-AC90-48A8-BF9A-D754D0A0A901}" dt="2021-10-26T23:55:59.492" v="5026" actId="1076"/>
          <ac:spMkLst>
            <pc:docMk/>
            <pc:sldMk cId="502460622" sldId="272"/>
            <ac:spMk id="4" creationId="{1848D012-D99D-4CD9-B4BD-443A927C18D6}"/>
          </ac:spMkLst>
        </pc:spChg>
        <pc:spChg chg="add del mod">
          <ac:chgData name="Aleksandar Stamenkovic" userId="8e809706-c018-4f35-a979-32ba47e297e5" providerId="ADAL" clId="{A377893B-AC90-48A8-BF9A-D754D0A0A901}" dt="2021-10-26T23:55:49.683" v="5025" actId="478"/>
          <ac:spMkLst>
            <pc:docMk/>
            <pc:sldMk cId="502460622" sldId="272"/>
            <ac:spMk id="8" creationId="{1F585999-001D-49A0-8AD8-88E086473024}"/>
          </ac:spMkLst>
        </pc:spChg>
        <pc:spChg chg="add mod">
          <ac:chgData name="Aleksandar Stamenkovic" userId="8e809706-c018-4f35-a979-32ba47e297e5" providerId="ADAL" clId="{A377893B-AC90-48A8-BF9A-D754D0A0A901}" dt="2021-10-27T09:17:23.461" v="6802"/>
          <ac:spMkLst>
            <pc:docMk/>
            <pc:sldMk cId="502460622" sldId="272"/>
            <ac:spMk id="8" creationId="{686BAC03-EB99-4989-8A29-C9AA4D8876AB}"/>
          </ac:spMkLst>
        </pc:spChg>
        <pc:spChg chg="mod">
          <ac:chgData name="Aleksandar Stamenkovic" userId="8e809706-c018-4f35-a979-32ba47e297e5" providerId="ADAL" clId="{A377893B-AC90-48A8-BF9A-D754D0A0A901}" dt="2021-10-27T09:28:46.061" v="7078" actId="1076"/>
          <ac:spMkLst>
            <pc:docMk/>
            <pc:sldMk cId="502460622" sldId="272"/>
            <ac:spMk id="9" creationId="{287F5823-F089-4889-A110-B428FB7ACACA}"/>
          </ac:spMkLst>
        </pc:spChg>
        <pc:picChg chg="add mod">
          <ac:chgData name="Aleksandar Stamenkovic" userId="8e809706-c018-4f35-a979-32ba47e297e5" providerId="ADAL" clId="{A377893B-AC90-48A8-BF9A-D754D0A0A901}" dt="2021-10-26T23:54:30.179" v="5023"/>
          <ac:picMkLst>
            <pc:docMk/>
            <pc:sldMk cId="502460622" sldId="272"/>
            <ac:picMk id="6" creationId="{40192F9C-EE6D-4574-8A06-B560643161AE}"/>
          </ac:picMkLst>
        </pc:picChg>
        <pc:picChg chg="add mod">
          <ac:chgData name="Aleksandar Stamenkovic" userId="8e809706-c018-4f35-a979-32ba47e297e5" providerId="ADAL" clId="{A377893B-AC90-48A8-BF9A-D754D0A0A901}" dt="2021-10-26T23:53:47.747" v="5017"/>
          <ac:picMkLst>
            <pc:docMk/>
            <pc:sldMk cId="502460622" sldId="272"/>
            <ac:picMk id="7" creationId="{DF58F65C-57FC-49A3-8F06-B6B9D1C9F112}"/>
          </ac:picMkLst>
        </pc:picChg>
        <pc:cxnChg chg="add mod">
          <ac:chgData name="Aleksandar Stamenkovic" userId="8e809706-c018-4f35-a979-32ba47e297e5" providerId="ADAL" clId="{A377893B-AC90-48A8-BF9A-D754D0A0A901}" dt="2021-10-26T23:52:50.184" v="5009" actId="1076"/>
          <ac:cxnSpMkLst>
            <pc:docMk/>
            <pc:sldMk cId="502460622" sldId="272"/>
            <ac:cxnSpMk id="5" creationId="{F3F3866F-932B-4890-B85B-59EDBEA9CACC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28860748" sldId="273"/>
        </pc:sldMkLst>
        <pc:spChg chg="add mod">
          <ac:chgData name="Aleksandar Stamenkovic" userId="8e809706-c018-4f35-a979-32ba47e297e5" providerId="ADAL" clId="{A377893B-AC90-48A8-BF9A-D754D0A0A901}" dt="2021-10-27T07:26:51.591" v="5827" actId="1076"/>
          <ac:spMkLst>
            <pc:docMk/>
            <pc:sldMk cId="828860748" sldId="273"/>
            <ac:spMk id="3" creationId="{2407D79B-7FE1-4520-9D9E-99BDC4D019C4}"/>
          </ac:spMkLst>
        </pc:spChg>
        <pc:spChg chg="add mod">
          <ac:chgData name="Aleksandar Stamenkovic" userId="8e809706-c018-4f35-a979-32ba47e297e5" providerId="ADAL" clId="{A377893B-AC90-48A8-BF9A-D754D0A0A901}" dt="2021-10-27T07:15:43.568" v="5462" actId="20577"/>
          <ac:spMkLst>
            <pc:docMk/>
            <pc:sldMk cId="828860748" sldId="273"/>
            <ac:spMk id="6" creationId="{4801C35B-B559-49D9-BDC9-0DD8305E5EB6}"/>
          </ac:spMkLst>
        </pc:spChg>
        <pc:spChg chg="del mod">
          <ac:chgData name="Aleksandar Stamenkovic" userId="8e809706-c018-4f35-a979-32ba47e297e5" providerId="ADAL" clId="{A377893B-AC90-48A8-BF9A-D754D0A0A901}" dt="2021-10-27T07:15:40.683" v="5459" actId="478"/>
          <ac:spMkLst>
            <pc:docMk/>
            <pc:sldMk cId="828860748" sldId="273"/>
            <ac:spMk id="7" creationId="{9825652F-E137-431D-9E4C-683FECA63557}"/>
          </ac:spMkLst>
        </pc:spChg>
        <pc:spChg chg="mod">
          <ac:chgData name="Aleksandar Stamenkovic" userId="8e809706-c018-4f35-a979-32ba47e297e5" providerId="ADAL" clId="{A377893B-AC90-48A8-BF9A-D754D0A0A901}" dt="2021-10-27T09:28:21.111" v="7075" actId="1076"/>
          <ac:spMkLst>
            <pc:docMk/>
            <pc:sldMk cId="828860748" sldId="273"/>
            <ac:spMk id="8" creationId="{8D3B6DA6-11D2-47FA-9EB1-F03B37DF1229}"/>
          </ac:spMkLst>
        </pc:spChg>
        <pc:spChg chg="del mod">
          <ac:chgData name="Aleksandar Stamenkovic" userId="8e809706-c018-4f35-a979-32ba47e297e5" providerId="ADAL" clId="{A377893B-AC90-48A8-BF9A-D754D0A0A901}" dt="2021-10-27T07:25:12.920" v="5755" actId="478"/>
          <ac:spMkLst>
            <pc:docMk/>
            <pc:sldMk cId="828860748" sldId="273"/>
            <ac:spMk id="9" creationId="{BCB8AA32-ACDC-42C0-A0BF-31D28D1725C0}"/>
          </ac:spMkLst>
        </pc:spChg>
        <pc:graphicFrameChg chg="add mod modGraphic">
          <ac:chgData name="Aleksandar Stamenkovic" userId="8e809706-c018-4f35-a979-32ba47e297e5" providerId="ADAL" clId="{A377893B-AC90-48A8-BF9A-D754D0A0A901}" dt="2021-10-27T07:27:38.866" v="5836" actId="20577"/>
          <ac:graphicFrameMkLst>
            <pc:docMk/>
            <pc:sldMk cId="828860748" sldId="273"/>
            <ac:graphicFrameMk id="2" creationId="{577B9AE3-9F0B-4EE7-94ED-1858991626D1}"/>
          </ac:graphicFrameMkLst>
        </pc:graphicFrame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8780982" sldId="274"/>
        </pc:sldMkLst>
        <pc:spChg chg="add mod">
          <ac:chgData name="Aleksandar Stamenkovic" userId="8e809706-c018-4f35-a979-32ba47e297e5" providerId="ADAL" clId="{A377893B-AC90-48A8-BF9A-D754D0A0A901}" dt="2021-10-27T09:10:45.973" v="6554" actId="1076"/>
          <ac:spMkLst>
            <pc:docMk/>
            <pc:sldMk cId="348780982" sldId="274"/>
            <ac:spMk id="2" creationId="{6B9A99E2-C199-4773-B815-CACFD1128D22}"/>
          </ac:spMkLst>
        </pc:spChg>
        <pc:spChg chg="mod">
          <ac:chgData name="Aleksandar Stamenkovic" userId="8e809706-c018-4f35-a979-32ba47e297e5" providerId="ADAL" clId="{A377893B-AC90-48A8-BF9A-D754D0A0A901}" dt="2021-10-27T09:28:39.729" v="7077" actId="1076"/>
          <ac:spMkLst>
            <pc:docMk/>
            <pc:sldMk cId="348780982" sldId="274"/>
            <ac:spMk id="3" creationId="{81D97D46-CFA2-4908-8A2A-F080D626252A}"/>
          </ac:spMkLst>
        </pc:spChg>
        <pc:spChg chg="add del mod">
          <ac:chgData name="Aleksandar Stamenkovic" userId="8e809706-c018-4f35-a979-32ba47e297e5" providerId="ADAL" clId="{A377893B-AC90-48A8-BF9A-D754D0A0A901}" dt="2021-10-27T09:02:59.340" v="6224" actId="478"/>
          <ac:spMkLst>
            <pc:docMk/>
            <pc:sldMk cId="348780982" sldId="274"/>
            <ac:spMk id="6" creationId="{21717E9F-C0B6-4C04-999D-65560FDFFF7F}"/>
          </ac:spMkLst>
        </pc:spChg>
        <pc:spChg chg="del">
          <ac:chgData name="Aleksandar Stamenkovic" userId="8e809706-c018-4f35-a979-32ba47e297e5" providerId="ADAL" clId="{A377893B-AC90-48A8-BF9A-D754D0A0A901}" dt="2021-10-27T09:02:54.388" v="6222" actId="478"/>
          <ac:spMkLst>
            <pc:docMk/>
            <pc:sldMk cId="348780982" sldId="274"/>
            <ac:spMk id="9" creationId="{BCB8AA32-ACDC-42C0-A0BF-31D28D1725C0}"/>
          </ac:spMkLst>
        </pc:spChg>
        <pc:spChg chg="add mod">
          <ac:chgData name="Aleksandar Stamenkovic" userId="8e809706-c018-4f35-a979-32ba47e297e5" providerId="ADAL" clId="{A377893B-AC90-48A8-BF9A-D754D0A0A901}" dt="2021-10-27T09:16:21.195" v="6801" actId="1037"/>
          <ac:spMkLst>
            <pc:docMk/>
            <pc:sldMk cId="348780982" sldId="274"/>
            <ac:spMk id="10" creationId="{8EA4A34C-1F19-4C17-AA37-A4E65F4E1661}"/>
          </ac:spMkLst>
        </pc:spChg>
        <pc:cxnChg chg="add mod">
          <ac:chgData name="Aleksandar Stamenkovic" userId="8e809706-c018-4f35-a979-32ba47e297e5" providerId="ADAL" clId="{A377893B-AC90-48A8-BF9A-D754D0A0A901}" dt="2021-10-27T09:16:16.149" v="6794" actId="1037"/>
          <ac:cxnSpMkLst>
            <pc:docMk/>
            <pc:sldMk cId="348780982" sldId="274"/>
            <ac:cxnSpMk id="8" creationId="{4EF75B3F-EA51-49E8-9BA7-41A7EF57BD59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04206550" sldId="275"/>
        </pc:sldMkLst>
        <pc:spChg chg="del mod">
          <ac:chgData name="Aleksandar Stamenkovic" userId="8e809706-c018-4f35-a979-32ba47e297e5" providerId="ADAL" clId="{A377893B-AC90-48A8-BF9A-D754D0A0A901}" dt="2021-10-27T07:29:40.848" v="5863" actId="478"/>
          <ac:spMkLst>
            <pc:docMk/>
            <pc:sldMk cId="3404206550" sldId="275"/>
            <ac:spMk id="3" creationId="{2407D79B-7FE1-4520-9D9E-99BDC4D019C4}"/>
          </ac:spMkLst>
        </pc:spChg>
        <pc:spChg chg="mod">
          <ac:chgData name="Aleksandar Stamenkovic" userId="8e809706-c018-4f35-a979-32ba47e297e5" providerId="ADAL" clId="{A377893B-AC90-48A8-BF9A-D754D0A0A901}" dt="2021-10-27T07:29:01.814" v="5857" actId="20577"/>
          <ac:spMkLst>
            <pc:docMk/>
            <pc:sldMk cId="3404206550" sldId="275"/>
            <ac:spMk id="6" creationId="{4801C35B-B559-49D9-BDC9-0DD8305E5EB6}"/>
          </ac:spMkLst>
        </pc:spChg>
        <pc:spChg chg="add mod">
          <ac:chgData name="Aleksandar Stamenkovic" userId="8e809706-c018-4f35-a979-32ba47e297e5" providerId="ADAL" clId="{A377893B-AC90-48A8-BF9A-D754D0A0A901}" dt="2021-10-27T07:46:38.943" v="6221" actId="1076"/>
          <ac:spMkLst>
            <pc:docMk/>
            <pc:sldMk cId="3404206550" sldId="275"/>
            <ac:spMk id="9" creationId="{4CE79B15-8E0C-4C57-9A29-D4E5CF32EC17}"/>
          </ac:spMkLst>
        </pc:spChg>
        <pc:spChg chg="mod">
          <ac:chgData name="Aleksandar Stamenkovic" userId="8e809706-c018-4f35-a979-32ba47e297e5" providerId="ADAL" clId="{A377893B-AC90-48A8-BF9A-D754D0A0A901}" dt="2021-10-27T09:28:32.442" v="7076" actId="1076"/>
          <ac:spMkLst>
            <pc:docMk/>
            <pc:sldMk cId="3404206550" sldId="275"/>
            <ac:spMk id="10" creationId="{C1C9A293-F87E-45E1-B71A-A0595852ECD8}"/>
          </ac:spMkLst>
        </pc:spChg>
        <pc:graphicFrameChg chg="del">
          <ac:chgData name="Aleksandar Stamenkovic" userId="8e809706-c018-4f35-a979-32ba47e297e5" providerId="ADAL" clId="{A377893B-AC90-48A8-BF9A-D754D0A0A901}" dt="2021-10-27T07:29:23.815" v="5858" actId="478"/>
          <ac:graphicFrameMkLst>
            <pc:docMk/>
            <pc:sldMk cId="3404206550" sldId="275"/>
            <ac:graphicFrameMk id="2" creationId="{577B9AE3-9F0B-4EE7-94ED-1858991626D1}"/>
          </ac:graphicFrameMkLst>
        </pc:graphicFrameChg>
        <pc:graphicFrameChg chg="add mod modGraphic">
          <ac:chgData name="Aleksandar Stamenkovic" userId="8e809706-c018-4f35-a979-32ba47e297e5" providerId="ADAL" clId="{A377893B-AC90-48A8-BF9A-D754D0A0A901}" dt="2021-10-27T07:44:31.841" v="6123" actId="1076"/>
          <ac:graphicFrameMkLst>
            <pc:docMk/>
            <pc:sldMk cId="3404206550" sldId="275"/>
            <ac:graphicFrameMk id="8" creationId="{7E02A93C-A4F5-4759-9CE7-4AE4BF8B9C33}"/>
          </ac:graphicFrameMkLst>
        </pc:graphicFrameChg>
        <pc:picChg chg="add del mod">
          <ac:chgData name="Aleksandar Stamenkovic" userId="8e809706-c018-4f35-a979-32ba47e297e5" providerId="ADAL" clId="{A377893B-AC90-48A8-BF9A-D754D0A0A901}" dt="2021-10-27T07:30:16.174" v="5867" actId="478"/>
          <ac:picMkLst>
            <pc:docMk/>
            <pc:sldMk cId="3404206550" sldId="275"/>
            <ac:picMk id="7" creationId="{74E35470-579B-47A8-B56E-F666377BE700}"/>
          </ac:picMkLst>
        </pc:picChg>
      </pc:sldChg>
      <pc:sldMasterChg chg="modSp modSldLayout">
        <pc:chgData name="Aleksandar Stamenkovic" userId="8e809706-c018-4f35-a979-32ba47e297e5" providerId="ADAL" clId="{A377893B-AC90-48A8-BF9A-D754D0A0A901}" dt="2021-10-25T23:03:16.073" v="89"/>
        <pc:sldMasterMkLst>
          <pc:docMk/>
          <pc:sldMasterMk cId="3854793547" sldId="2147483648"/>
        </pc:sldMasterMkLst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2" creationId="{60D36F7D-8A1C-483A-B922-7547F42E12C5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3" creationId="{B9448356-6DB6-40A2-AEF2-23D78FC4999B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4" creationId="{9CC5F61B-BF11-4414-AF72-185797175742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5" creationId="{A1FCB120-D91A-4E88-9324-000D6BDE2134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6" creationId="{635FA821-C521-428B-B135-1A56E0FE8D77}"/>
          </ac:spMkLst>
        </pc:sp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1491448970" sldId="2147483649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491448970" sldId="2147483649"/>
              <ac:spMk id="2" creationId="{E87E54E9-126F-4E4A-AA7D-89BD4FF8B5E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491448970" sldId="2147483649"/>
              <ac:spMk id="3" creationId="{0ECD36D6-B57C-4310-8DAC-A6B0F0E73175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966902707" sldId="2147483651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966902707" sldId="2147483651"/>
              <ac:spMk id="2" creationId="{DA43F633-6358-463D-875B-212C8AAF9B59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966902707" sldId="2147483651"/>
              <ac:spMk id="3" creationId="{79C6E866-7A92-4A13-A173-F19E0ACA0D3B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001398486" sldId="2147483652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001398486" sldId="2147483652"/>
              <ac:spMk id="3" creationId="{37ED3D38-3094-42D5-9527-16BC2E7F324A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001398486" sldId="2147483652"/>
              <ac:spMk id="4" creationId="{74A4EB25-028D-4A9C-9DC0-ED892CB4E0DD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1663170931" sldId="2147483653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2" creationId="{2151F8A1-4E2A-48E9-AE9C-138D84A879B2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3" creationId="{55CBB1A8-81F6-4FFF-8CFF-9EFEDF23243F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4" creationId="{21000C4B-2DC8-47F4-B882-F19D0F13B03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5" creationId="{0B99C47B-2B78-43DB-A1D2-0D4C006EED95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6" creationId="{DAF73309-B728-42F6-9BAE-68E8AB632BCA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278033080" sldId="2147483656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2" creationId="{A4722CB0-4728-4FD2-8BE0-AFC781914E9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3" creationId="{6B6F1440-2888-4B2F-B74B-F87A2E381ADC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4" creationId="{9E3FBDC5-9C4D-4C9D-BC1E-54ED09AC0798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340929258" sldId="2147483657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2" creationId="{596D9F85-6D43-49D7-B608-98BF8AAEF72D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3" creationId="{110C082A-592E-4C65-BE45-003CF118F7AD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4" creationId="{E7A01412-2F7B-4C87-B9DD-8B35153D97A7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2464674134" sldId="2147483659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2464674134" sldId="2147483659"/>
              <ac:spMk id="2" creationId="{58649C3D-52E6-40A9-AB53-A49D50127307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2464674134" sldId="2147483659"/>
              <ac:spMk id="3" creationId="{219FE3FD-1CB7-4B73-85E6-7677E99236E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47E94-092C-4B8A-8788-5AFCF6C8FFE6}" type="datetimeFigureOut">
              <a:rPr lang="sr-Latn-RS" smtClean="0"/>
              <a:t>1.4.2022.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8CFFA-B550-4A0C-8A5A-209FFB3EC4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944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E0DF-2778-4662-90FC-4A787C1154BA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0434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2E03-D6B9-4EA5-B797-7C76791133CC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8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B994-E298-4DD8-9CFA-318106A3EC1F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198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EDE-2DC2-462D-8C8B-8C2B2EEBDEEC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6249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22F5-A5F9-4C48-A463-E57CFE7938DF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31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DD89-7818-424A-A7FA-5BCF00FBA456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86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DDF9-C886-4052-8B28-8BBDC4CACA8A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705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C56-9FF7-4CB0-B90B-ED6B9B931F96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57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6B8F-4EC9-4DBA-A56F-EBD1902E2C02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031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0B7-EC5B-41B0-9C7F-6ED20B652D29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145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801-34F5-4C68-A5CD-F7DD2B6AEC47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32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CF16-152C-4ECD-8B1A-3E5F2EE886FB}" type="datetime1">
              <a:rPr lang="sr-Latn-RS" smtClean="0"/>
              <a:t>1.4.2022.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958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eksandarstamenkovic@elfak.rs" TargetMode="Externa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3469FA-47BD-41D3-ADAF-D010D117FC6C}"/>
              </a:ext>
            </a:extLst>
          </p:cNvPr>
          <p:cNvSpPr/>
          <p:nvPr/>
        </p:nvSpPr>
        <p:spPr>
          <a:xfrm>
            <a:off x="857249" y="1990355"/>
            <a:ext cx="7429500" cy="21181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DD37E-E96D-4B0E-9A8A-D9DF6DE75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996" y="2620747"/>
            <a:ext cx="7066005" cy="703025"/>
          </a:xfrm>
        </p:spPr>
        <p:txBody>
          <a:bodyPr>
            <a:noAutofit/>
          </a:bodyPr>
          <a:lstStyle/>
          <a:p>
            <a:r>
              <a:rPr lang="en-US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Forenzika mre</a:t>
            </a:r>
            <a:r>
              <a:rPr lang="sr-Latn-RS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žnog saobraćaja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A24D9D-045B-4377-BBA5-C2D035E3BDC9}"/>
              </a:ext>
            </a:extLst>
          </p:cNvPr>
          <p:cNvCxnSpPr>
            <a:cxnSpLocks/>
          </p:cNvCxnSpPr>
          <p:nvPr/>
        </p:nvCxnSpPr>
        <p:spPr>
          <a:xfrm>
            <a:off x="0" y="4351189"/>
            <a:ext cx="5341513" cy="0"/>
          </a:xfrm>
          <a:prstGeom prst="line">
            <a:avLst/>
          </a:prstGeom>
          <a:ln w="1524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B3C978-30D7-4A6D-9F74-318A704BB46F}"/>
              </a:ext>
            </a:extLst>
          </p:cNvPr>
          <p:cNvSpPr txBox="1"/>
          <p:nvPr/>
        </p:nvSpPr>
        <p:spPr>
          <a:xfrm>
            <a:off x="6184282" y="5141398"/>
            <a:ext cx="19207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Sta</a:t>
            </a:r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menković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Br. indeksa: 1</a:t>
            </a:r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403</a:t>
            </a:r>
            <a:endParaRPr lang="sr-Latn-R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56B2D-B804-4AC3-91AB-080C564D6D51}"/>
              </a:ext>
            </a:extLst>
          </p:cNvPr>
          <p:cNvSpPr txBox="1"/>
          <p:nvPr/>
        </p:nvSpPr>
        <p:spPr>
          <a:xfrm>
            <a:off x="3755909" y="3534229"/>
            <a:ext cx="16321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pc="225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Seminarski</a:t>
            </a:r>
            <a:r>
              <a:rPr lang="sr-Latn-RS" sz="1350" spc="225">
                <a:latin typeface="Times New Roman" panose="02020603050405020304" pitchFamily="18" charset="0"/>
                <a:cs typeface="Times New Roman" panose="02020603050405020304" pitchFamily="18" charset="0"/>
              </a:rPr>
              <a:t> rad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6FE771-B378-4344-B0D1-3A18F911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37" y="77516"/>
            <a:ext cx="885422" cy="8854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D81B44-91E5-4E09-95C4-3BEBFB71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" y="77516"/>
            <a:ext cx="885422" cy="8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F0AD6-7EAA-479B-BF9C-BE2686E5E98D}"/>
              </a:ext>
            </a:extLst>
          </p:cNvPr>
          <p:cNvSpPr txBox="1"/>
          <p:nvPr/>
        </p:nvSpPr>
        <p:spPr>
          <a:xfrm>
            <a:off x="3516269" y="325374"/>
            <a:ext cx="211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0A248-655E-4BF5-A908-8E48D467ECC3}"/>
              </a:ext>
            </a:extLst>
          </p:cNvPr>
          <p:cNvSpPr txBox="1"/>
          <p:nvPr/>
        </p:nvSpPr>
        <p:spPr>
          <a:xfrm>
            <a:off x="716059" y="5057668"/>
            <a:ext cx="3329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Master akademske studije</a:t>
            </a: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Predmet:</a:t>
            </a:r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	Digitalna forenzika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Smer:		Računarstvo i informatika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Modul:	Bezbednost računarskih sistema</a:t>
            </a:r>
          </a:p>
        </p:txBody>
      </p:sp>
    </p:spTree>
    <p:extLst>
      <p:ext uri="{BB962C8B-B14F-4D97-AF65-F5344CB8AC3E}">
        <p14:creationId xmlns:p14="http://schemas.microsoft.com/office/powerpoint/2010/main" val="88760947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5973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Postojeća softverska rešenja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10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241618" y="2244628"/>
            <a:ext cx="3340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Sniffer alat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PCAP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Filtriranje saobraćaja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Nivo paketa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885C5-D1C3-43B9-B5F8-9FC3D1D3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11" y="2244628"/>
            <a:ext cx="4916661" cy="40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382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5973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Postojeća softverska rešenja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11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241618" y="2244628"/>
            <a:ext cx="33404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NMAP (Zenmap)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Mapiranje toplogoje računarskih mreža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Skenira zadati opseg IP adresa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Grafički prikaz topologije mreže</a:t>
            </a:r>
          </a:p>
        </p:txBody>
      </p:sp>
      <p:pic>
        <p:nvPicPr>
          <p:cNvPr id="8" name="Picture 7" descr="Zenmap Tutorial: Audit Your Networks using Nmap GUI - Linux.com">
            <a:extLst>
              <a:ext uri="{FF2B5EF4-FFF2-40B4-BE49-F238E27FC236}">
                <a16:creationId xmlns:a16="http://schemas.microsoft.com/office/drawing/2014/main" id="{A2F07B0D-7A2C-4788-823E-F37869F33D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53" y="2587110"/>
            <a:ext cx="4897928" cy="3060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78796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5973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Postojeća softverska rešenja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12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336303" y="2338369"/>
            <a:ext cx="40871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Analizator saobraćaja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Radi na nivou sesija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PCAP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Razni izveštaji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Rekonstrukcija web stranica</a:t>
            </a:r>
          </a:p>
        </p:txBody>
      </p:sp>
    </p:spTree>
    <p:extLst>
      <p:ext uri="{BB962C8B-B14F-4D97-AF65-F5344CB8AC3E}">
        <p14:creationId xmlns:p14="http://schemas.microsoft.com/office/powerpoint/2010/main" val="418705474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13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336303" y="2338369"/>
            <a:ext cx="2541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.Net v6.0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Odabir mrežnog interfejsa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Odabir mrežnih protokola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06912-EAE4-4F5D-9301-4F8C9361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27" y="2767706"/>
            <a:ext cx="6013473" cy="32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551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14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336303" y="2338369"/>
            <a:ext cx="3841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Praćenje mrežnog saobraćaja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D4772-6E79-4743-8A3B-65896DB5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61" y="2854620"/>
            <a:ext cx="6023662" cy="363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0286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15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336303" y="2338369"/>
            <a:ext cx="3841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Implementirane klase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919827-AA79-4BE7-A63D-0872F45D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9" y="2877002"/>
            <a:ext cx="7886642" cy="3479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78987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16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336303" y="2338369"/>
            <a:ext cx="8136578" cy="389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R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Klasa </a:t>
            </a:r>
            <a:r>
              <a:rPr lang="sr-Latn-R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sr-Latn-R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sadrži Main metodu, i sledeće pomoćne metode: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sr-Latn-R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ChooseTheProtocol</a:t>
            </a:r>
            <a:r>
              <a:rPr lang="sr-Latn-R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pomoćna metoda koja implementira odabir žejenih mrežnih protokola.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sr-Latn-R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OnReceive</a:t>
            </a:r>
            <a:r>
              <a:rPr lang="sr-Latn-R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metoda koja se izvršava kada stigne paket koji je selektovan filterima.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sr-Latn-R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ParseAndPrintData</a:t>
            </a:r>
            <a:r>
              <a:rPr lang="sr-Latn-R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pomoćna metoda koja je odgovorna za parsovanje sadržaja zaglavlja mrežnog protokola i njeno štampanje na standardni izlaz.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Latn-R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Ostale klase koja implementiraju zaglavlja odgovarajućih mrežnog protokola. U svrhu čitanja podataka iz Socket-a koji se prima, koriste se klase MemoryStream i BinaryReader. To se obavlja u konstruktoru klasa. Propertiji svake klase predstavljaju podatake iz zaglavlja odgovarajućih mrežnih protokola. Metode koje implementiraju su: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protocol</a:t>
            </a:r>
            <a:r>
              <a:rPr lang="en-U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&gt;Header</a:t>
            </a:r>
            <a:r>
              <a: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(konstruktor) – obavlja čitanje iz binarnog memory streama i setuje odgovarajuće propertije.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sr-Latn-RS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sr-Latn-R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kreira odgovarajući string koji predstavlja reprezentaciju koja će se poslati na standardni izlaz.</a:t>
            </a:r>
          </a:p>
        </p:txBody>
      </p:sp>
    </p:spTree>
    <p:extLst>
      <p:ext uri="{BB962C8B-B14F-4D97-AF65-F5344CB8AC3E}">
        <p14:creationId xmlns:p14="http://schemas.microsoft.com/office/powerpoint/2010/main" val="188888113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6332945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5955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 – IPHeader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17</a:t>
            </a:fld>
            <a:endParaRPr lang="sr-Latn-R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E30E5-C684-48D1-8C56-EC634280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5" y="2521117"/>
            <a:ext cx="8400069" cy="282266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BBC0F0-9378-418E-B2BC-F33039B54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247935"/>
              </p:ext>
            </p:extLst>
          </p:nvPr>
        </p:nvGraphicFramePr>
        <p:xfrm>
          <a:off x="6884042" y="287696"/>
          <a:ext cx="2013358" cy="2564466"/>
        </p:xfrm>
        <a:graphic>
          <a:graphicData uri="http://schemas.openxmlformats.org/drawingml/2006/table">
            <a:tbl>
              <a:tblPr/>
              <a:tblGrid>
                <a:gridCol w="1006679">
                  <a:extLst>
                    <a:ext uri="{9D8B030D-6E8A-4147-A177-3AD203B41FA5}">
                      <a16:colId xmlns:a16="http://schemas.microsoft.com/office/drawing/2014/main" val="54705257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1385842231"/>
                    </a:ext>
                  </a:extLst>
                </a:gridCol>
              </a:tblGrid>
              <a:tr h="110928"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000" b="1">
                          <a:effectLst/>
                        </a:rPr>
                        <a:t>Type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000" b="1">
                          <a:effectLst/>
                        </a:rPr>
                        <a:t>Size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30530"/>
                  </a:ext>
                </a:extLst>
              </a:tr>
              <a:tr h="110928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sbyte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8-bit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85431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byte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8-bit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521768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short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16-bit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2424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ushort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16-bit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414280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63876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55932"/>
                  </a:ext>
                </a:extLst>
              </a:tr>
              <a:tr h="443712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long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10665"/>
                  </a:ext>
                </a:extLst>
              </a:tr>
              <a:tr h="27732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ulong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37542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nint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 or 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01606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nuint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32-bit or 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75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88640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6503697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478421" y="862043"/>
            <a:ext cx="6300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 – TCPHeader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18</a:t>
            </a:fld>
            <a:endParaRPr lang="sr-Latn-R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BBC0F0-9378-418E-B2BC-F33039B54AEE}"/>
              </a:ext>
            </a:extLst>
          </p:cNvPr>
          <p:cNvGraphicFramePr>
            <a:graphicFrameLocks noGrp="1"/>
          </p:cNvGraphicFramePr>
          <p:nvPr/>
        </p:nvGraphicFramePr>
        <p:xfrm>
          <a:off x="6884042" y="287696"/>
          <a:ext cx="2013358" cy="2564466"/>
        </p:xfrm>
        <a:graphic>
          <a:graphicData uri="http://schemas.openxmlformats.org/drawingml/2006/table">
            <a:tbl>
              <a:tblPr/>
              <a:tblGrid>
                <a:gridCol w="1006679">
                  <a:extLst>
                    <a:ext uri="{9D8B030D-6E8A-4147-A177-3AD203B41FA5}">
                      <a16:colId xmlns:a16="http://schemas.microsoft.com/office/drawing/2014/main" val="54705257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1385842231"/>
                    </a:ext>
                  </a:extLst>
                </a:gridCol>
              </a:tblGrid>
              <a:tr h="110928"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000" b="1">
                          <a:effectLst/>
                        </a:rPr>
                        <a:t>Type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000" b="1">
                          <a:effectLst/>
                        </a:rPr>
                        <a:t>Size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30530"/>
                  </a:ext>
                </a:extLst>
              </a:tr>
              <a:tr h="110928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sbyte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8-bit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85431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byte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8-bit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521768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short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16-bit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2424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ushort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16-bit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414280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63876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55932"/>
                  </a:ext>
                </a:extLst>
              </a:tr>
              <a:tr h="443712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long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10665"/>
                  </a:ext>
                </a:extLst>
              </a:tr>
              <a:tr h="27732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ulong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37542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nint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 or 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01606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nuint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32-bit or 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7577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1E67D4B-F0BE-4558-8931-0C6FDD94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970" y="2632677"/>
            <a:ext cx="8175748" cy="29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3200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6503697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478421" y="862043"/>
            <a:ext cx="6396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 – UDPHeader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19</a:t>
            </a:fld>
            <a:endParaRPr lang="sr-Latn-R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BBC0F0-9378-418E-B2BC-F33039B54AEE}"/>
              </a:ext>
            </a:extLst>
          </p:cNvPr>
          <p:cNvGraphicFramePr>
            <a:graphicFrameLocks noGrp="1"/>
          </p:cNvGraphicFramePr>
          <p:nvPr/>
        </p:nvGraphicFramePr>
        <p:xfrm>
          <a:off x="6884042" y="287696"/>
          <a:ext cx="2013358" cy="2564466"/>
        </p:xfrm>
        <a:graphic>
          <a:graphicData uri="http://schemas.openxmlformats.org/drawingml/2006/table">
            <a:tbl>
              <a:tblPr/>
              <a:tblGrid>
                <a:gridCol w="1006679">
                  <a:extLst>
                    <a:ext uri="{9D8B030D-6E8A-4147-A177-3AD203B41FA5}">
                      <a16:colId xmlns:a16="http://schemas.microsoft.com/office/drawing/2014/main" val="54705257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1385842231"/>
                    </a:ext>
                  </a:extLst>
                </a:gridCol>
              </a:tblGrid>
              <a:tr h="110928"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000" b="1">
                          <a:effectLst/>
                        </a:rPr>
                        <a:t>Type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000" b="1">
                          <a:effectLst/>
                        </a:rPr>
                        <a:t>Size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30530"/>
                  </a:ext>
                </a:extLst>
              </a:tr>
              <a:tr h="110928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sbyte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8-bit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85431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byte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8-bit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521768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short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16-bit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2424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ushort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16-bit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414280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63876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55932"/>
                  </a:ext>
                </a:extLst>
              </a:tr>
              <a:tr h="443712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long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10665"/>
                  </a:ext>
                </a:extLst>
              </a:tr>
              <a:tr h="27732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ulong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37542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nint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 or 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01606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nuint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32-bit or 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7577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E77A6D3-4E06-48AE-A090-22F632F2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5" y="3070204"/>
            <a:ext cx="7467910" cy="18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754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6454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Forenz</a:t>
            </a:r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ika mrežnog saobraćaja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7" y="2417878"/>
            <a:ext cx="5926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Sistematsko praćenje odlaznog i dolaznog saobraćaja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Nivoi praćenja mrežnog saobraćaja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Svaki bit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Podaci o sesijama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Filtriranje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Statistički nivo</a:t>
            </a:r>
          </a:p>
        </p:txBody>
      </p:sp>
    </p:spTree>
    <p:extLst>
      <p:ext uri="{BB962C8B-B14F-4D97-AF65-F5344CB8AC3E}">
        <p14:creationId xmlns:p14="http://schemas.microsoft.com/office/powerpoint/2010/main" val="187841695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6503697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478421" y="862043"/>
            <a:ext cx="6396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 – DNSHeader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20</a:t>
            </a:fld>
            <a:endParaRPr lang="sr-Latn-R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BBC0F0-9378-418E-B2BC-F33039B54AEE}"/>
              </a:ext>
            </a:extLst>
          </p:cNvPr>
          <p:cNvGraphicFramePr>
            <a:graphicFrameLocks noGrp="1"/>
          </p:cNvGraphicFramePr>
          <p:nvPr/>
        </p:nvGraphicFramePr>
        <p:xfrm>
          <a:off x="6884042" y="287696"/>
          <a:ext cx="2013358" cy="2564466"/>
        </p:xfrm>
        <a:graphic>
          <a:graphicData uri="http://schemas.openxmlformats.org/drawingml/2006/table">
            <a:tbl>
              <a:tblPr/>
              <a:tblGrid>
                <a:gridCol w="1006679">
                  <a:extLst>
                    <a:ext uri="{9D8B030D-6E8A-4147-A177-3AD203B41FA5}">
                      <a16:colId xmlns:a16="http://schemas.microsoft.com/office/drawing/2014/main" val="54705257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1385842231"/>
                    </a:ext>
                  </a:extLst>
                </a:gridCol>
              </a:tblGrid>
              <a:tr h="110928"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000" b="1">
                          <a:effectLst/>
                        </a:rPr>
                        <a:t>Type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000" b="1">
                          <a:effectLst/>
                        </a:rPr>
                        <a:t>Size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730530"/>
                  </a:ext>
                </a:extLst>
              </a:tr>
              <a:tr h="110928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sbyte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8-bit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85431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byte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8-bit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521768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short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16-bit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2424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ushort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16-bit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414280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63876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355932"/>
                  </a:ext>
                </a:extLst>
              </a:tr>
              <a:tr h="443712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long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10665"/>
                  </a:ext>
                </a:extLst>
              </a:tr>
              <a:tr h="277320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ulong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37542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nint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32-bit or 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01606"/>
                  </a:ext>
                </a:extLst>
              </a:tr>
              <a:tr h="194124">
                <a:tc>
                  <a:txBody>
                    <a:bodyPr/>
                    <a:lstStyle/>
                    <a:p>
                      <a:pPr algn="l" fontAlgn="t"/>
                      <a:r>
                        <a:rPr lang="sr-Latn-RS" sz="1000">
                          <a:effectLst/>
                        </a:rPr>
                        <a:t>nuint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32-bit or 64-bit</a:t>
                      </a:r>
                    </a:p>
                  </a:txBody>
                  <a:tcPr marL="52426" marR="52426" marT="26213" marB="2621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7577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8FD685-2DDA-49BE-BDAA-86D964AB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407" y="3161772"/>
            <a:ext cx="7269186" cy="22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1417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5652F-E137-431D-9E4C-683FECA63557}"/>
              </a:ext>
            </a:extLst>
          </p:cNvPr>
          <p:cNvSpPr txBox="1"/>
          <p:nvPr/>
        </p:nvSpPr>
        <p:spPr>
          <a:xfrm>
            <a:off x="604256" y="862043"/>
            <a:ext cx="223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97D46-CFA2-4908-8A2A-F080D626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21</a:t>
            </a:fld>
            <a:endParaRPr lang="sr-Latn-R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3C4DF-B92A-43B4-B000-1C6C557D73E3}"/>
              </a:ext>
            </a:extLst>
          </p:cNvPr>
          <p:cNvSpPr txBox="1"/>
          <p:nvPr/>
        </p:nvSpPr>
        <p:spPr>
          <a:xfrm>
            <a:off x="591997" y="2417878"/>
            <a:ext cx="7456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Ogroman prenos podataka preko mre</a:t>
            </a: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že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Veliki broj alata za mrežnu forenziku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Packet snifferi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Analizatori saobraćaja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Izazovi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Poznavanje računarskih mreža i mrežnih protokola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Organizacija podataka po paketima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Moguća zloupotreba mrežne forenzike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u dobronamerne svrhe</a:t>
            </a:r>
          </a:p>
        </p:txBody>
      </p:sp>
    </p:spTree>
    <p:extLst>
      <p:ext uri="{BB962C8B-B14F-4D97-AF65-F5344CB8AC3E}">
        <p14:creationId xmlns:p14="http://schemas.microsoft.com/office/powerpoint/2010/main" val="34878098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0"/>
                <a:lumMod val="100000"/>
              </a:schemeClr>
            </a:gs>
            <a:gs pos="0">
              <a:schemeClr val="accent1">
                <a:lumMod val="10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48D012-D99D-4CD9-B4BD-443A927C18D6}"/>
              </a:ext>
            </a:extLst>
          </p:cNvPr>
          <p:cNvSpPr txBox="1"/>
          <p:nvPr/>
        </p:nvSpPr>
        <p:spPr>
          <a:xfrm>
            <a:off x="4782957" y="3718736"/>
            <a:ext cx="3911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F3866F-932B-4890-B85B-59EDBEA9CACC}"/>
              </a:ext>
            </a:extLst>
          </p:cNvPr>
          <p:cNvCxnSpPr>
            <a:cxnSpLocks/>
          </p:cNvCxnSpPr>
          <p:nvPr/>
        </p:nvCxnSpPr>
        <p:spPr>
          <a:xfrm flipH="1">
            <a:off x="4074017" y="4736840"/>
            <a:ext cx="5069983" cy="0"/>
          </a:xfrm>
          <a:prstGeom prst="line">
            <a:avLst/>
          </a:prstGeom>
          <a:ln w="1524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192F9C-EE6D-4574-8A06-B56064316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7000" y1="49250" x2="47000" y2="49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4437" y="77516"/>
            <a:ext cx="885422" cy="88542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F58F65C-57FC-49A3-8F06-B6B9D1C9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" y="77516"/>
            <a:ext cx="885422" cy="8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BAC03-EB99-4989-8A29-C9AA4D8876AB}"/>
              </a:ext>
            </a:extLst>
          </p:cNvPr>
          <p:cNvSpPr txBox="1"/>
          <p:nvPr/>
        </p:nvSpPr>
        <p:spPr>
          <a:xfrm>
            <a:off x="3516269" y="325374"/>
            <a:ext cx="211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9DADB-0B88-46BC-961F-7DB0C71B3AA4}"/>
              </a:ext>
            </a:extLst>
          </p:cNvPr>
          <p:cNvSpPr txBox="1"/>
          <p:nvPr/>
        </p:nvSpPr>
        <p:spPr>
          <a:xfrm>
            <a:off x="516852" y="5471884"/>
            <a:ext cx="44085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Stamenkovi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ć, 1403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aleksandarstamenkovic@elfak.rs</a:t>
            </a:r>
            <a:endParaRPr lang="sr-Latn-R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Smer: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Računarstvo i informatika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Bezbednost računarskih sistema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Predmet: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Digitalna forenzika</a:t>
            </a:r>
            <a:endParaRPr lang="sr-Latn-R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F5823-F089-4889-A110-B428FB7A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246062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7310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Karakteristike mrežnog saobraćaja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3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7" y="2417878"/>
            <a:ext cx="25843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Kriptovani protokoli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Nekriptovani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31274127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4697091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2489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IP protokol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4</a:t>
            </a:fld>
            <a:endParaRPr lang="sr-Latn-RS"/>
          </a:p>
        </p:txBody>
      </p:sp>
      <p:pic>
        <p:nvPicPr>
          <p:cNvPr id="7" name="Picture 6" descr="IPv4 Packet Header">
            <a:extLst>
              <a:ext uri="{FF2B5EF4-FFF2-40B4-BE49-F238E27FC236}">
                <a16:creationId xmlns:a16="http://schemas.microsoft.com/office/drawing/2014/main" id="{E1568C06-4212-4F43-ACA0-C5B119967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74" y="1215986"/>
            <a:ext cx="3536347" cy="1964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Wireshark Capture IP Header Fields">
            <a:extLst>
              <a:ext uri="{FF2B5EF4-FFF2-40B4-BE49-F238E27FC236}">
                <a16:creationId xmlns:a16="http://schemas.microsoft.com/office/drawing/2014/main" id="{A1312054-5343-40C8-8A27-B10739F20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85" y="2921348"/>
            <a:ext cx="7347810" cy="3074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0686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4529312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2972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TCP protokol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5</a:t>
            </a:fld>
            <a:endParaRPr lang="sr-Latn-RS"/>
          </a:p>
        </p:txBody>
      </p:sp>
      <p:pic>
        <p:nvPicPr>
          <p:cNvPr id="7" name="Picture 6" descr="TCP Header">
            <a:extLst>
              <a:ext uri="{FF2B5EF4-FFF2-40B4-BE49-F238E27FC236}">
                <a16:creationId xmlns:a16="http://schemas.microsoft.com/office/drawing/2014/main" id="{3D3891AE-36D3-4A3C-8683-38304BE37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770" y="511454"/>
            <a:ext cx="3582422" cy="2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Wireshark Capture TCP Fields">
            <a:extLst>
              <a:ext uri="{FF2B5EF4-FFF2-40B4-BE49-F238E27FC236}">
                <a16:creationId xmlns:a16="http://schemas.microsoft.com/office/drawing/2014/main" id="{D678264D-B626-4897-98CA-0C44AC9F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8" y="2525087"/>
            <a:ext cx="6628180" cy="4088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01241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059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UDP protokol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6</a:t>
            </a:fld>
            <a:endParaRPr lang="sr-Latn-RS"/>
          </a:p>
        </p:txBody>
      </p:sp>
      <p:pic>
        <p:nvPicPr>
          <p:cNvPr id="8" name="Picture 7" descr="UDP Header">
            <a:extLst>
              <a:ext uri="{FF2B5EF4-FFF2-40B4-BE49-F238E27FC236}">
                <a16:creationId xmlns:a16="http://schemas.microsoft.com/office/drawing/2014/main" id="{E5D3AEE3-89EE-4BDB-B1F5-CEF2632AD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34" y="2556184"/>
            <a:ext cx="2891155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8D427-880C-43F9-9453-5D1A1E972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558088" y="4235700"/>
            <a:ext cx="8027823" cy="15778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5633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4302809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078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DNS protokol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7</a:t>
            </a:fld>
            <a:endParaRPr lang="sr-Latn-R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2CA9AE-F7AA-48D7-9642-0ACCDDA24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22" y="826084"/>
            <a:ext cx="3206989" cy="2602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8C5CB2-0D4D-48C0-A116-8F849A10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6" y="3657531"/>
            <a:ext cx="8570248" cy="21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0095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5973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Postojeća softverska rešenja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8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426176" y="2244628"/>
            <a:ext cx="33404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Preteča ostaliha alata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Sortiranje objekata po mrežnom saobraćaju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Identifikovanje patterna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Radi na Unix-like našinama (Unix, Solaris, macOS)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WinDump – Windows port verzija</a:t>
            </a:r>
          </a:p>
        </p:txBody>
      </p:sp>
      <p:pic>
        <p:nvPicPr>
          <p:cNvPr id="11" name="Picture 10" descr="Lightbox">
            <a:extLst>
              <a:ext uri="{FF2B5EF4-FFF2-40B4-BE49-F238E27FC236}">
                <a16:creationId xmlns:a16="http://schemas.microsoft.com/office/drawing/2014/main" id="{D3CE2729-846A-4D5F-A483-4FF62A10F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07" y="3226140"/>
            <a:ext cx="5453671" cy="2175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81237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5973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Postojeća softverska rešenja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9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241618" y="2244628"/>
            <a:ext cx="3340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Sniffer alat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PCAP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Filtriranje saobraćaja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Nivo paketa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BF0DC-E931-459B-8213-3FB572B16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31" y="2187606"/>
            <a:ext cx="5616687" cy="36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9533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1188</TotalTime>
  <Words>572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Forenzika mrežnog saobraćaja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Hazelcast platforma</dc:title>
  <dc:creator>Aleksandar Stamenkovic</dc:creator>
  <cp:lastModifiedBy>Aleksandar Stamenkovic</cp:lastModifiedBy>
  <cp:revision>48</cp:revision>
  <dcterms:created xsi:type="dcterms:W3CDTF">2021-10-25T22:59:59Z</dcterms:created>
  <dcterms:modified xsi:type="dcterms:W3CDTF">2022-03-31T23:53:34Z</dcterms:modified>
</cp:coreProperties>
</file>