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50" d="100"/>
          <a:sy n="50" d="100"/>
        </p:scale>
        <p:origin x="161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0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67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8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8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5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4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8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2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8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7854-D4EC-4C7D-8B09-3F864F875866}" type="datetimeFigureOut">
              <a:rPr lang="en-SG" smtClean="0"/>
              <a:t>14/8/2018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E52B-39B7-4AA6-AAA0-6B8285A805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9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"/>
            <a:ext cx="6858000" cy="1219105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-1407886" y="798286"/>
            <a:ext cx="2264229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6571" y="2757714"/>
            <a:ext cx="3686629" cy="9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646057" y="6023429"/>
            <a:ext cx="242388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-1103086" y="6487412"/>
            <a:ext cx="1959429" cy="11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84531" y="2573048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8069943" y="675316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BUS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-1660345" y="629596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USER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-2083071" y="613620"/>
            <a:ext cx="44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48050" y="7686695"/>
            <a:ext cx="3797854" cy="107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07234" y="7502029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136571" y="8066229"/>
            <a:ext cx="3109333" cy="88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07234" y="7881563"/>
            <a:ext cx="7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cxnSp>
        <p:nvCxnSpPr>
          <p:cNvPr id="46" name="Straight Arrow Connector 45"/>
          <p:cNvCxnSpPr>
            <a:stCxn id="47" idx="3"/>
          </p:cNvCxnSpPr>
          <p:nvPr/>
        </p:nvCxnSpPr>
        <p:spPr>
          <a:xfrm>
            <a:off x="-721731" y="10073095"/>
            <a:ext cx="1640448" cy="4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924049" y="9749929"/>
            <a:ext cx="12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USER ETA to “FROM”</a:t>
            </a:r>
            <a:endParaRPr lang="en-SG" dirty="0"/>
          </a:p>
        </p:txBody>
      </p: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>
            <a:off x="6000751" y="10018878"/>
            <a:ext cx="166397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64727" y="9695712"/>
            <a:ext cx="12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BUS ETA to “FROM”</a:t>
            </a:r>
            <a:endParaRPr lang="en-SG" dirty="0"/>
          </a:p>
        </p:txBody>
      </p:sp>
      <p:cxnSp>
        <p:nvCxnSpPr>
          <p:cNvPr id="55" name="Straight Arrow Connector 54"/>
          <p:cNvCxnSpPr>
            <a:stCxn id="56" idx="1"/>
          </p:cNvCxnSpPr>
          <p:nvPr/>
        </p:nvCxnSpPr>
        <p:spPr>
          <a:xfrm flipH="1" flipV="1">
            <a:off x="4225787" y="11061026"/>
            <a:ext cx="2911812" cy="72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37599" y="11597921"/>
            <a:ext cx="12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BUS ID</a:t>
            </a:r>
            <a:endParaRPr lang="en-SG" dirty="0"/>
          </a:p>
        </p:txBody>
      </p:sp>
      <p:cxnSp>
        <p:nvCxnSpPr>
          <p:cNvPr id="59" name="Straight Arrow Connector 58"/>
          <p:cNvCxnSpPr>
            <a:stCxn id="60" idx="1"/>
          </p:cNvCxnSpPr>
          <p:nvPr/>
        </p:nvCxnSpPr>
        <p:spPr>
          <a:xfrm flipH="1">
            <a:off x="4381501" y="9063265"/>
            <a:ext cx="2756098" cy="49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37599" y="8878599"/>
            <a:ext cx="12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FARE</a:t>
            </a:r>
            <a:endParaRPr lang="en-SG" dirty="0"/>
          </a:p>
        </p:txBody>
      </p:sp>
      <p:cxnSp>
        <p:nvCxnSpPr>
          <p:cNvPr id="62" name="Straight Arrow Connector 61"/>
          <p:cNvCxnSpPr>
            <a:stCxn id="63" idx="3"/>
          </p:cNvCxnSpPr>
          <p:nvPr/>
        </p:nvCxnSpPr>
        <p:spPr>
          <a:xfrm>
            <a:off x="-501927" y="8936286"/>
            <a:ext cx="3120650" cy="61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1924049" y="8751620"/>
            <a:ext cx="142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BUS ROUTE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06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Debanjan Das</dc:creator>
  <cp:lastModifiedBy>Debanjan Das</cp:lastModifiedBy>
  <cp:revision>8</cp:revision>
  <dcterms:created xsi:type="dcterms:W3CDTF">2018-08-14T03:42:34Z</dcterms:created>
  <dcterms:modified xsi:type="dcterms:W3CDTF">2018-08-14T06:39:26Z</dcterms:modified>
</cp:coreProperties>
</file>