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70" r:id="rId4"/>
    <p:sldId id="271" r:id="rId5"/>
    <p:sldId id="272" r:id="rId6"/>
    <p:sldId id="273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4434" autoAdjust="0"/>
  </p:normalViewPr>
  <p:slideViewPr>
    <p:cSldViewPr snapToGrid="0">
      <p:cViewPr varScale="1">
        <p:scale>
          <a:sx n="51" d="100"/>
          <a:sy n="51" d="100"/>
        </p:scale>
        <p:origin x="27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1E0D-96BF-42AE-9758-395A55A5B90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9A45-7ADB-4041-BEA0-29F1D1AE1C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71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1E0D-96BF-42AE-9758-395A55A5B90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9A45-7ADB-4041-BEA0-29F1D1AE1C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241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1E0D-96BF-42AE-9758-395A55A5B90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9A45-7ADB-4041-BEA0-29F1D1AE1C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947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1E0D-96BF-42AE-9758-395A55A5B90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9A45-7ADB-4041-BEA0-29F1D1AE1C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858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1E0D-96BF-42AE-9758-395A55A5B90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9A45-7ADB-4041-BEA0-29F1D1AE1C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438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1E0D-96BF-42AE-9758-395A55A5B90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9A45-7ADB-4041-BEA0-29F1D1AE1C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918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1E0D-96BF-42AE-9758-395A55A5B90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9A45-7ADB-4041-BEA0-29F1D1AE1C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716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1E0D-96BF-42AE-9758-395A55A5B90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9A45-7ADB-4041-BEA0-29F1D1AE1C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775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1E0D-96BF-42AE-9758-395A55A5B90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9A45-7ADB-4041-BEA0-29F1D1AE1C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873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1E0D-96BF-42AE-9758-395A55A5B90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9A45-7ADB-4041-BEA0-29F1D1AE1C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577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1E0D-96BF-42AE-9758-395A55A5B90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9A45-7ADB-4041-BEA0-29F1D1AE1C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885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81E0D-96BF-42AE-9758-395A55A5B90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69A45-7ADB-4041-BEA0-29F1D1AE1C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70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18468" y="3118425"/>
            <a:ext cx="5034790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Parameter Input</a:t>
            </a:r>
            <a:r>
              <a:rPr lang="en-SG" sz="1500" dirty="0">
                <a:solidFill>
                  <a:srgbClr val="FF0000"/>
                </a:solidFill>
              </a:rPr>
              <a:t>: </a:t>
            </a:r>
            <a:r>
              <a:rPr lang="en-SG" sz="1500" dirty="0" smtClean="0">
                <a:solidFill>
                  <a:srgbClr val="FF0000"/>
                </a:solidFill>
              </a:rPr>
              <a:t>BusID</a:t>
            </a:r>
          </a:p>
          <a:p>
            <a:r>
              <a:rPr lang="en-SG" sz="1500" dirty="0"/>
              <a:t>Table </a:t>
            </a:r>
            <a:r>
              <a:rPr lang="en-SG" sz="1500" dirty="0" smtClean="0"/>
              <a:t>3 – BusRoute</a:t>
            </a:r>
          </a:p>
          <a:p>
            <a:r>
              <a:rPr lang="en-IN" sz="1600" dirty="0" smtClean="0"/>
              <a:t>http</a:t>
            </a:r>
            <a:r>
              <a:rPr lang="en-IN" sz="1600" dirty="0" smtClean="0"/>
              <a:t>://54.179.159.226:5000/busroute/</a:t>
            </a:r>
            <a:r>
              <a:rPr lang="en-IN" sz="1600" dirty="0" smtClean="0">
                <a:solidFill>
                  <a:srgbClr val="FF0000"/>
                </a:solidFill>
              </a:rPr>
              <a:t>BusID</a:t>
            </a:r>
            <a:endParaRPr lang="en-SG" sz="15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8468" y="4796579"/>
            <a:ext cx="5034790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>
                <a:solidFill>
                  <a:srgbClr val="FF0000"/>
                </a:solidFill>
              </a:rPr>
              <a:t>Parameter Input: BusRoute</a:t>
            </a:r>
          </a:p>
          <a:p>
            <a:r>
              <a:rPr lang="en-SG" sz="1500" dirty="0"/>
              <a:t>Table </a:t>
            </a:r>
            <a:r>
              <a:rPr lang="en-SG" sz="1500" dirty="0" smtClean="0"/>
              <a:t>10 </a:t>
            </a:r>
            <a:r>
              <a:rPr lang="en-SG" sz="1500" dirty="0"/>
              <a:t>– </a:t>
            </a:r>
            <a:r>
              <a:rPr lang="en-SG" sz="1500" dirty="0" smtClean="0"/>
              <a:t>Driver</a:t>
            </a:r>
            <a:endParaRPr lang="en-SG" sz="1500" dirty="0"/>
          </a:p>
          <a:p>
            <a:r>
              <a:rPr lang="en-IN" sz="1600" dirty="0"/>
              <a:t>http</a:t>
            </a:r>
            <a:r>
              <a:rPr lang="en-IN" sz="1600" dirty="0" smtClean="0"/>
              <a:t>://54.179.159.226:5000/driver/</a:t>
            </a:r>
            <a:r>
              <a:rPr lang="en-IN" sz="1600" dirty="0" smtClean="0">
                <a:solidFill>
                  <a:srgbClr val="FF0000"/>
                </a:solidFill>
              </a:rPr>
              <a:t>BusID</a:t>
            </a:r>
            <a:endParaRPr lang="en-SG" sz="15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18468" y="6646156"/>
            <a:ext cx="503479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Parameter Input: BusRoute</a:t>
            </a:r>
          </a:p>
          <a:p>
            <a:r>
              <a:rPr lang="en-SG" sz="1400" dirty="0"/>
              <a:t>Table </a:t>
            </a:r>
            <a:r>
              <a:rPr lang="en-SG" sz="1400" dirty="0" smtClean="0"/>
              <a:t>11 </a:t>
            </a:r>
            <a:r>
              <a:rPr lang="en-SG" sz="1400" dirty="0"/>
              <a:t>– </a:t>
            </a:r>
            <a:r>
              <a:rPr lang="en-SG" sz="1400" dirty="0" smtClean="0"/>
              <a:t>dTransaction</a:t>
            </a:r>
            <a:endParaRPr lang="en-SG" sz="1400" dirty="0"/>
          </a:p>
          <a:p>
            <a:r>
              <a:rPr lang="en-IN" sz="1400" dirty="0" smtClean="0"/>
              <a:t>http</a:t>
            </a:r>
            <a:r>
              <a:rPr lang="en-IN" sz="1400" dirty="0" smtClean="0"/>
              <a:t>://54.179.159.226:5000/dTransaction/</a:t>
            </a:r>
            <a:r>
              <a:rPr lang="en-IN" sz="1400" dirty="0" smtClean="0">
                <a:solidFill>
                  <a:srgbClr val="FF0000"/>
                </a:solidFill>
              </a:rPr>
              <a:t>TotalAmount</a:t>
            </a:r>
            <a:endParaRPr lang="en-SG" sz="1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2" y="0"/>
            <a:ext cx="4819135" cy="9906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3881536" y="1020133"/>
            <a:ext cx="3536932" cy="2498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3097764" y="921351"/>
            <a:ext cx="4320704" cy="4275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3284376" y="1406098"/>
            <a:ext cx="4134092" cy="5609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1937027" y="3783753"/>
            <a:ext cx="1478230" cy="381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 This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>
            <a:off x="-458797" y="3974309"/>
            <a:ext cx="1889849" cy="392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52550" y="6324600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>
                <a:solidFill>
                  <a:schemeClr val="bg1">
                    <a:lumMod val="50000"/>
                  </a:schemeClr>
                </a:solidFill>
              </a:rPr>
              <a:t>Sign out</a:t>
            </a:r>
            <a:endParaRPr lang="en-SG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127900" y="6815554"/>
            <a:ext cx="31583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40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18468" y="1020128"/>
            <a:ext cx="568171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Parameter Input: </a:t>
            </a:r>
            <a:r>
              <a:rPr lang="en-SG" sz="1600" dirty="0" smtClean="0">
                <a:solidFill>
                  <a:srgbClr val="FF0000"/>
                </a:solidFill>
              </a:rPr>
              <a:t>Recharge_Date</a:t>
            </a:r>
            <a:endParaRPr lang="en-SG" sz="1600" dirty="0">
              <a:solidFill>
                <a:srgbClr val="FF0000"/>
              </a:solidFill>
            </a:endParaRPr>
          </a:p>
          <a:p>
            <a:r>
              <a:rPr lang="en-SG" sz="1600" dirty="0"/>
              <a:t>Table 7- Topup History</a:t>
            </a:r>
          </a:p>
          <a:p>
            <a:r>
              <a:rPr lang="en-SG" sz="1600" dirty="0"/>
              <a:t>Url: </a:t>
            </a:r>
            <a:r>
              <a:rPr lang="en-IN" sz="1600" dirty="0"/>
              <a:t>http</a:t>
            </a:r>
            <a:r>
              <a:rPr lang="en-IN" sz="1600" dirty="0" smtClean="0"/>
              <a:t>://54.179.159.226:5000/topuphistory/BusID/</a:t>
            </a:r>
            <a:r>
              <a:rPr lang="en-IN" sz="1600" dirty="0" smtClean="0">
                <a:solidFill>
                  <a:srgbClr val="FF0000"/>
                </a:solidFill>
              </a:rPr>
              <a:t>BusID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8468" y="2246938"/>
            <a:ext cx="568171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Parameter Input: </a:t>
            </a:r>
            <a:r>
              <a:rPr lang="en-SG" sz="1600" dirty="0" smtClean="0">
                <a:solidFill>
                  <a:srgbClr val="FF0000"/>
                </a:solidFill>
              </a:rPr>
              <a:t>Recharge_Time</a:t>
            </a:r>
            <a:endParaRPr lang="en-SG" sz="1600" dirty="0">
              <a:solidFill>
                <a:srgbClr val="FF0000"/>
              </a:solidFill>
            </a:endParaRPr>
          </a:p>
          <a:p>
            <a:r>
              <a:rPr lang="en-SG" sz="1600" dirty="0"/>
              <a:t>Table 7- Topup History</a:t>
            </a:r>
          </a:p>
          <a:p>
            <a:r>
              <a:rPr lang="en-SG" sz="1600" dirty="0"/>
              <a:t>Url: </a:t>
            </a:r>
            <a:r>
              <a:rPr lang="en-IN" sz="1600" dirty="0"/>
              <a:t>http</a:t>
            </a:r>
            <a:r>
              <a:rPr lang="en-IN" sz="1600" dirty="0" smtClean="0"/>
              <a:t>://54.179.159.226:5000/topuphistory/BusID/</a:t>
            </a:r>
            <a:r>
              <a:rPr lang="en-IN" sz="1600" dirty="0" smtClean="0">
                <a:solidFill>
                  <a:srgbClr val="FF0000"/>
                </a:solidFill>
              </a:rPr>
              <a:t>BusID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18468" y="3473748"/>
            <a:ext cx="568171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Parameter Input: Amount</a:t>
            </a:r>
          </a:p>
          <a:p>
            <a:r>
              <a:rPr lang="en-SG" sz="1600" dirty="0"/>
              <a:t>Table 7- Topup History</a:t>
            </a:r>
          </a:p>
          <a:p>
            <a:r>
              <a:rPr lang="en-SG" sz="1600" dirty="0"/>
              <a:t>Url: </a:t>
            </a:r>
            <a:r>
              <a:rPr lang="en-IN" sz="1600" dirty="0"/>
              <a:t>http</a:t>
            </a:r>
            <a:r>
              <a:rPr lang="en-IN" sz="1600" dirty="0" smtClean="0"/>
              <a:t>://54.179.159.226:5000/topuphistory/BusID/</a:t>
            </a:r>
            <a:r>
              <a:rPr lang="en-IN" sz="1600" dirty="0" smtClean="0">
                <a:solidFill>
                  <a:srgbClr val="FF0000"/>
                </a:solidFill>
              </a:rPr>
              <a:t>BusID</a:t>
            </a:r>
            <a:endParaRPr lang="en-SG" sz="16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2" y="0"/>
            <a:ext cx="4819135" cy="990600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5243804" y="1435627"/>
            <a:ext cx="2174664" cy="9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5243804" y="1754159"/>
            <a:ext cx="2174664" cy="908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3489650" y="1754159"/>
            <a:ext cx="3928818" cy="2135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18468" y="4704683"/>
            <a:ext cx="5681712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Parameter Input</a:t>
            </a:r>
            <a:r>
              <a:rPr lang="en-SG" sz="1500" dirty="0">
                <a:solidFill>
                  <a:srgbClr val="FF0000"/>
                </a:solidFill>
              </a:rPr>
              <a:t>: </a:t>
            </a:r>
            <a:r>
              <a:rPr lang="en-SG" sz="1500" dirty="0" smtClean="0">
                <a:solidFill>
                  <a:srgbClr val="FF0000"/>
                </a:solidFill>
              </a:rPr>
              <a:t>CardID</a:t>
            </a:r>
          </a:p>
          <a:p>
            <a:r>
              <a:rPr lang="en-SG" sz="1500" dirty="0"/>
              <a:t>Table </a:t>
            </a:r>
            <a:r>
              <a:rPr lang="en-SG" sz="1500" dirty="0" smtClean="0"/>
              <a:t>7- Topup History</a:t>
            </a:r>
          </a:p>
          <a:p>
            <a:r>
              <a:rPr lang="en-SG" sz="1500" dirty="0" smtClean="0"/>
              <a:t>Url: </a:t>
            </a:r>
            <a:r>
              <a:rPr lang="en-IN" sz="1600" dirty="0"/>
              <a:t>http</a:t>
            </a:r>
            <a:r>
              <a:rPr lang="en-IN" sz="1600" dirty="0" smtClean="0"/>
              <a:t>://54.179.159.226:5000/topuphistory/BusID/</a:t>
            </a:r>
            <a:r>
              <a:rPr lang="en-IN" sz="1600" dirty="0" smtClean="0">
                <a:solidFill>
                  <a:srgbClr val="FF0000"/>
                </a:solidFill>
              </a:rPr>
              <a:t>BusID</a:t>
            </a:r>
            <a:endParaRPr lang="en-SG" sz="15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202024" y="1754155"/>
            <a:ext cx="5216445" cy="3454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84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2" y="0"/>
            <a:ext cx="4819135" cy="990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157211" y="1020128"/>
            <a:ext cx="568171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Parameter Input: Travel_Date*</a:t>
            </a:r>
          </a:p>
          <a:p>
            <a:r>
              <a:rPr lang="en-SG" sz="1600" dirty="0"/>
              <a:t>Table </a:t>
            </a:r>
            <a:r>
              <a:rPr lang="en-SG" sz="1600" dirty="0" smtClean="0"/>
              <a:t>8- Ride </a:t>
            </a:r>
            <a:r>
              <a:rPr lang="en-SG" sz="1600" dirty="0"/>
              <a:t>History</a:t>
            </a:r>
          </a:p>
          <a:p>
            <a:r>
              <a:rPr lang="en-IN" sz="1600" dirty="0"/>
              <a:t>http</a:t>
            </a:r>
            <a:r>
              <a:rPr lang="en-IN" sz="1600" dirty="0" smtClean="0"/>
              <a:t>://54.179.159.226:5000/rideHistoryD/</a:t>
            </a:r>
            <a:r>
              <a:rPr lang="en-IN" sz="1600" dirty="0" smtClean="0">
                <a:solidFill>
                  <a:srgbClr val="FF0000"/>
                </a:solidFill>
              </a:rPr>
              <a:t>BusID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7211" y="2246938"/>
            <a:ext cx="568171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Parameter Input: Entry_Time*</a:t>
            </a:r>
          </a:p>
          <a:p>
            <a:r>
              <a:rPr lang="en-SG" sz="1600" dirty="0"/>
              <a:t>Table 8- Ride History</a:t>
            </a:r>
          </a:p>
          <a:p>
            <a:r>
              <a:rPr lang="en-IN" sz="1600" dirty="0"/>
              <a:t>http</a:t>
            </a:r>
            <a:r>
              <a:rPr lang="en-IN" sz="1600" dirty="0" smtClean="0"/>
              <a:t>://54.179.159.226:5000/rideHistoryD/</a:t>
            </a:r>
            <a:r>
              <a:rPr lang="en-IN" sz="1600" dirty="0" smtClean="0">
                <a:solidFill>
                  <a:srgbClr val="FF0000"/>
                </a:solidFill>
              </a:rPr>
              <a:t>BusID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57211" y="3473748"/>
            <a:ext cx="568171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Parameter Input: FareCharged</a:t>
            </a:r>
          </a:p>
          <a:p>
            <a:r>
              <a:rPr lang="en-SG" sz="1600" dirty="0"/>
              <a:t>Table 8- Ride History</a:t>
            </a:r>
          </a:p>
          <a:p>
            <a:r>
              <a:rPr lang="en-IN" sz="1600" dirty="0"/>
              <a:t>http</a:t>
            </a:r>
            <a:r>
              <a:rPr lang="en-IN" sz="1600" dirty="0" smtClean="0"/>
              <a:t>://54.179.159.226:5000/rideHistoryD/</a:t>
            </a:r>
            <a:r>
              <a:rPr lang="en-IN" sz="1600" dirty="0" smtClean="0">
                <a:solidFill>
                  <a:srgbClr val="FF0000"/>
                </a:solidFill>
              </a:rPr>
              <a:t>BusID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>
            <a:off x="5598367" y="1435627"/>
            <a:ext cx="1558844" cy="164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1"/>
          </p:cNvCxnSpPr>
          <p:nvPr/>
        </p:nvCxnSpPr>
        <p:spPr>
          <a:xfrm flipH="1" flipV="1">
            <a:off x="5410557" y="1927815"/>
            <a:ext cx="1746654" cy="734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1"/>
          </p:cNvCxnSpPr>
          <p:nvPr/>
        </p:nvCxnSpPr>
        <p:spPr>
          <a:xfrm flipH="1" flipV="1">
            <a:off x="4068147" y="1754155"/>
            <a:ext cx="3089064" cy="2135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57211" y="4704683"/>
            <a:ext cx="568171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Parameter Input: CardID</a:t>
            </a:r>
          </a:p>
          <a:p>
            <a:r>
              <a:rPr lang="en-SG" sz="1400" dirty="0"/>
              <a:t>Table 8- Ride History</a:t>
            </a:r>
          </a:p>
          <a:p>
            <a:r>
              <a:rPr lang="en-IN" sz="1400" dirty="0"/>
              <a:t>http</a:t>
            </a:r>
            <a:r>
              <a:rPr lang="en-IN" sz="1400" dirty="0" smtClean="0"/>
              <a:t>://54.179.159.226:5000/rideHistoryD/</a:t>
            </a:r>
            <a:r>
              <a:rPr lang="en-IN" sz="1400" dirty="0" smtClean="0">
                <a:solidFill>
                  <a:srgbClr val="FF0000"/>
                </a:solidFill>
              </a:rPr>
              <a:t>BusID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1940767" y="1754155"/>
            <a:ext cx="5216445" cy="3454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84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18468" y="1020128"/>
            <a:ext cx="232269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REMOVE THE PAGE</a:t>
            </a:r>
            <a:endParaRPr lang="en-SG" sz="20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2" y="0"/>
            <a:ext cx="4819135" cy="9906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3732245" y="1020128"/>
            <a:ext cx="3686223" cy="200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06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157211" y="-15948"/>
            <a:ext cx="5681712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Parameter Input: </a:t>
            </a:r>
            <a:r>
              <a:rPr lang="en-SG" sz="1600" dirty="0" err="1" smtClean="0">
                <a:solidFill>
                  <a:srgbClr val="FF0000"/>
                </a:solidFill>
              </a:rPr>
              <a:t>RideAmount</a:t>
            </a:r>
            <a:endParaRPr lang="en-SG" sz="1600" dirty="0">
              <a:solidFill>
                <a:srgbClr val="FF0000"/>
              </a:solidFill>
            </a:endParaRPr>
          </a:p>
          <a:p>
            <a:r>
              <a:rPr lang="en-SG" sz="1600" dirty="0"/>
              <a:t>Table </a:t>
            </a:r>
            <a:r>
              <a:rPr lang="en-SG" sz="1600" dirty="0" smtClean="0"/>
              <a:t>11- dTransaction</a:t>
            </a:r>
            <a:endParaRPr lang="en-SG" sz="1600" dirty="0"/>
          </a:p>
          <a:p>
            <a:r>
              <a:rPr lang="en-GB" sz="1400" dirty="0"/>
              <a:t>http</a:t>
            </a:r>
            <a:r>
              <a:rPr lang="en-GB" sz="1400" dirty="0" smtClean="0"/>
              <a:t>://54.179.159.226:3000/totalAmount/byBus/</a:t>
            </a:r>
            <a:r>
              <a:rPr lang="en-GB" sz="1400" dirty="0" smtClean="0">
                <a:solidFill>
                  <a:srgbClr val="FF0000"/>
                </a:solidFill>
              </a:rPr>
              <a:t>BusID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7211" y="2319727"/>
            <a:ext cx="5681712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Parameter Input: </a:t>
            </a:r>
            <a:r>
              <a:rPr lang="en-SG" sz="1600" dirty="0" err="1" smtClean="0">
                <a:solidFill>
                  <a:srgbClr val="FF0000"/>
                </a:solidFill>
              </a:rPr>
              <a:t>TopupAmount</a:t>
            </a:r>
            <a:endParaRPr lang="en-SG" sz="1600" dirty="0">
              <a:solidFill>
                <a:srgbClr val="FF0000"/>
              </a:solidFill>
            </a:endParaRPr>
          </a:p>
          <a:p>
            <a:r>
              <a:rPr lang="en-SG" sz="1600" dirty="0"/>
              <a:t>Table </a:t>
            </a:r>
            <a:r>
              <a:rPr lang="en-SG" sz="1600" dirty="0" smtClean="0"/>
              <a:t>11- dTransaction</a:t>
            </a:r>
            <a:endParaRPr lang="en-SG" sz="1600" dirty="0"/>
          </a:p>
          <a:p>
            <a:r>
              <a:rPr lang="en-GB" sz="1400" dirty="0"/>
              <a:t>http</a:t>
            </a:r>
            <a:r>
              <a:rPr lang="en-GB" sz="1400" dirty="0" smtClean="0"/>
              <a:t>://54.179.159.226:3000/rideHistory/byBus/</a:t>
            </a:r>
            <a:r>
              <a:rPr lang="en-GB" sz="1400" dirty="0" smtClean="0">
                <a:solidFill>
                  <a:srgbClr val="FF0000"/>
                </a:solidFill>
              </a:rPr>
              <a:t>BusID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57211" y="3616698"/>
            <a:ext cx="5681712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Parameter Input: </a:t>
            </a:r>
            <a:r>
              <a:rPr lang="en-SG" sz="1600" dirty="0" smtClean="0">
                <a:solidFill>
                  <a:srgbClr val="FF0000"/>
                </a:solidFill>
              </a:rPr>
              <a:t>Week</a:t>
            </a:r>
            <a:endParaRPr lang="en-SG" sz="1600" dirty="0">
              <a:solidFill>
                <a:srgbClr val="FF0000"/>
              </a:solidFill>
            </a:endParaRPr>
          </a:p>
          <a:p>
            <a:r>
              <a:rPr lang="en-SG" sz="1600" dirty="0"/>
              <a:t>Table 11- dTransaction</a:t>
            </a:r>
          </a:p>
          <a:p>
            <a:r>
              <a:rPr lang="en-GB" sz="1400" dirty="0" smtClean="0"/>
              <a:t>http</a:t>
            </a:r>
            <a:r>
              <a:rPr lang="en-GB" sz="1400" dirty="0" smtClean="0"/>
              <a:t>://54.179.159.226:3000/topupHistory/byBus/</a:t>
            </a:r>
            <a:r>
              <a:rPr lang="en-GB" sz="1400" dirty="0" smtClean="0">
                <a:solidFill>
                  <a:srgbClr val="FF0000"/>
                </a:solidFill>
              </a:rPr>
              <a:t>BusID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57211" y="4953000"/>
            <a:ext cx="568171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Parameter Input: </a:t>
            </a:r>
            <a:r>
              <a:rPr lang="en-SG" sz="1400" dirty="0" err="1" smtClean="0">
                <a:solidFill>
                  <a:srgbClr val="FF0000"/>
                </a:solidFill>
              </a:rPr>
              <a:t>EndDate</a:t>
            </a:r>
            <a:endParaRPr lang="en-SG" sz="1400" dirty="0">
              <a:solidFill>
                <a:srgbClr val="FF0000"/>
              </a:solidFill>
            </a:endParaRPr>
          </a:p>
          <a:p>
            <a:r>
              <a:rPr lang="en-SG" sz="1400" dirty="0"/>
              <a:t>Table 11- dTransaction</a:t>
            </a:r>
          </a:p>
          <a:p>
            <a:r>
              <a:rPr lang="en-GB" sz="1400" dirty="0"/>
              <a:t>http://54.179.159.226:3000/topupHistory/byBus/</a:t>
            </a:r>
            <a:r>
              <a:rPr lang="en-GB" sz="1400" dirty="0">
                <a:solidFill>
                  <a:srgbClr val="FF0000"/>
                </a:solidFill>
              </a:rPr>
              <a:t>BusID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57211" y="7565117"/>
            <a:ext cx="568171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Parameter Input: </a:t>
            </a:r>
            <a:r>
              <a:rPr lang="en-SG" sz="1400" dirty="0" err="1" smtClean="0">
                <a:solidFill>
                  <a:srgbClr val="FF0000"/>
                </a:solidFill>
              </a:rPr>
              <a:t>StartDate</a:t>
            </a:r>
            <a:endParaRPr lang="en-SG" sz="1400" dirty="0">
              <a:solidFill>
                <a:srgbClr val="FF0000"/>
              </a:solidFill>
            </a:endParaRPr>
          </a:p>
          <a:p>
            <a:r>
              <a:rPr lang="en-SG" sz="1400" dirty="0"/>
              <a:t>Table 11- dTransaction</a:t>
            </a:r>
          </a:p>
          <a:p>
            <a:r>
              <a:rPr lang="en-GB" sz="1400" dirty="0"/>
              <a:t>http://54.179.159.226:3000/topupHistory/byBus/</a:t>
            </a:r>
            <a:r>
              <a:rPr lang="en-GB" sz="1400" dirty="0">
                <a:solidFill>
                  <a:srgbClr val="FF0000"/>
                </a:solidFill>
              </a:rPr>
              <a:t>BusID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91" y="-44147"/>
            <a:ext cx="5567213" cy="9950147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>
            <a:off x="4800600" y="384162"/>
            <a:ext cx="2356611" cy="1568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1"/>
          </p:cNvCxnSpPr>
          <p:nvPr/>
        </p:nvCxnSpPr>
        <p:spPr>
          <a:xfrm flipH="1" flipV="1">
            <a:off x="3695700" y="2109848"/>
            <a:ext cx="3461511" cy="609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1"/>
          </p:cNvCxnSpPr>
          <p:nvPr/>
        </p:nvCxnSpPr>
        <p:spPr>
          <a:xfrm flipH="1" flipV="1">
            <a:off x="2857500" y="2154483"/>
            <a:ext cx="4299711" cy="186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057400" y="2220457"/>
            <a:ext cx="5099814" cy="2988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1"/>
          </p:cNvCxnSpPr>
          <p:nvPr/>
        </p:nvCxnSpPr>
        <p:spPr>
          <a:xfrm flipH="1" flipV="1">
            <a:off x="1371600" y="2268181"/>
            <a:ext cx="5785611" cy="566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57211" y="6670776"/>
            <a:ext cx="568171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Parameter Input: </a:t>
            </a:r>
            <a:r>
              <a:rPr lang="en-SG" sz="1400" dirty="0" smtClean="0">
                <a:solidFill>
                  <a:srgbClr val="FF0000"/>
                </a:solidFill>
              </a:rPr>
              <a:t>Year</a:t>
            </a:r>
            <a:endParaRPr lang="en-SG" sz="1400" dirty="0">
              <a:solidFill>
                <a:srgbClr val="FF0000"/>
              </a:solidFill>
            </a:endParaRPr>
          </a:p>
          <a:p>
            <a:r>
              <a:rPr lang="en-SG" sz="1400" dirty="0"/>
              <a:t>Table 11- dTransaction</a:t>
            </a:r>
          </a:p>
          <a:p>
            <a:r>
              <a:rPr lang="en-GB" sz="1400" dirty="0"/>
              <a:t>http://54.179.159.226:3000/topupHistory/byBus/</a:t>
            </a:r>
            <a:r>
              <a:rPr lang="en-GB" sz="1400" dirty="0">
                <a:solidFill>
                  <a:srgbClr val="FF0000"/>
                </a:solidFill>
              </a:rPr>
              <a:t>BusID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1619250" y="1976024"/>
            <a:ext cx="5537964" cy="4950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57211" y="1086359"/>
            <a:ext cx="5681712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Parameter Input: </a:t>
            </a:r>
            <a:r>
              <a:rPr lang="en-SG" sz="1600" dirty="0" err="1" smtClean="0">
                <a:solidFill>
                  <a:srgbClr val="FF0000"/>
                </a:solidFill>
              </a:rPr>
              <a:t>TotalAmount</a:t>
            </a:r>
            <a:endParaRPr lang="en-SG" sz="1600" dirty="0">
              <a:solidFill>
                <a:srgbClr val="FF0000"/>
              </a:solidFill>
            </a:endParaRPr>
          </a:p>
          <a:p>
            <a:r>
              <a:rPr lang="en-SG" sz="1600" dirty="0"/>
              <a:t>Table </a:t>
            </a:r>
            <a:r>
              <a:rPr lang="en-SG" sz="1600" dirty="0" smtClean="0"/>
              <a:t>11- dTransaction</a:t>
            </a:r>
            <a:endParaRPr lang="en-SG" sz="1600" dirty="0"/>
          </a:p>
          <a:p>
            <a:r>
              <a:rPr lang="en-GB" sz="1400" dirty="0"/>
              <a:t>http</a:t>
            </a:r>
            <a:r>
              <a:rPr lang="en-GB" sz="1400" dirty="0" smtClean="0"/>
              <a:t>://54.179.159.226:3000/totalAmount/byBus/</a:t>
            </a:r>
            <a:r>
              <a:rPr lang="en-GB" sz="1400" dirty="0" smtClean="0">
                <a:solidFill>
                  <a:srgbClr val="FF0000"/>
                </a:solidFill>
              </a:rPr>
              <a:t>BusID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74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2" y="0"/>
            <a:ext cx="4819135" cy="990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157211" y="4704683"/>
            <a:ext cx="568171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Show and Edit</a:t>
            </a:r>
          </a:p>
          <a:p>
            <a:r>
              <a:rPr lang="en-SG" sz="1400" dirty="0" smtClean="0"/>
              <a:t>Table 10- Driver</a:t>
            </a:r>
            <a:endParaRPr lang="en-SG" sz="1400" dirty="0"/>
          </a:p>
          <a:p>
            <a:r>
              <a:rPr lang="en-IN" sz="1400" dirty="0"/>
              <a:t>http</a:t>
            </a:r>
            <a:r>
              <a:rPr lang="en-IN" sz="1400" dirty="0" smtClean="0"/>
              <a:t>://54.179.159.226:5000/driver/</a:t>
            </a:r>
            <a:r>
              <a:rPr lang="en-IN" sz="1400" dirty="0" smtClean="0">
                <a:solidFill>
                  <a:srgbClr val="FF0000"/>
                </a:solidFill>
              </a:rPr>
              <a:t>BusID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876800" y="1828800"/>
            <a:ext cx="2280415" cy="3379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946889" y="8942249"/>
            <a:ext cx="876300" cy="2857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3140363" y="8942249"/>
            <a:ext cx="577274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SG" sz="1500" dirty="0" smtClean="0">
                <a:solidFill>
                  <a:schemeClr val="bg1"/>
                </a:solidFill>
              </a:rPr>
              <a:t>SAVE</a:t>
            </a:r>
            <a:endParaRPr lang="en-SG" sz="15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610100" y="2305050"/>
            <a:ext cx="2547111" cy="2903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476751" y="2781300"/>
            <a:ext cx="2680456" cy="2427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016664" y="3811845"/>
            <a:ext cx="3140544" cy="1396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310887" y="4953000"/>
            <a:ext cx="2846320" cy="255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700580" y="4939468"/>
            <a:ext cx="1456627" cy="269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476752" y="5222094"/>
            <a:ext cx="2680455" cy="466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476752" y="5222094"/>
            <a:ext cx="2680455" cy="1267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610101" y="5222094"/>
            <a:ext cx="2547106" cy="1778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550859" y="5222094"/>
            <a:ext cx="1606348" cy="2268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016664" y="5222094"/>
            <a:ext cx="3140543" cy="267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277304" y="5282448"/>
            <a:ext cx="2879903" cy="3166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281100" y="8441827"/>
            <a:ext cx="568171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Show and </a:t>
            </a:r>
            <a:r>
              <a:rPr lang="en-SG" sz="1400" dirty="0" smtClean="0"/>
              <a:t>Edit</a:t>
            </a:r>
          </a:p>
          <a:p>
            <a:r>
              <a:rPr lang="en-SG" sz="1400" dirty="0" smtClean="0"/>
              <a:t>API type: Post</a:t>
            </a:r>
            <a:endParaRPr lang="en-SG" sz="1400" dirty="0" smtClean="0"/>
          </a:p>
          <a:p>
            <a:r>
              <a:rPr lang="en-SG" sz="1400" dirty="0" smtClean="0"/>
              <a:t>Table 10- </a:t>
            </a:r>
            <a:r>
              <a:rPr lang="en-SG" sz="1400" dirty="0" smtClean="0"/>
              <a:t>Driver (All)</a:t>
            </a:r>
          </a:p>
          <a:p>
            <a:r>
              <a:rPr lang="en-SG" sz="1400" dirty="0" smtClean="0"/>
              <a:t>Table 2: Bus (BusID, FirstName, LastName)</a:t>
            </a:r>
          </a:p>
          <a:p>
            <a:r>
              <a:rPr lang="en-SG" sz="1400" dirty="0" smtClean="0"/>
              <a:t>Table 3: BusRoute (</a:t>
            </a:r>
            <a:r>
              <a:rPr lang="en-SG" sz="1400" dirty="0" err="1" smtClean="0"/>
              <a:t>Busroute</a:t>
            </a:r>
            <a:r>
              <a:rPr lang="en-SG" sz="1400" dirty="0" smtClean="0"/>
              <a:t>, BusID)</a:t>
            </a:r>
            <a:endParaRPr lang="en-SG" sz="1400" dirty="0"/>
          </a:p>
          <a:p>
            <a:r>
              <a:rPr lang="en-IN" sz="1400" dirty="0"/>
              <a:t>http</a:t>
            </a:r>
            <a:r>
              <a:rPr lang="en-IN" sz="1400" dirty="0" smtClean="0"/>
              <a:t>://54.179.159.226:5000/driver/</a:t>
            </a:r>
            <a:r>
              <a:rPr lang="en-IN" sz="1400" dirty="0" smtClean="0">
                <a:solidFill>
                  <a:srgbClr val="FF0000"/>
                </a:solidFill>
              </a:rPr>
              <a:t>??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6390939" y="2914513"/>
            <a:ext cx="568171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 smtClean="0"/>
              <a:t>BUS ID is </a:t>
            </a:r>
            <a:r>
              <a:rPr lang="en-SG" sz="2000" dirty="0" err="1" smtClean="0"/>
              <a:t>uneditable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33" idx="3"/>
          </p:cNvCxnSpPr>
          <p:nvPr/>
        </p:nvCxnSpPr>
        <p:spPr>
          <a:xfrm>
            <a:off x="-709227" y="3114568"/>
            <a:ext cx="1865507" cy="181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1"/>
          </p:cNvCxnSpPr>
          <p:nvPr/>
        </p:nvCxnSpPr>
        <p:spPr>
          <a:xfrm flipH="1" flipV="1">
            <a:off x="3899424" y="9075757"/>
            <a:ext cx="3381676" cy="58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6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259</Words>
  <Application>Microsoft Office PowerPoint</Application>
  <PresentationFormat>A4 Paper (210x297 mm)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Debanjan Das</dc:creator>
  <cp:lastModifiedBy>Debanjan Das</cp:lastModifiedBy>
  <cp:revision>35</cp:revision>
  <dcterms:created xsi:type="dcterms:W3CDTF">2018-08-06T00:51:31Z</dcterms:created>
  <dcterms:modified xsi:type="dcterms:W3CDTF">2018-09-14T03:11:06Z</dcterms:modified>
</cp:coreProperties>
</file>