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68" r:id="rId4"/>
    <p:sldId id="257" r:id="rId5"/>
    <p:sldId id="258" r:id="rId6"/>
    <p:sldId id="259" r:id="rId7"/>
    <p:sldId id="260" r:id="rId8"/>
    <p:sldId id="270" r:id="rId9"/>
    <p:sldId id="262" r:id="rId10"/>
    <p:sldId id="263" r:id="rId11"/>
    <p:sldId id="271" r:id="rId12"/>
    <p:sldId id="265" r:id="rId13"/>
    <p:sldId id="266" r:id="rId14"/>
    <p:sldId id="267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434" autoAdjust="0"/>
  </p:normalViewPr>
  <p:slideViewPr>
    <p:cSldViewPr snapToGrid="0">
      <p:cViewPr>
        <p:scale>
          <a:sx n="50" d="100"/>
          <a:sy n="50" d="100"/>
        </p:scale>
        <p:origin x="27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1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4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47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5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38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1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16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7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73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577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85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1E0D-96BF-42AE-9758-395A55A5B90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9A45-7ADB-4041-BEA0-29F1D1AE1C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0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54.179.159.226:5000/busService/getE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8" t="5273" r="35871" b="5275"/>
          <a:stretch/>
        </p:blipFill>
        <p:spPr>
          <a:xfrm>
            <a:off x="685800" y="0"/>
            <a:ext cx="5580236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021" y="4145570"/>
            <a:ext cx="5673419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</a:t>
            </a:r>
            <a:r>
              <a:rPr lang="en-SG" sz="1500" dirty="0">
                <a:solidFill>
                  <a:srgbClr val="FF0000"/>
                </a:solidFill>
              </a:rPr>
              <a:t>BusRoute</a:t>
            </a:r>
          </a:p>
          <a:p>
            <a:r>
              <a:rPr lang="en-SG" sz="1400" dirty="0"/>
              <a:t>Url: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5037" y="2686885"/>
            <a:ext cx="5729403" cy="80021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</a:t>
            </a:r>
            <a:r>
              <a:rPr lang="en-SG" sz="1500" dirty="0">
                <a:solidFill>
                  <a:srgbClr val="FF0000"/>
                </a:solidFill>
              </a:rPr>
              <a:t>Stop </a:t>
            </a:r>
            <a:r>
              <a:rPr lang="en-SG" sz="1500" dirty="0" smtClean="0">
                <a:solidFill>
                  <a:srgbClr val="FF0000"/>
                </a:solidFill>
              </a:rPr>
              <a:t>(User's "Confirm"ed parameter)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500" dirty="0" smtClean="0"/>
              <a:t>Table </a:t>
            </a:r>
            <a:r>
              <a:rPr lang="en-SG" sz="1500" dirty="0"/>
              <a:t>4</a:t>
            </a:r>
            <a:r>
              <a:rPr lang="en-SG" sz="1500" dirty="0" smtClean="0"/>
              <a:t> – BusStops</a:t>
            </a:r>
          </a:p>
          <a:p>
            <a:r>
              <a:rPr lang="en-GB" sz="1600" dirty="0" smtClean="0"/>
              <a:t>http</a:t>
            </a:r>
            <a:r>
              <a:rPr lang="en-GB" sz="1600" dirty="0" smtClean="0"/>
              <a:t>://54.179.159.226:5000/busstops/</a:t>
            </a:r>
            <a:r>
              <a:rPr lang="en-GB" sz="1600" dirty="0" smtClean="0">
                <a:solidFill>
                  <a:srgbClr val="FF0000"/>
                </a:solidFill>
              </a:rPr>
              <a:t>Stops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4696" y="7299468"/>
            <a:ext cx="5034790" cy="76944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ETA (nearest BusID corresponding to that particular bus Route)</a:t>
            </a:r>
          </a:p>
          <a:p>
            <a:r>
              <a:rPr lang="en-SG" sz="1400" dirty="0"/>
              <a:t>Url: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012164" y="7389846"/>
            <a:ext cx="2622532" cy="294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3" r="38378" b="33715"/>
          <a:stretch/>
        </p:blipFill>
        <p:spPr>
          <a:xfrm>
            <a:off x="1019432" y="1522057"/>
            <a:ext cx="4819135" cy="366136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071397" y="4414875"/>
            <a:ext cx="4459624" cy="1295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276671" y="1157001"/>
            <a:ext cx="4198366" cy="1929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04360" y="4813972"/>
            <a:ext cx="87630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0539" y="4795264"/>
            <a:ext cx="910121" cy="3231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MapType</a:t>
            </a:r>
            <a:endParaRPr lang="en-SG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7"/>
          <a:stretch/>
        </p:blipFill>
        <p:spPr>
          <a:xfrm>
            <a:off x="0" y="766916"/>
            <a:ext cx="6858000" cy="856342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4136571" y="-103473"/>
            <a:ext cx="3686629" cy="9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46057" y="3162242"/>
            <a:ext cx="242388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-1103086" y="3626225"/>
            <a:ext cx="1959429" cy="117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84531" y="-288139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8069943" y="38919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BUS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-1660345" y="34347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USER</a:t>
            </a:r>
            <a:endParaRPr lang="en-SG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48050" y="4825508"/>
            <a:ext cx="3797854" cy="107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7234" y="4640842"/>
            <a:ext cx="7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>
          <a:xfrm>
            <a:off x="-721731" y="7627406"/>
            <a:ext cx="1640448" cy="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924049" y="6888742"/>
            <a:ext cx="1202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USER ETA to “FROM” </a:t>
            </a:r>
            <a:r>
              <a:rPr lang="en-SG" dirty="0" smtClean="0"/>
              <a:t>(based on google map </a:t>
            </a:r>
            <a:r>
              <a:rPr lang="en-SG" dirty="0" err="1" smtClean="0"/>
              <a:t>api</a:t>
            </a:r>
            <a:r>
              <a:rPr lang="en-SG" dirty="0" smtClean="0"/>
              <a:t>)</a:t>
            </a:r>
            <a:endParaRPr lang="en-SG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00751" y="7296190"/>
            <a:ext cx="16639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225787" y="8199840"/>
            <a:ext cx="2911812" cy="86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-501927" y="6213599"/>
            <a:ext cx="3120650" cy="48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69943" y="4655366"/>
            <a:ext cx="5174180" cy="5693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</a:t>
            </a:r>
            <a:r>
              <a:rPr lang="en-SG" sz="1500" dirty="0" err="1" smtClean="0">
                <a:solidFill>
                  <a:srgbClr val="FF0000"/>
                </a:solidFill>
              </a:rPr>
              <a:t>busstop</a:t>
            </a:r>
            <a:r>
              <a:rPr lang="en-SG" sz="1500" dirty="0" smtClean="0">
                <a:solidFill>
                  <a:srgbClr val="FF0000"/>
                </a:solidFill>
              </a:rPr>
              <a:t> </a:t>
            </a:r>
            <a:r>
              <a:rPr lang="en-SG" sz="1500" dirty="0">
                <a:solidFill>
                  <a:srgbClr val="FF0000"/>
                </a:solidFill>
              </a:rPr>
              <a:t>(User's "</a:t>
            </a:r>
            <a:r>
              <a:rPr lang="en-SG" sz="1500" dirty="0" err="1">
                <a:solidFill>
                  <a:srgbClr val="FF0000"/>
                </a:solidFill>
              </a:rPr>
              <a:t>Confirm"ed</a:t>
            </a:r>
            <a:r>
              <a:rPr lang="en-SG" sz="1500" dirty="0">
                <a:solidFill>
                  <a:srgbClr val="FF0000"/>
                </a:solidFill>
              </a:rPr>
              <a:t> parameter)</a:t>
            </a:r>
          </a:p>
          <a:p>
            <a:r>
              <a:rPr lang="en-SG" sz="1600" dirty="0"/>
              <a:t>Url: </a:t>
            </a:r>
            <a:r>
              <a:rPr lang="en-IN" sz="1600" dirty="0"/>
              <a:t>http://54.179.159.226:5000/busService/</a:t>
            </a:r>
            <a:r>
              <a:rPr lang="en-IN" sz="1600" dirty="0">
                <a:solidFill>
                  <a:srgbClr val="FF0000"/>
                </a:solidFill>
              </a:rPr>
              <a:t>getETA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64727" y="7026885"/>
            <a:ext cx="5034790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ETA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5527370" y="5928271"/>
            <a:ext cx="5034790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BusRoute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7599" y="8717610"/>
            <a:ext cx="5034790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BusID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1CE7333-9B60-4678-ADE5-44854189A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8457" y="1388199"/>
            <a:ext cx="155876" cy="1558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438B1A-0C79-4CED-8036-25897CE54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3123" y="2219166"/>
            <a:ext cx="155876" cy="1558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12259" y="6561220"/>
            <a:ext cx="947180" cy="10741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3720072" y="6621726"/>
            <a:ext cx="5757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000" dirty="0" smtClean="0">
                <a:solidFill>
                  <a:srgbClr val="FF5050"/>
                </a:solidFill>
              </a:rPr>
              <a:t>--</a:t>
            </a:r>
            <a:endParaRPr lang="en-SG" sz="5000" dirty="0">
              <a:solidFill>
                <a:srgbClr val="FF5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85900" y="6024148"/>
            <a:ext cx="3924299" cy="2666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/>
          <p:cNvSpPr/>
          <p:nvPr/>
        </p:nvSpPr>
        <p:spPr>
          <a:xfrm>
            <a:off x="2810675" y="1069534"/>
            <a:ext cx="87630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2776854" y="1050826"/>
            <a:ext cx="910121" cy="3231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MapType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27791" y="1066257"/>
            <a:ext cx="70243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Cancel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8725" y="200346"/>
            <a:ext cx="3686629" cy="9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306685" y="15680"/>
            <a:ext cx="22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GO TO HOME SCREEN</a:t>
            </a:r>
            <a:endParaRPr lang="en-SG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0" y="1020338"/>
            <a:ext cx="432650" cy="3690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-4761865" y="317242"/>
            <a:ext cx="215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GO TO Previous page</a:t>
            </a:r>
            <a:endParaRPr lang="en-SG" dirty="0"/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-2606916" y="501908"/>
            <a:ext cx="2872617" cy="57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531021" y="4145570"/>
            <a:ext cx="627057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Bus Route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500" dirty="0"/>
              <a:t>Table 7- </a:t>
            </a:r>
            <a:r>
              <a:rPr lang="en-SG" sz="1500" dirty="0" smtClean="0"/>
              <a:t>Top-up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://54.179.159.226:5000/topuphistory/CardID/</a:t>
            </a:r>
            <a:r>
              <a:rPr lang="en-IN" sz="1600" dirty="0" smtClean="0">
                <a:solidFill>
                  <a:srgbClr val="FF0000"/>
                </a:solidFill>
              </a:rPr>
              <a:t>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35495" y="1754156"/>
            <a:ext cx="4795526" cy="453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1735495" y="1511562"/>
            <a:ext cx="4795526" cy="303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1020" y="5954153"/>
            <a:ext cx="627058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Bus ID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500" dirty="0"/>
              <a:t>Table 7- </a:t>
            </a:r>
            <a:r>
              <a:rPr lang="en-SG" sz="1500" dirty="0" smtClean="0"/>
              <a:t>Top-up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://54.179.159.226:5000/topuphistory/CardID/</a:t>
            </a:r>
            <a:r>
              <a:rPr lang="en-IN" sz="1600" dirty="0" smtClean="0">
                <a:solidFill>
                  <a:srgbClr val="FF0000"/>
                </a:solidFill>
              </a:rPr>
              <a:t>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1020" y="84051"/>
            <a:ext cx="627058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Amount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500" dirty="0"/>
              <a:t>Table 7- </a:t>
            </a:r>
            <a:r>
              <a:rPr lang="en-SG" sz="1500" dirty="0" smtClean="0"/>
              <a:t>Top-up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://54.179.159.226:5000/topuphistory/CardID/</a:t>
            </a:r>
            <a:r>
              <a:rPr lang="en-IN" sz="1600" dirty="0" smtClean="0">
                <a:solidFill>
                  <a:srgbClr val="FF0000"/>
                </a:solidFill>
              </a:rPr>
              <a:t>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694922" y="484161"/>
            <a:ext cx="2836098" cy="102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4630" y="1230936"/>
            <a:ext cx="624697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Recharge_Date</a:t>
            </a:r>
            <a:r>
              <a:rPr lang="en-SG" sz="1500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SG" sz="1500" dirty="0" smtClean="0"/>
              <a:t>Table </a:t>
            </a:r>
            <a:r>
              <a:rPr lang="en-SG" sz="1500" dirty="0"/>
              <a:t>7- </a:t>
            </a:r>
            <a:r>
              <a:rPr lang="en-SG" sz="1500" dirty="0" smtClean="0"/>
              <a:t>Top-up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://54.179.159.226:5000/topuphistory/CardID/</a:t>
            </a:r>
            <a:r>
              <a:rPr lang="en-IN" sz="1600" dirty="0" smtClean="0">
                <a:solidFill>
                  <a:srgbClr val="FF0000"/>
                </a:solidFill>
              </a:rPr>
              <a:t>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4961896" y="1461340"/>
            <a:ext cx="1592734" cy="169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4630" y="2554659"/>
            <a:ext cx="624697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</a:t>
            </a:r>
            <a:r>
              <a:rPr lang="en-SG" sz="1500" dirty="0" smtClean="0">
                <a:solidFill>
                  <a:srgbClr val="FF0000"/>
                </a:solidFill>
              </a:rPr>
              <a:t>Recharge_Time*</a:t>
            </a:r>
          </a:p>
          <a:p>
            <a:r>
              <a:rPr lang="en-SG" sz="1500" dirty="0" smtClean="0"/>
              <a:t>Table </a:t>
            </a:r>
            <a:r>
              <a:rPr lang="en-SG" sz="1500" dirty="0"/>
              <a:t>7- </a:t>
            </a:r>
            <a:r>
              <a:rPr lang="en-SG" sz="1500" dirty="0" smtClean="0"/>
              <a:t>Top-up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://54.179.159.226:5000/topuphistory/CardID/</a:t>
            </a:r>
            <a:r>
              <a:rPr lang="en-IN" sz="1600" dirty="0" smtClean="0">
                <a:solidFill>
                  <a:srgbClr val="FF0000"/>
                </a:solidFill>
              </a:rPr>
              <a:t>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4961896" y="1737763"/>
            <a:ext cx="1592734" cy="121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474237" y="1978090"/>
            <a:ext cx="4832850" cy="686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07085" y="8510740"/>
            <a:ext cx="625191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</a:t>
            </a:r>
            <a:r>
              <a:rPr lang="en-SG" sz="1500" dirty="0" smtClean="0">
                <a:solidFill>
                  <a:srgbClr val="FF0000"/>
                </a:solidFill>
              </a:rPr>
              <a:t>Exit</a:t>
            </a:r>
          </a:p>
          <a:p>
            <a:r>
              <a:rPr lang="en-SG" sz="1500" dirty="0" smtClean="0"/>
              <a:t>Table 8- Ride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://54.179.159.226:5000/rideHistory/CardID</a:t>
            </a:r>
            <a:r>
              <a:rPr lang="en-IN" sz="1600" dirty="0" smtClean="0">
                <a:solidFill>
                  <a:srgbClr val="FF0000"/>
                </a:solidFill>
              </a:rPr>
              <a:t>/CardNumber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642188" y="1772816"/>
            <a:ext cx="4664899" cy="5882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07085" y="7320755"/>
            <a:ext cx="625191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</a:t>
            </a:r>
            <a:r>
              <a:rPr lang="en-SG" sz="1500" dirty="0" smtClean="0">
                <a:solidFill>
                  <a:srgbClr val="FF0000"/>
                </a:solidFill>
              </a:rPr>
              <a:t>Entry</a:t>
            </a:r>
          </a:p>
          <a:p>
            <a:r>
              <a:rPr lang="en-SG" sz="1500" dirty="0" smtClean="0"/>
              <a:t>Table 8- Ride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://54.179.159.226:5000/rideHistory/CardID</a:t>
            </a:r>
            <a:r>
              <a:rPr lang="en-IN" sz="1600" dirty="0" smtClean="0">
                <a:solidFill>
                  <a:srgbClr val="FF0000"/>
                </a:solidFill>
              </a:rPr>
              <a:t>/CardNumber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95331" y="1978090"/>
            <a:ext cx="4011757" cy="4346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07085" y="5990022"/>
            <a:ext cx="625191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BusID</a:t>
            </a:r>
            <a:endParaRPr lang="en-SG" sz="1500" dirty="0" smtClean="0">
              <a:solidFill>
                <a:srgbClr val="FF0000"/>
              </a:solidFill>
            </a:endParaRPr>
          </a:p>
          <a:p>
            <a:r>
              <a:rPr lang="en-SG" sz="1500" dirty="0" smtClean="0"/>
              <a:t>Table 8- Ride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://54.179.159.226:5000/rideHistory/CardID</a:t>
            </a:r>
            <a:r>
              <a:rPr lang="en-IN" sz="1600" dirty="0" smtClean="0">
                <a:solidFill>
                  <a:srgbClr val="FF0000"/>
                </a:solidFill>
              </a:rPr>
              <a:t>/CardNumber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295331" y="1772816"/>
            <a:ext cx="4011758" cy="3316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07085" y="4755044"/>
            <a:ext cx="625191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BusRoute</a:t>
            </a:r>
            <a:endParaRPr lang="en-SG" sz="1500" dirty="0" smtClean="0">
              <a:solidFill>
                <a:srgbClr val="FF0000"/>
              </a:solidFill>
            </a:endParaRPr>
          </a:p>
          <a:p>
            <a:r>
              <a:rPr lang="en-SG" sz="1500" dirty="0" smtClean="0"/>
              <a:t>Table 8- Ride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://54.179.159.226:5000/rideHistory/CardID</a:t>
            </a:r>
            <a:r>
              <a:rPr lang="en-IN" sz="1600" dirty="0" smtClean="0">
                <a:solidFill>
                  <a:srgbClr val="FF0000"/>
                </a:solidFill>
              </a:rPr>
              <a:t>/CardNumber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39178" y="1978090"/>
            <a:ext cx="1867912" cy="1787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7085" y="3431272"/>
            <a:ext cx="625191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FareCharged</a:t>
            </a:r>
            <a:endParaRPr lang="en-SG" sz="1500" dirty="0" smtClean="0">
              <a:solidFill>
                <a:srgbClr val="FF0000"/>
              </a:solidFill>
            </a:endParaRPr>
          </a:p>
          <a:p>
            <a:r>
              <a:rPr lang="en-SG" sz="1500" dirty="0" smtClean="0"/>
              <a:t>Table 8- Ride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://54.179.159.226:5000/rideHistory/CardID</a:t>
            </a:r>
            <a:r>
              <a:rPr lang="en-IN" sz="1600" dirty="0" smtClean="0">
                <a:solidFill>
                  <a:srgbClr val="FF0000"/>
                </a:solidFill>
              </a:rPr>
              <a:t>/CardNumber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373132" y="1978090"/>
            <a:ext cx="933958" cy="632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7085" y="2275730"/>
            <a:ext cx="625191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Entry_Time*</a:t>
            </a:r>
            <a:endParaRPr lang="en-SG" sz="1500" dirty="0" smtClean="0">
              <a:solidFill>
                <a:srgbClr val="FF0000"/>
              </a:solidFill>
            </a:endParaRPr>
          </a:p>
          <a:p>
            <a:r>
              <a:rPr lang="en-SG" sz="1500" dirty="0" smtClean="0"/>
              <a:t>Table 8- Ride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://54.179.159.226:5000/rideHistory/CardID</a:t>
            </a:r>
            <a:r>
              <a:rPr lang="en-IN" sz="1600" dirty="0" smtClean="0">
                <a:solidFill>
                  <a:srgbClr val="FF0000"/>
                </a:solidFill>
              </a:rPr>
              <a:t>/CardNumber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523722" y="1138455"/>
            <a:ext cx="825676" cy="490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49393" y="803771"/>
            <a:ext cx="6209611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Travel_Date*</a:t>
            </a:r>
            <a:endParaRPr lang="en-SG" sz="1500" dirty="0" smtClean="0">
              <a:solidFill>
                <a:srgbClr val="FF0000"/>
              </a:solidFill>
            </a:endParaRPr>
          </a:p>
          <a:p>
            <a:r>
              <a:rPr lang="en-SG" sz="1500" dirty="0" smtClean="0"/>
              <a:t>Table 8- Ride History</a:t>
            </a:r>
          </a:p>
          <a:p>
            <a:r>
              <a:rPr lang="en-US" sz="1600" dirty="0"/>
              <a:t> </a:t>
            </a:r>
            <a:r>
              <a:rPr lang="en-IN" sz="1600" dirty="0"/>
              <a:t>http</a:t>
            </a:r>
            <a:r>
              <a:rPr lang="en-IN" sz="1600" dirty="0" smtClean="0"/>
              <a:t>://54.179.159.226:5000/rideHistory/CardID</a:t>
            </a:r>
            <a:r>
              <a:rPr lang="en-IN" sz="1600" dirty="0" smtClean="0">
                <a:solidFill>
                  <a:srgbClr val="FF0000"/>
                </a:solidFill>
              </a:rPr>
              <a:t>/CardNumber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4229100" y="1138455"/>
            <a:ext cx="2120299" cy="69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49393" y="803771"/>
            <a:ext cx="5486807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Data from Table </a:t>
            </a:r>
            <a:r>
              <a:rPr lang="en-SG" sz="15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SG" sz="1500" dirty="0" smtClean="0"/>
              <a:t>Table </a:t>
            </a:r>
            <a:r>
              <a:rPr lang="en-SG" sz="1500" dirty="0" smtClean="0"/>
              <a:t>1- </a:t>
            </a:r>
            <a:r>
              <a:rPr lang="en-SG" sz="1500" dirty="0" smtClean="0"/>
              <a:t>User</a:t>
            </a:r>
            <a:endParaRPr lang="en-SG" sz="1500" dirty="0" smtClean="0"/>
          </a:p>
          <a:p>
            <a:r>
              <a:rPr lang="en-US" sz="1600" dirty="0" smtClean="0"/>
              <a:t> </a:t>
            </a:r>
            <a:r>
              <a:rPr lang="en-IN" sz="1600" dirty="0" smtClean="0"/>
              <a:t>http://54.179.159.226:5000/users/</a:t>
            </a:r>
            <a:r>
              <a:rPr lang="en-IN" sz="1600" dirty="0" smtClean="0">
                <a:solidFill>
                  <a:srgbClr val="FF0000"/>
                </a:solidFill>
              </a:rPr>
              <a:t>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46889" y="8942249"/>
            <a:ext cx="876300" cy="285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3140363" y="8942249"/>
            <a:ext cx="57727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SAVE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73682" y="1138455"/>
            <a:ext cx="2375711" cy="1360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19650" y="1138455"/>
            <a:ext cx="1529744" cy="1821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23189" y="1101040"/>
            <a:ext cx="2526204" cy="2552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98436" y="1101040"/>
            <a:ext cx="2450957" cy="365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01394" y="1138455"/>
            <a:ext cx="2247999" cy="410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96667" y="1138455"/>
            <a:ext cx="1952726" cy="482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45985" y="1101040"/>
            <a:ext cx="1403408" cy="543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28999" y="1101040"/>
            <a:ext cx="2920395" cy="6122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62050" y="7620000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bg1">
                    <a:lumMod val="50000"/>
                  </a:schemeClr>
                </a:solidFill>
              </a:rPr>
              <a:t>Home:</a:t>
            </a:r>
            <a:endParaRPr lang="en-SG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937400" y="8096250"/>
            <a:ext cx="4901167" cy="14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62050" y="8302577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bg1">
                    <a:lumMod val="50000"/>
                  </a:schemeClr>
                </a:solidFill>
              </a:rPr>
              <a:t>Office:</a:t>
            </a:r>
            <a:endParaRPr lang="en-SG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937400" y="8778827"/>
            <a:ext cx="4901167" cy="14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302557" y="1101040"/>
            <a:ext cx="2005447" cy="667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350106" y="1138455"/>
            <a:ext cx="957898" cy="7364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1"/>
          </p:cNvCxnSpPr>
          <p:nvPr/>
        </p:nvCxnSpPr>
        <p:spPr>
          <a:xfrm flipH="1">
            <a:off x="5656221" y="1203881"/>
            <a:ext cx="693172" cy="3393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36214" y="7830563"/>
            <a:ext cx="5486807" cy="1492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Data from Table </a:t>
            </a:r>
            <a:r>
              <a:rPr lang="en-SG" sz="15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SG" sz="1500" dirty="0" smtClean="0">
                <a:solidFill>
                  <a:srgbClr val="FF0000"/>
                </a:solidFill>
              </a:rPr>
              <a:t>API type: POST</a:t>
            </a:r>
            <a:endParaRPr lang="en-SG" sz="1500" dirty="0" smtClean="0">
              <a:solidFill>
                <a:srgbClr val="FF0000"/>
              </a:solidFill>
            </a:endParaRPr>
          </a:p>
          <a:p>
            <a:r>
              <a:rPr lang="en-SG" sz="1500" dirty="0" smtClean="0"/>
              <a:t>Parameter:</a:t>
            </a:r>
          </a:p>
          <a:p>
            <a:r>
              <a:rPr lang="en-SG" sz="1500" dirty="0" smtClean="0"/>
              <a:t>Table </a:t>
            </a:r>
            <a:r>
              <a:rPr lang="en-SG" sz="1500" dirty="0" smtClean="0"/>
              <a:t>1- </a:t>
            </a:r>
            <a:r>
              <a:rPr lang="en-SG" sz="1500" dirty="0" smtClean="0"/>
              <a:t>User (All – except card number)</a:t>
            </a:r>
          </a:p>
          <a:p>
            <a:r>
              <a:rPr lang="en-SG" sz="1500" dirty="0" smtClean="0"/>
              <a:t>Table 6- Cards (FirstName, LastName)</a:t>
            </a:r>
          </a:p>
          <a:p>
            <a:r>
              <a:rPr lang="en-US" sz="1600" dirty="0" smtClean="0"/>
              <a:t> </a:t>
            </a:r>
            <a:r>
              <a:rPr lang="en-IN" sz="1600" dirty="0" smtClean="0"/>
              <a:t>http://54.179.159.226:5000/??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40" idx="1"/>
          </p:cNvCxnSpPr>
          <p:nvPr/>
        </p:nvCxnSpPr>
        <p:spPr>
          <a:xfrm flipH="1">
            <a:off x="3897024" y="8576921"/>
            <a:ext cx="3439190" cy="50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6302567" y="2894066"/>
            <a:ext cx="539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CARD NUMBER WILL NEVER CHANGE FOR ONE PROFILE</a:t>
            </a:r>
            <a:endParaRPr lang="en-SG" dirty="0"/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>
          <a:xfrm>
            <a:off x="-909231" y="3078732"/>
            <a:ext cx="2015032" cy="5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9" t="5255" r="36039" b="5813"/>
          <a:stretch/>
        </p:blipFill>
        <p:spPr>
          <a:xfrm>
            <a:off x="704850" y="0"/>
            <a:ext cx="5531922" cy="990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4668" y="1763078"/>
            <a:ext cx="503479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API function: post</a:t>
            </a:r>
            <a:endParaRPr lang="en-SG" sz="1500" dirty="0" smtClean="0">
              <a:solidFill>
                <a:srgbClr val="FF0000"/>
              </a:solidFill>
            </a:endParaRPr>
          </a:p>
          <a:p>
            <a:r>
              <a:rPr lang="en-SG" sz="1500" dirty="0" smtClean="0"/>
              <a:t>Url</a:t>
            </a:r>
            <a:r>
              <a:rPr lang="en-SG" sz="1500" dirty="0" smtClean="0"/>
              <a:t>: </a:t>
            </a:r>
            <a:r>
              <a:rPr lang="en-IN" sz="1600" dirty="0">
                <a:hlinkClick r:id="rId3"/>
              </a:rPr>
              <a:t>http</a:t>
            </a:r>
            <a:r>
              <a:rPr lang="en-IN" sz="1600" dirty="0" smtClean="0">
                <a:hlinkClick r:id="rId3"/>
              </a:rPr>
              <a:t>://54.179.159.226:5000/busService/</a:t>
            </a:r>
            <a:r>
              <a:rPr lang="en-IN" sz="1600" dirty="0" smtClean="0">
                <a:solidFill>
                  <a:srgbClr val="FF0000"/>
                </a:solidFill>
                <a:hlinkClick r:id="rId3"/>
              </a:rPr>
              <a:t>getETA</a:t>
            </a:r>
            <a:endParaRPr lang="en-IN" sz="1600" dirty="0" smtClean="0">
              <a:solidFill>
                <a:srgbClr val="FF0000"/>
              </a:solidFill>
            </a:endParaRPr>
          </a:p>
          <a:p>
            <a:endParaRPr lang="en-IN" sz="1600" dirty="0">
              <a:solidFill>
                <a:srgbClr val="FF0000"/>
              </a:solidFill>
            </a:endParaRPr>
          </a:p>
          <a:p>
            <a:r>
              <a:rPr lang="en-IN" sz="1600" dirty="0" smtClean="0">
                <a:solidFill>
                  <a:srgbClr val="FF0000"/>
                </a:solidFill>
              </a:rPr>
              <a:t>USER inputs from and To</a:t>
            </a:r>
            <a:endParaRPr lang="en-SG" sz="15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257800" y="1276350"/>
            <a:ext cx="2236868" cy="1017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62657" y="9297482"/>
            <a:ext cx="87630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028836" y="9278774"/>
            <a:ext cx="910121" cy="3231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MapType</a:t>
            </a:r>
            <a:endParaRPr lang="en-SG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8468" y="1020128"/>
            <a:ext cx="503479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</a:t>
            </a:r>
            <a:r>
              <a:rPr lang="en-SG" sz="1500" dirty="0" smtClean="0">
                <a:solidFill>
                  <a:srgbClr val="FF0000"/>
                </a:solidFill>
              </a:rPr>
              <a:t>LastName</a:t>
            </a:r>
          </a:p>
          <a:p>
            <a:r>
              <a:rPr lang="en-SG" sz="1500" dirty="0"/>
              <a:t>Table </a:t>
            </a:r>
            <a:r>
              <a:rPr lang="en-SG" sz="1500" dirty="0" smtClean="0"/>
              <a:t>1 – User</a:t>
            </a:r>
          </a:p>
          <a:p>
            <a:r>
              <a:rPr lang="en-SG" sz="1500" dirty="0" smtClean="0"/>
              <a:t>Url: </a:t>
            </a:r>
            <a:r>
              <a:rPr lang="en-IN" sz="1600" dirty="0"/>
              <a:t>http</a:t>
            </a:r>
            <a:r>
              <a:rPr lang="en-IN" sz="1600" dirty="0" smtClean="0"/>
              <a:t>://54.179.159.226:5000/users/</a:t>
            </a:r>
            <a:r>
              <a:rPr lang="en-IN" sz="1600" dirty="0" smtClean="0">
                <a:solidFill>
                  <a:srgbClr val="FF0000"/>
                </a:solidFill>
              </a:rPr>
              <a:t>CardNumber</a:t>
            </a:r>
            <a:endParaRPr lang="en-SG" sz="15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4441372" y="839760"/>
            <a:ext cx="2977096" cy="58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18468" y="2246938"/>
            <a:ext cx="5034790" cy="754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</a:t>
            </a:r>
            <a:r>
              <a:rPr lang="en-SG" sz="1500" dirty="0" smtClean="0">
                <a:solidFill>
                  <a:srgbClr val="FF0000"/>
                </a:solidFill>
              </a:rPr>
              <a:t>FirstName</a:t>
            </a:r>
          </a:p>
          <a:p>
            <a:r>
              <a:rPr lang="en-SG" sz="1400" dirty="0"/>
              <a:t>Table 1 – User</a:t>
            </a: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</a:t>
            </a:r>
            <a:r>
              <a:rPr lang="en-IN" sz="1400" dirty="0" smtClean="0"/>
              <a:t>://54.179.159.226:5000/users/</a:t>
            </a:r>
            <a:r>
              <a:rPr lang="en-IN" sz="1400" dirty="0" smtClean="0">
                <a:solidFill>
                  <a:srgbClr val="FF0000"/>
                </a:solidFill>
              </a:rPr>
              <a:t>CardNumber</a:t>
            </a:r>
            <a:endParaRPr lang="en-SG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3788230" y="1020130"/>
            <a:ext cx="3630238" cy="160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18468" y="3616347"/>
            <a:ext cx="503479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</a:t>
            </a:r>
            <a:r>
              <a:rPr lang="en-SG" sz="1500" dirty="0">
                <a:solidFill>
                  <a:srgbClr val="FF0000"/>
                </a:solidFill>
              </a:rPr>
              <a:t>: </a:t>
            </a:r>
            <a:r>
              <a:rPr lang="en-SG" sz="1500" dirty="0" smtClean="0">
                <a:solidFill>
                  <a:srgbClr val="FF0000"/>
                </a:solidFill>
              </a:rPr>
              <a:t>Balance</a:t>
            </a:r>
          </a:p>
          <a:p>
            <a:r>
              <a:rPr lang="en-SG" sz="1500" dirty="0"/>
              <a:t>Table 6- </a:t>
            </a:r>
            <a:r>
              <a:rPr lang="en-SG" sz="1500" dirty="0" smtClean="0"/>
              <a:t>Card</a:t>
            </a:r>
          </a:p>
          <a:p>
            <a:r>
              <a:rPr lang="en-SG" sz="1500" dirty="0" smtClean="0"/>
              <a:t>Url: </a:t>
            </a:r>
            <a:r>
              <a:rPr lang="en-GB" sz="1600" dirty="0"/>
              <a:t>http</a:t>
            </a:r>
            <a:r>
              <a:rPr lang="en-GB" sz="1600" dirty="0" smtClean="0"/>
              <a:t>://54.179.159.226:5000/card/</a:t>
            </a:r>
            <a:r>
              <a:rPr lang="en-GB" sz="1600" dirty="0" smtClean="0">
                <a:solidFill>
                  <a:srgbClr val="FF0000"/>
                </a:solidFill>
              </a:rPr>
              <a:t>CardNumber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937518" y="1387189"/>
            <a:ext cx="3480950" cy="262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52550" y="6324600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bg1">
                    <a:lumMod val="50000"/>
                  </a:schemeClr>
                </a:solidFill>
              </a:rPr>
              <a:t>Sign out</a:t>
            </a:r>
            <a:endParaRPr lang="en-SG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27900" y="6815554"/>
            <a:ext cx="38573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0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8" y="1516661"/>
            <a:ext cx="4849989" cy="3709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34696" y="4187294"/>
            <a:ext cx="5034790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BusRoute</a:t>
            </a: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625600" y="4456599"/>
            <a:ext cx="5009096" cy="1363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34696" y="5575228"/>
            <a:ext cx="5034790" cy="5693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Fare</a:t>
            </a:r>
          </a:p>
          <a:p>
            <a:r>
              <a:rPr lang="en-SG" sz="1600" dirty="0"/>
              <a:t>Url: </a:t>
            </a:r>
            <a:r>
              <a:rPr lang="en-IN" sz="1600" dirty="0"/>
              <a:t>http://</a:t>
            </a:r>
            <a:r>
              <a:rPr lang="en-IN" sz="1600" dirty="0" smtClean="0"/>
              <a:t>54.179.159.226:5000/busService/</a:t>
            </a:r>
            <a:r>
              <a:rPr lang="en-IN" sz="1600" dirty="0" smtClean="0">
                <a:solidFill>
                  <a:srgbClr val="FF0000"/>
                </a:solidFill>
              </a:rPr>
              <a:t>getETA</a:t>
            </a:r>
            <a:endParaRPr lang="en-SG" sz="16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2989944" y="5859922"/>
            <a:ext cx="3644752" cy="715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4696" y="7299468"/>
            <a:ext cx="5034790" cy="5693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ETA</a:t>
            </a:r>
          </a:p>
          <a:p>
            <a:r>
              <a:rPr lang="en-SG" sz="1600" dirty="0"/>
              <a:t>Url: </a:t>
            </a:r>
            <a:r>
              <a:rPr lang="en-IN" sz="1600" dirty="0"/>
              <a:t>http://54.179.159.226:5000/busService/</a:t>
            </a:r>
            <a:r>
              <a:rPr lang="en-IN" sz="1600" dirty="0">
                <a:solidFill>
                  <a:srgbClr val="FF0000"/>
                </a:solidFill>
              </a:rPr>
              <a:t>getETA</a:t>
            </a:r>
            <a:endParaRPr lang="en-SG" sz="16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366728" y="7424023"/>
            <a:ext cx="2267968" cy="160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4696" y="1724330"/>
            <a:ext cx="5034790" cy="7848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To</a:t>
            </a:r>
          </a:p>
          <a:p>
            <a:r>
              <a:rPr lang="en-SG" sz="1500" dirty="0"/>
              <a:t>Table 5 - </a:t>
            </a:r>
            <a:r>
              <a:rPr lang="en-SG" sz="1500" dirty="0" err="1" smtClean="0"/>
              <a:t>Table_RouteFare</a:t>
            </a:r>
            <a:endParaRPr lang="en-SG" sz="1500" dirty="0" smtClean="0"/>
          </a:p>
          <a:p>
            <a:r>
              <a:rPr lang="en-SG" sz="1500" dirty="0" smtClean="0"/>
              <a:t>Url: </a:t>
            </a:r>
            <a:r>
              <a:rPr lang="en-IN" sz="1500" dirty="0"/>
              <a:t>http</a:t>
            </a:r>
            <a:r>
              <a:rPr lang="en-IN" sz="1500" dirty="0" smtClean="0"/>
              <a:t>://54.179.159.226:5000/routefare/</a:t>
            </a:r>
            <a:r>
              <a:rPr lang="en-IN" sz="1500" dirty="0" smtClean="0">
                <a:solidFill>
                  <a:srgbClr val="FF0000"/>
                </a:solidFill>
              </a:rPr>
              <a:t>From</a:t>
            </a:r>
            <a:r>
              <a:rPr lang="en-IN" sz="1500" dirty="0" smtClean="0"/>
              <a:t>/</a:t>
            </a:r>
            <a:r>
              <a:rPr lang="en-IN" sz="1500" dirty="0" smtClean="0">
                <a:solidFill>
                  <a:srgbClr val="FF0000"/>
                </a:solidFill>
              </a:rPr>
              <a:t>To</a:t>
            </a:r>
            <a:r>
              <a:rPr lang="en-IN" sz="1500" dirty="0" smtClean="0"/>
              <a:t>/FromTo</a:t>
            </a:r>
            <a:endParaRPr lang="en-SG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6634696" y="-60104"/>
            <a:ext cx="5034790" cy="7848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From</a:t>
            </a:r>
            <a:endParaRPr lang="en-SG" sz="1500" dirty="0" smtClean="0">
              <a:solidFill>
                <a:srgbClr val="FF0000"/>
              </a:solidFill>
            </a:endParaRPr>
          </a:p>
          <a:p>
            <a:r>
              <a:rPr lang="en-SG" sz="1500" dirty="0"/>
              <a:t>Table 5 - </a:t>
            </a:r>
            <a:r>
              <a:rPr lang="en-SG" sz="1500" dirty="0" err="1" smtClean="0"/>
              <a:t>Table_RouteFare</a:t>
            </a:r>
            <a:endParaRPr lang="en-SG" sz="1500" dirty="0" smtClean="0"/>
          </a:p>
          <a:p>
            <a:r>
              <a:rPr lang="en-SG" sz="1500" dirty="0" smtClean="0"/>
              <a:t>Url: </a:t>
            </a:r>
            <a:r>
              <a:rPr lang="en-IN" sz="1500" dirty="0"/>
              <a:t>http</a:t>
            </a:r>
            <a:r>
              <a:rPr lang="en-IN" sz="1500" dirty="0" smtClean="0"/>
              <a:t>://54.179.159.226:5000/routefare/</a:t>
            </a:r>
            <a:r>
              <a:rPr lang="en-IN" sz="1500" dirty="0" smtClean="0">
                <a:solidFill>
                  <a:srgbClr val="FF0000"/>
                </a:solidFill>
              </a:rPr>
              <a:t>From</a:t>
            </a:r>
            <a:r>
              <a:rPr lang="en-IN" sz="1500" dirty="0" smtClean="0"/>
              <a:t>/</a:t>
            </a:r>
            <a:r>
              <a:rPr lang="en-IN" sz="1500" dirty="0" smtClean="0">
                <a:solidFill>
                  <a:srgbClr val="FF0000"/>
                </a:solidFill>
              </a:rPr>
              <a:t>To</a:t>
            </a:r>
            <a:r>
              <a:rPr lang="en-IN" sz="1500" dirty="0" smtClean="0"/>
              <a:t>/FromTo</a:t>
            </a:r>
            <a:endParaRPr lang="en-SG" sz="1500" dirty="0"/>
          </a:p>
        </p:txBody>
      </p:sp>
      <p:sp>
        <p:nvSpPr>
          <p:cNvPr id="23" name="Rectangle 22"/>
          <p:cNvSpPr/>
          <p:nvPr/>
        </p:nvSpPr>
        <p:spPr>
          <a:xfrm>
            <a:off x="1787765" y="502323"/>
            <a:ext cx="2404357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2500" dirty="0" smtClean="0">
                <a:solidFill>
                  <a:srgbClr val="FF0000"/>
                </a:solidFill>
              </a:rPr>
              <a:t>Shalimar</a:t>
            </a:r>
          </a:p>
          <a:p>
            <a:r>
              <a:rPr lang="en-SG" sz="2500" dirty="0" smtClean="0">
                <a:solidFill>
                  <a:srgbClr val="FF0000"/>
                </a:solidFill>
              </a:rPr>
              <a:t>Bagh</a:t>
            </a:r>
            <a:endParaRPr lang="en-US" sz="25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87765" y="627679"/>
            <a:ext cx="0" cy="6210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70629" y="1170401"/>
            <a:ext cx="3964068" cy="1217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49600" y="603600"/>
            <a:ext cx="3485097" cy="166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04360" y="4813972"/>
            <a:ext cx="87630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170539" y="4795264"/>
            <a:ext cx="910121" cy="3231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MapType</a:t>
            </a:r>
            <a:endParaRPr lang="en-SG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"/>
            <a:ext cx="6858000" cy="1219105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-1407886" y="798286"/>
            <a:ext cx="2264229" cy="5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36571" y="2757714"/>
            <a:ext cx="3686629" cy="9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46057" y="6023429"/>
            <a:ext cx="242388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-1103086" y="6487412"/>
            <a:ext cx="1959429" cy="117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84531" y="2573048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8069943" y="675316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BUS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-1660345" y="629596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USER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-2083071" y="613620"/>
            <a:ext cx="44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TO</a:t>
            </a:r>
            <a:endParaRPr lang="en-SG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48050" y="7686695"/>
            <a:ext cx="3797854" cy="107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7234" y="7502029"/>
            <a:ext cx="7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36571" y="8066229"/>
            <a:ext cx="3109333" cy="88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7234" y="7881563"/>
            <a:ext cx="7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</a:t>
            </a:r>
            <a:endParaRPr lang="en-SG" dirty="0"/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>
          <a:xfrm>
            <a:off x="-721731" y="10488593"/>
            <a:ext cx="1640448" cy="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924049" y="9749929"/>
            <a:ext cx="1202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USER ETA to “FROM” </a:t>
            </a:r>
            <a:r>
              <a:rPr lang="en-SG" dirty="0" smtClean="0"/>
              <a:t>(based on google map </a:t>
            </a:r>
            <a:r>
              <a:rPr lang="en-SG" dirty="0" err="1" smtClean="0"/>
              <a:t>api</a:t>
            </a:r>
            <a:r>
              <a:rPr lang="en-SG" dirty="0" smtClean="0"/>
              <a:t>)</a:t>
            </a:r>
            <a:endParaRPr lang="en-SG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00751" y="10157377"/>
            <a:ext cx="16639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225787" y="11061027"/>
            <a:ext cx="2911812" cy="86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7" idx="1"/>
          </p:cNvCxnSpPr>
          <p:nvPr/>
        </p:nvCxnSpPr>
        <p:spPr>
          <a:xfrm flipH="1">
            <a:off x="4381501" y="8729243"/>
            <a:ext cx="3457676" cy="82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-501927" y="9074786"/>
            <a:ext cx="3120650" cy="48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69943" y="7516553"/>
            <a:ext cx="5174180" cy="7848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From, </a:t>
            </a:r>
            <a:r>
              <a:rPr lang="en-SG" sz="1500" dirty="0" smtClean="0">
                <a:solidFill>
                  <a:srgbClr val="FF0000"/>
                </a:solidFill>
              </a:rPr>
              <a:t>To</a:t>
            </a:r>
            <a:endParaRPr lang="en-SG" sz="1500" dirty="0" smtClean="0">
              <a:solidFill>
                <a:srgbClr val="FF0000"/>
              </a:solidFill>
            </a:endParaRPr>
          </a:p>
          <a:p>
            <a:r>
              <a:rPr lang="en-SG" sz="1500" dirty="0"/>
              <a:t>Table 5 - </a:t>
            </a:r>
            <a:r>
              <a:rPr lang="en-SG" sz="1500" dirty="0" err="1" smtClean="0"/>
              <a:t>Table_RouteFare</a:t>
            </a:r>
            <a:endParaRPr lang="en-SG" sz="1500" dirty="0" smtClean="0"/>
          </a:p>
          <a:p>
            <a:r>
              <a:rPr lang="en-SG" sz="1500" dirty="0" smtClean="0"/>
              <a:t>Url: </a:t>
            </a:r>
            <a:r>
              <a:rPr lang="en-IN" sz="1500" dirty="0"/>
              <a:t>http</a:t>
            </a:r>
            <a:r>
              <a:rPr lang="en-IN" sz="1500" dirty="0" smtClean="0"/>
              <a:t>://54.179.159.226:5000/routefare/</a:t>
            </a:r>
            <a:r>
              <a:rPr lang="en-IN" sz="1500" dirty="0" smtClean="0">
                <a:solidFill>
                  <a:srgbClr val="FF0000"/>
                </a:solidFill>
              </a:rPr>
              <a:t>From</a:t>
            </a:r>
            <a:r>
              <a:rPr lang="en-IN" sz="1500" dirty="0" smtClean="0"/>
              <a:t>/</a:t>
            </a:r>
            <a:r>
              <a:rPr lang="en-IN" sz="1500" dirty="0" smtClean="0">
                <a:solidFill>
                  <a:srgbClr val="FF0000"/>
                </a:solidFill>
              </a:rPr>
              <a:t>To</a:t>
            </a:r>
            <a:r>
              <a:rPr lang="en-IN" sz="1500" dirty="0" smtClean="0"/>
              <a:t>/FromTo</a:t>
            </a:r>
            <a:endParaRPr lang="en-SG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839177" y="8459938"/>
            <a:ext cx="5034790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Fare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64727" y="9888072"/>
            <a:ext cx="5034790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ETA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5527370" y="8789458"/>
            <a:ext cx="5034790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BusRoute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7599" y="11578797"/>
            <a:ext cx="5034790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BusID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5888473-71C8-4077-B1DB-F3546009A9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0686" y="1838946"/>
            <a:ext cx="155876" cy="1558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7C2E7A3-4902-4ACF-BB53-5860354BD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0799" y="2539034"/>
            <a:ext cx="155876" cy="15587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BF4CFF6-88C4-4EE7-9692-DBA21BBB1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1302" y="3381996"/>
            <a:ext cx="155876" cy="1558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1CE7333-9B60-4678-ADE5-44854189A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3563" y="4180231"/>
            <a:ext cx="155876" cy="15587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E438B1A-0C79-4CED-8036-25897CE54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3123" y="5080353"/>
            <a:ext cx="155876" cy="15587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965938" y="290456"/>
            <a:ext cx="87630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2932117" y="271748"/>
            <a:ext cx="910121" cy="3231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MapType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60872" y="271748"/>
            <a:ext cx="70243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Cancel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591806" y="-594163"/>
            <a:ext cx="3686629" cy="9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339766" y="-778829"/>
            <a:ext cx="22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GO TO HOME SCREEN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1" y="225829"/>
            <a:ext cx="432650" cy="36908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-4728784" y="-477267"/>
            <a:ext cx="215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GO TO Previous page</a:t>
            </a:r>
            <a:endParaRPr lang="en-SG" dirty="0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>
            <a:off x="-2573835" y="-292601"/>
            <a:ext cx="2872617" cy="57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475038" y="2686885"/>
            <a:ext cx="5034790" cy="80021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All Bus Routes (Take unique value)</a:t>
            </a:r>
          </a:p>
          <a:p>
            <a:r>
              <a:rPr lang="en-SG" sz="1500" dirty="0" smtClean="0"/>
              <a:t>Table </a:t>
            </a:r>
            <a:r>
              <a:rPr lang="en-SG" sz="1500" dirty="0"/>
              <a:t>4</a:t>
            </a:r>
            <a:r>
              <a:rPr lang="en-SG" sz="1500" dirty="0" smtClean="0"/>
              <a:t> – BusStops</a:t>
            </a:r>
          </a:p>
          <a:p>
            <a:r>
              <a:rPr lang="en-GB" sz="1600" dirty="0" smtClean="0"/>
              <a:t>http</a:t>
            </a:r>
            <a:r>
              <a:rPr lang="en-GB" sz="1600" dirty="0" smtClean="0"/>
              <a:t>://54.179.159.226:5000/</a:t>
            </a:r>
            <a:r>
              <a:rPr lang="en-GB" sz="1600" dirty="0" smtClean="0">
                <a:solidFill>
                  <a:srgbClr val="FF0000"/>
                </a:solidFill>
              </a:rPr>
              <a:t>busstops</a:t>
            </a:r>
            <a:endParaRPr lang="en-SG" sz="15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3" idx="1"/>
          </p:cNvCxnSpPr>
          <p:nvPr/>
        </p:nvCxnSpPr>
        <p:spPr>
          <a:xfrm flipH="1">
            <a:off x="5838568" y="3086995"/>
            <a:ext cx="636470" cy="114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31021" y="4145570"/>
            <a:ext cx="5673419" cy="5693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Bus Stops</a:t>
            </a:r>
          </a:p>
          <a:p>
            <a:r>
              <a:rPr lang="en-SG" sz="1600" dirty="0"/>
              <a:t>Url: </a:t>
            </a:r>
            <a:r>
              <a:rPr lang="en-IN" sz="1600" dirty="0"/>
              <a:t>http://54.179.159.226:5000/busService/</a:t>
            </a:r>
            <a:r>
              <a:rPr lang="en-IN" sz="1600" dirty="0">
                <a:solidFill>
                  <a:srgbClr val="FF0000"/>
                </a:solidFill>
              </a:rPr>
              <a:t>getETA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5037" y="2686885"/>
            <a:ext cx="5729403" cy="80021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</a:t>
            </a:r>
            <a:r>
              <a:rPr lang="en-SG" sz="1500" dirty="0">
                <a:solidFill>
                  <a:srgbClr val="FF0000"/>
                </a:solidFill>
              </a:rPr>
              <a:t>BusRoute </a:t>
            </a:r>
            <a:r>
              <a:rPr lang="en-SG" sz="1500" dirty="0" smtClean="0">
                <a:solidFill>
                  <a:srgbClr val="FF0000"/>
                </a:solidFill>
              </a:rPr>
              <a:t>(User's "Confirm"ed parameter)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500" dirty="0" smtClean="0"/>
              <a:t>Table </a:t>
            </a:r>
            <a:r>
              <a:rPr lang="en-SG" sz="1500" dirty="0"/>
              <a:t>4</a:t>
            </a:r>
            <a:r>
              <a:rPr lang="en-SG" sz="1500" dirty="0" smtClean="0"/>
              <a:t> – BusStops</a:t>
            </a:r>
          </a:p>
          <a:p>
            <a:r>
              <a:rPr lang="en-GB" sz="1600" dirty="0" smtClean="0"/>
              <a:t>http</a:t>
            </a:r>
            <a:r>
              <a:rPr lang="en-GB" sz="1600" dirty="0" smtClean="0"/>
              <a:t>://54.179.159.226:5000/busstops/busroute/</a:t>
            </a:r>
            <a:r>
              <a:rPr lang="en-GB" sz="1600" dirty="0" smtClean="0">
                <a:solidFill>
                  <a:srgbClr val="FF0000"/>
                </a:solidFill>
              </a:rPr>
              <a:t>BusRoute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4696" y="7299468"/>
            <a:ext cx="5034790" cy="80021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</a:t>
            </a:r>
            <a:r>
              <a:rPr lang="en-SG" sz="1500" dirty="0">
                <a:solidFill>
                  <a:srgbClr val="FF0000"/>
                </a:solidFill>
              </a:rPr>
              <a:t>ETA (nearest BusID corresponding to that particular bus Route)</a:t>
            </a:r>
          </a:p>
          <a:p>
            <a:r>
              <a:rPr lang="en-SG" sz="1600" dirty="0"/>
              <a:t>Url: </a:t>
            </a:r>
            <a:r>
              <a:rPr lang="en-IN" sz="1600" dirty="0"/>
              <a:t>http://54.179.159.226:5000/busService/</a:t>
            </a:r>
            <a:r>
              <a:rPr lang="en-IN" sz="1600" dirty="0">
                <a:solidFill>
                  <a:srgbClr val="FF0000"/>
                </a:solidFill>
              </a:rPr>
              <a:t>getETA</a:t>
            </a:r>
            <a:endParaRPr lang="en-SG" sz="16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012164" y="7389847"/>
            <a:ext cx="2622532" cy="309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3" r="38378" b="33715"/>
          <a:stretch/>
        </p:blipFill>
        <p:spPr>
          <a:xfrm>
            <a:off x="1019432" y="1522057"/>
            <a:ext cx="4819135" cy="366136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071397" y="4430264"/>
            <a:ext cx="4459624" cy="1280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276671" y="1156999"/>
            <a:ext cx="4198366" cy="1929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12921" y="1156999"/>
            <a:ext cx="3686629" cy="9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60881" y="972333"/>
            <a:ext cx="22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SHOW USER TO FROM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1204360" y="4813972"/>
            <a:ext cx="87630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1170539" y="4795264"/>
            <a:ext cx="910121" cy="3231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MapType</a:t>
            </a:r>
            <a:endParaRPr lang="en-SG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7"/>
          <a:stretch/>
        </p:blipFill>
        <p:spPr>
          <a:xfrm>
            <a:off x="0" y="766916"/>
            <a:ext cx="6858000" cy="856342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4136571" y="-103473"/>
            <a:ext cx="3686629" cy="9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46057" y="3162242"/>
            <a:ext cx="242388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-1103086" y="3626225"/>
            <a:ext cx="1959429" cy="117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84531" y="-288139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8069943" y="38919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BUS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-1660345" y="34347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USER</a:t>
            </a:r>
            <a:endParaRPr lang="en-SG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48050" y="4825508"/>
            <a:ext cx="3797854" cy="107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7234" y="4640842"/>
            <a:ext cx="7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>
          <a:xfrm>
            <a:off x="-721731" y="7627406"/>
            <a:ext cx="1640448" cy="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924049" y="6888742"/>
            <a:ext cx="1202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USER ETA to “FROM” </a:t>
            </a:r>
            <a:r>
              <a:rPr lang="en-SG" dirty="0" smtClean="0"/>
              <a:t>(based on google map </a:t>
            </a:r>
            <a:r>
              <a:rPr lang="en-SG" dirty="0" err="1" smtClean="0"/>
              <a:t>api</a:t>
            </a:r>
            <a:r>
              <a:rPr lang="en-SG" dirty="0" smtClean="0"/>
              <a:t>)</a:t>
            </a:r>
            <a:endParaRPr lang="en-SG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00751" y="7296190"/>
            <a:ext cx="16639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225787" y="8199840"/>
            <a:ext cx="2911812" cy="86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-501927" y="6213599"/>
            <a:ext cx="3120650" cy="48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69943" y="4655366"/>
            <a:ext cx="5174180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Parameter Input: Stop (User's "</a:t>
            </a:r>
            <a:r>
              <a:rPr lang="en-SG" sz="1400" dirty="0" err="1">
                <a:solidFill>
                  <a:srgbClr val="FF0000"/>
                </a:solidFill>
              </a:rPr>
              <a:t>Confirm"ed</a:t>
            </a:r>
            <a:r>
              <a:rPr lang="en-SG" sz="1400" dirty="0">
                <a:solidFill>
                  <a:srgbClr val="FF0000"/>
                </a:solidFill>
              </a:rPr>
              <a:t> parameter</a:t>
            </a:r>
            <a:r>
              <a:rPr lang="en-SG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SG" sz="1400" dirty="0"/>
              <a:t>Url: </a:t>
            </a:r>
            <a:r>
              <a:rPr lang="en-IN" sz="1400" dirty="0"/>
              <a:t>http://</a:t>
            </a:r>
            <a:r>
              <a:rPr lang="en-IN" sz="1400" dirty="0" smtClean="0"/>
              <a:t>54.179.159.226:5000/busService/</a:t>
            </a:r>
            <a:r>
              <a:rPr lang="en-IN" sz="1400" dirty="0" smtClean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64727" y="7026885"/>
            <a:ext cx="5034790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ETA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5527370" y="5928271"/>
            <a:ext cx="5034790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BusRoute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7599" y="8717610"/>
            <a:ext cx="5034790" cy="5386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rgbClr val="FF0000"/>
                </a:solidFill>
              </a:rPr>
              <a:t>Parameter Input: </a:t>
            </a:r>
            <a:r>
              <a:rPr lang="en-SG" sz="1500" dirty="0" smtClean="0">
                <a:solidFill>
                  <a:srgbClr val="FF0000"/>
                </a:solidFill>
              </a:rPr>
              <a:t>BusID</a:t>
            </a:r>
            <a:endParaRPr lang="en-SG" sz="1500" dirty="0">
              <a:solidFill>
                <a:srgbClr val="FF0000"/>
              </a:solidFill>
            </a:endParaRPr>
          </a:p>
          <a:p>
            <a:r>
              <a:rPr lang="en-SG" sz="1400" dirty="0" smtClean="0"/>
              <a:t>Url</a:t>
            </a:r>
            <a:r>
              <a:rPr lang="en-SG" sz="1400" dirty="0"/>
              <a:t>: </a:t>
            </a:r>
            <a:r>
              <a:rPr lang="en-IN" sz="1400" dirty="0"/>
              <a:t>http://54.179.159.226:5000/busService/</a:t>
            </a:r>
            <a:r>
              <a:rPr lang="en-IN" sz="1400" dirty="0">
                <a:solidFill>
                  <a:srgbClr val="FF0000"/>
                </a:solidFill>
              </a:rPr>
              <a:t>getETA</a:t>
            </a:r>
            <a:endParaRPr lang="en-SG" sz="1400" dirty="0">
              <a:solidFill>
                <a:srgbClr val="FF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1CE7333-9B60-4678-ADE5-44854189A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1724" y="1539155"/>
            <a:ext cx="155876" cy="1558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438B1A-0C79-4CED-8036-25897CE54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3123" y="2219166"/>
            <a:ext cx="155876" cy="1558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12259" y="6561220"/>
            <a:ext cx="947180" cy="10741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3720072" y="6621726"/>
            <a:ext cx="5757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000" dirty="0" smtClean="0">
                <a:solidFill>
                  <a:srgbClr val="FF5050"/>
                </a:solidFill>
              </a:rPr>
              <a:t>--</a:t>
            </a:r>
            <a:endParaRPr lang="en-SG" sz="5000" dirty="0">
              <a:solidFill>
                <a:srgbClr val="FF5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85900" y="6024148"/>
            <a:ext cx="3924299" cy="2666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/>
          <p:cNvSpPr/>
          <p:nvPr/>
        </p:nvSpPr>
        <p:spPr>
          <a:xfrm>
            <a:off x="2810675" y="1069534"/>
            <a:ext cx="87630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2776854" y="1050826"/>
            <a:ext cx="910121" cy="3231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MapType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27791" y="1066257"/>
            <a:ext cx="70243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SG" sz="1500" dirty="0" smtClean="0">
                <a:solidFill>
                  <a:schemeClr val="bg1"/>
                </a:solidFill>
              </a:rPr>
              <a:t>Cancel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8725" y="200346"/>
            <a:ext cx="3686629" cy="9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306685" y="15680"/>
            <a:ext cx="22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GO TO HOME SCREEN</a:t>
            </a:r>
            <a:endParaRPr lang="en-SG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0" y="1020338"/>
            <a:ext cx="432650" cy="3690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-4761865" y="317242"/>
            <a:ext cx="215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GO TO Previous page</a:t>
            </a:r>
            <a:endParaRPr lang="en-SG" dirty="0"/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-2606916" y="501908"/>
            <a:ext cx="2872617" cy="57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" y="0"/>
            <a:ext cx="4819135" cy="990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475038" y="2686885"/>
            <a:ext cx="503479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dirty="0" smtClean="0">
                <a:solidFill>
                  <a:srgbClr val="FF0000"/>
                </a:solidFill>
              </a:rPr>
              <a:t>Parameter Input: All Bus Stops (By default)</a:t>
            </a:r>
          </a:p>
          <a:p>
            <a:r>
              <a:rPr lang="en-SG" sz="1500" dirty="0"/>
              <a:t>Table 4 </a:t>
            </a:r>
            <a:r>
              <a:rPr lang="en-SG" sz="1500" dirty="0" smtClean="0"/>
              <a:t>– BusStops</a:t>
            </a:r>
          </a:p>
          <a:p>
            <a:r>
              <a:rPr lang="en-SG" sz="1500" dirty="0" smtClean="0"/>
              <a:t>Url: </a:t>
            </a:r>
            <a:r>
              <a:rPr lang="en-IN" sz="1600" dirty="0"/>
              <a:t>http</a:t>
            </a:r>
            <a:r>
              <a:rPr lang="en-IN" sz="1600" dirty="0" smtClean="0"/>
              <a:t>://54.179.159.226:5000/</a:t>
            </a:r>
            <a:r>
              <a:rPr lang="en-IN" sz="1600" dirty="0" smtClean="0">
                <a:solidFill>
                  <a:srgbClr val="FF0000"/>
                </a:solidFill>
              </a:rPr>
              <a:t>busstops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5838568" y="3086995"/>
            <a:ext cx="636470" cy="114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672</Words>
  <Application>Microsoft Office PowerPoint</Application>
  <PresentationFormat>A4 Paper (210x297 mm)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Debanjan Das</dc:creator>
  <cp:lastModifiedBy>Debanjan Das</cp:lastModifiedBy>
  <cp:revision>54</cp:revision>
  <dcterms:created xsi:type="dcterms:W3CDTF">2018-08-06T00:51:31Z</dcterms:created>
  <dcterms:modified xsi:type="dcterms:W3CDTF">2018-09-14T02:40:25Z</dcterms:modified>
</cp:coreProperties>
</file>