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742" autoAdjust="0"/>
  </p:normalViewPr>
  <p:slideViewPr>
    <p:cSldViewPr snapToGrid="0">
      <p:cViewPr varScale="1">
        <p:scale>
          <a:sx n="93" d="100"/>
          <a:sy n="93" d="100"/>
        </p:scale>
        <p:origin x="12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59A61-D59F-4506-99E2-895BB557CF05}" type="datetimeFigureOut">
              <a:rPr lang="en-US" smtClean="0"/>
              <a:t>8/29/2019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BC731-6966-4D81-8D85-DF9F5D177408}" type="slidenum">
              <a:rPr lang="en-US" smtClean="0"/>
              <a:t>‹Nr.›</a:t>
            </a:fld>
            <a:endParaRPr lang="en-US"/>
          </a:p>
        </p:txBody>
      </p:sp>
    </p:spTree>
    <p:extLst>
      <p:ext uri="{BB962C8B-B14F-4D97-AF65-F5344CB8AC3E}">
        <p14:creationId xmlns:p14="http://schemas.microsoft.com/office/powerpoint/2010/main" val="341903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Was vom </a:t>
            </a:r>
            <a:r>
              <a:rPr lang="de-CH" dirty="0" err="1" smtClean="0"/>
              <a:t>Auftrageber</a:t>
            </a:r>
            <a:r>
              <a:rPr lang="de-CH" dirty="0" smtClean="0"/>
              <a:t> gewünscht wurde, war eine gute Dokumentation, für</a:t>
            </a:r>
            <a:r>
              <a:rPr lang="de-CH" baseline="0" dirty="0" smtClean="0"/>
              <a:t> die Erweiterbarkeit der Webseite</a:t>
            </a:r>
            <a:endParaRPr lang="en-US" dirty="0"/>
          </a:p>
        </p:txBody>
      </p:sp>
      <p:sp>
        <p:nvSpPr>
          <p:cNvPr id="4" name="Foliennummernplatzhalter 3"/>
          <p:cNvSpPr>
            <a:spLocks noGrp="1"/>
          </p:cNvSpPr>
          <p:nvPr>
            <p:ph type="sldNum" sz="quarter" idx="10"/>
          </p:nvPr>
        </p:nvSpPr>
        <p:spPr/>
        <p:txBody>
          <a:bodyPr/>
          <a:lstStyle/>
          <a:p>
            <a:fld id="{426BC731-6966-4D81-8D85-DF9F5D177408}" type="slidenum">
              <a:rPr lang="en-US" smtClean="0"/>
              <a:t>3</a:t>
            </a:fld>
            <a:endParaRPr lang="en-US"/>
          </a:p>
        </p:txBody>
      </p:sp>
    </p:spTree>
    <p:extLst>
      <p:ext uri="{BB962C8B-B14F-4D97-AF65-F5344CB8AC3E}">
        <p14:creationId xmlns:p14="http://schemas.microsoft.com/office/powerpoint/2010/main" val="3458760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1 – 1.5 Monate pro Meilenstein, Testen eher</a:t>
            </a:r>
            <a:r>
              <a:rPr lang="de-CH" baseline="0" dirty="0" smtClean="0"/>
              <a:t> </a:t>
            </a:r>
            <a:r>
              <a:rPr lang="de-CH" baseline="0" dirty="0" smtClean="0"/>
              <a:t>weniger</a:t>
            </a:r>
          </a:p>
          <a:p>
            <a:endParaRPr lang="de-CH" baseline="0" dirty="0" smtClean="0"/>
          </a:p>
          <a:p>
            <a:r>
              <a:rPr lang="de-CH" baseline="0" smtClean="0"/>
              <a:t>Jeweils </a:t>
            </a:r>
            <a:r>
              <a:rPr lang="de-CH" baseline="0" dirty="0" smtClean="0"/>
              <a:t>4 Wochen, 2 Wochen </a:t>
            </a:r>
            <a:r>
              <a:rPr lang="de-CH" baseline="0" dirty="0" err="1" smtClean="0"/>
              <a:t>Coden</a:t>
            </a:r>
            <a:r>
              <a:rPr lang="de-CH" baseline="0" dirty="0" smtClean="0"/>
              <a:t> 2 Wochen Doku inkl. Zwischenpräsentation</a:t>
            </a:r>
          </a:p>
          <a:p>
            <a:endParaRPr lang="de-CH" baseline="0" dirty="0" smtClean="0"/>
          </a:p>
        </p:txBody>
      </p:sp>
      <p:sp>
        <p:nvSpPr>
          <p:cNvPr id="4" name="Foliennummernplatzhalter 3"/>
          <p:cNvSpPr>
            <a:spLocks noGrp="1"/>
          </p:cNvSpPr>
          <p:nvPr>
            <p:ph type="sldNum" sz="quarter" idx="10"/>
          </p:nvPr>
        </p:nvSpPr>
        <p:spPr/>
        <p:txBody>
          <a:bodyPr/>
          <a:lstStyle/>
          <a:p>
            <a:fld id="{426BC731-6966-4D81-8D85-DF9F5D177408}" type="slidenum">
              <a:rPr lang="en-US" smtClean="0"/>
              <a:t>4</a:t>
            </a:fld>
            <a:endParaRPr lang="en-US"/>
          </a:p>
        </p:txBody>
      </p:sp>
    </p:spTree>
    <p:extLst>
      <p:ext uri="{BB962C8B-B14F-4D97-AF65-F5344CB8AC3E}">
        <p14:creationId xmlns:p14="http://schemas.microsoft.com/office/powerpoint/2010/main" val="1857111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a:p>
        </p:txBody>
      </p:sp>
      <p:sp>
        <p:nvSpPr>
          <p:cNvPr id="4" name="Datumsplatzhalter 3"/>
          <p:cNvSpPr>
            <a:spLocks noGrp="1"/>
          </p:cNvSpPr>
          <p:nvPr>
            <p:ph type="dt" sz="half" idx="10"/>
          </p:nvPr>
        </p:nvSpPr>
        <p:spPr/>
        <p:txBody>
          <a:bodyPr/>
          <a:lstStyle/>
          <a:p>
            <a:fld id="{A16D10A3-5385-49AC-88FB-1DD5ED7BFD61}" type="datetimeFigureOut">
              <a:rPr lang="en-US" smtClean="0"/>
              <a:t>8/29/2019</a:t>
            </a:fld>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3E3B89D9-ACA2-49FF-8B5F-1DBC9D9DC6A6}" type="slidenum">
              <a:rPr lang="en-US" smtClean="0"/>
              <a:t>‹Nr.›</a:t>
            </a:fld>
            <a:endParaRPr lang="en-US" dirty="0"/>
          </a:p>
        </p:txBody>
      </p:sp>
    </p:spTree>
    <p:extLst>
      <p:ext uri="{BB962C8B-B14F-4D97-AF65-F5344CB8AC3E}">
        <p14:creationId xmlns:p14="http://schemas.microsoft.com/office/powerpoint/2010/main" val="393847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A16D10A3-5385-49AC-88FB-1DD5ED7BFD61}" type="datetimeFigureOut">
              <a:rPr lang="en-US" smtClean="0"/>
              <a:t>8/29/2019</a:t>
            </a:fld>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3E3B89D9-ACA2-49FF-8B5F-1DBC9D9DC6A6}" type="slidenum">
              <a:rPr lang="en-US" smtClean="0"/>
              <a:t>‹Nr.›</a:t>
            </a:fld>
            <a:endParaRPr lang="en-US" dirty="0"/>
          </a:p>
        </p:txBody>
      </p:sp>
    </p:spTree>
    <p:extLst>
      <p:ext uri="{BB962C8B-B14F-4D97-AF65-F5344CB8AC3E}">
        <p14:creationId xmlns:p14="http://schemas.microsoft.com/office/powerpoint/2010/main" val="182940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A16D10A3-5385-49AC-88FB-1DD5ED7BFD61}" type="datetimeFigureOut">
              <a:rPr lang="en-US" smtClean="0"/>
              <a:t>8/29/2019</a:t>
            </a:fld>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3E3B89D9-ACA2-49FF-8B5F-1DBC9D9DC6A6}" type="slidenum">
              <a:rPr lang="en-US" smtClean="0"/>
              <a:t>‹Nr.›</a:t>
            </a:fld>
            <a:endParaRPr lang="en-US" dirty="0"/>
          </a:p>
        </p:txBody>
      </p:sp>
    </p:spTree>
    <p:extLst>
      <p:ext uri="{BB962C8B-B14F-4D97-AF65-F5344CB8AC3E}">
        <p14:creationId xmlns:p14="http://schemas.microsoft.com/office/powerpoint/2010/main" val="427973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A16D10A3-5385-49AC-88FB-1DD5ED7BFD61}" type="datetimeFigureOut">
              <a:rPr lang="en-US" smtClean="0"/>
              <a:t>8/29/2019</a:t>
            </a:fld>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3E3B89D9-ACA2-49FF-8B5F-1DBC9D9DC6A6}" type="slidenum">
              <a:rPr lang="en-US" smtClean="0"/>
              <a:t>‹Nr.›</a:t>
            </a:fld>
            <a:endParaRPr lang="en-US" dirty="0"/>
          </a:p>
        </p:txBody>
      </p:sp>
    </p:spTree>
    <p:extLst>
      <p:ext uri="{BB962C8B-B14F-4D97-AF65-F5344CB8AC3E}">
        <p14:creationId xmlns:p14="http://schemas.microsoft.com/office/powerpoint/2010/main" val="141433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A16D10A3-5385-49AC-88FB-1DD5ED7BFD61}" type="datetimeFigureOut">
              <a:rPr lang="en-US" smtClean="0"/>
              <a:t>8/29/2019</a:t>
            </a:fld>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3E3B89D9-ACA2-49FF-8B5F-1DBC9D9DC6A6}" type="slidenum">
              <a:rPr lang="en-US" smtClean="0"/>
              <a:t>‹Nr.›</a:t>
            </a:fld>
            <a:endParaRPr lang="en-US" dirty="0"/>
          </a:p>
        </p:txBody>
      </p:sp>
    </p:spTree>
    <p:extLst>
      <p:ext uri="{BB962C8B-B14F-4D97-AF65-F5344CB8AC3E}">
        <p14:creationId xmlns:p14="http://schemas.microsoft.com/office/powerpoint/2010/main" val="399382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A16D10A3-5385-49AC-88FB-1DD5ED7BFD61}" type="datetimeFigureOut">
              <a:rPr lang="en-US" smtClean="0"/>
              <a:t>8/29/2019</a:t>
            </a:fld>
            <a:endParaRPr lang="en-US" dirty="0"/>
          </a:p>
        </p:txBody>
      </p:sp>
      <p:sp>
        <p:nvSpPr>
          <p:cNvPr id="6" name="Fußzeilenplatzhalter 5"/>
          <p:cNvSpPr>
            <a:spLocks noGrp="1"/>
          </p:cNvSpPr>
          <p:nvPr>
            <p:ph type="ftr" sz="quarter" idx="11"/>
          </p:nvPr>
        </p:nvSpPr>
        <p:spPr/>
        <p:txBody>
          <a:bodyPr/>
          <a:lstStyle/>
          <a:p>
            <a:endParaRPr lang="en-US" dirty="0"/>
          </a:p>
        </p:txBody>
      </p:sp>
      <p:sp>
        <p:nvSpPr>
          <p:cNvPr id="7" name="Foliennummernplatzhalter 6"/>
          <p:cNvSpPr>
            <a:spLocks noGrp="1"/>
          </p:cNvSpPr>
          <p:nvPr>
            <p:ph type="sldNum" sz="quarter" idx="12"/>
          </p:nvPr>
        </p:nvSpPr>
        <p:spPr/>
        <p:txBody>
          <a:bodyPr/>
          <a:lstStyle/>
          <a:p>
            <a:fld id="{3E3B89D9-ACA2-49FF-8B5F-1DBC9D9DC6A6}" type="slidenum">
              <a:rPr lang="en-US" smtClean="0"/>
              <a:t>‹Nr.›</a:t>
            </a:fld>
            <a:endParaRPr lang="en-US" dirty="0"/>
          </a:p>
        </p:txBody>
      </p:sp>
    </p:spTree>
    <p:extLst>
      <p:ext uri="{BB962C8B-B14F-4D97-AF65-F5344CB8AC3E}">
        <p14:creationId xmlns:p14="http://schemas.microsoft.com/office/powerpoint/2010/main" val="116369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A16D10A3-5385-49AC-88FB-1DD5ED7BFD61}" type="datetimeFigureOut">
              <a:rPr lang="en-US" smtClean="0"/>
              <a:t>8/29/2019</a:t>
            </a:fld>
            <a:endParaRPr lang="en-US" dirty="0"/>
          </a:p>
        </p:txBody>
      </p:sp>
      <p:sp>
        <p:nvSpPr>
          <p:cNvPr id="8" name="Fußzeilenplatzhalter 7"/>
          <p:cNvSpPr>
            <a:spLocks noGrp="1"/>
          </p:cNvSpPr>
          <p:nvPr>
            <p:ph type="ftr" sz="quarter" idx="11"/>
          </p:nvPr>
        </p:nvSpPr>
        <p:spPr/>
        <p:txBody>
          <a:bodyPr/>
          <a:lstStyle/>
          <a:p>
            <a:endParaRPr lang="en-US" dirty="0"/>
          </a:p>
        </p:txBody>
      </p:sp>
      <p:sp>
        <p:nvSpPr>
          <p:cNvPr id="9" name="Foliennummernplatzhalter 8"/>
          <p:cNvSpPr>
            <a:spLocks noGrp="1"/>
          </p:cNvSpPr>
          <p:nvPr>
            <p:ph type="sldNum" sz="quarter" idx="12"/>
          </p:nvPr>
        </p:nvSpPr>
        <p:spPr/>
        <p:txBody>
          <a:bodyPr/>
          <a:lstStyle/>
          <a:p>
            <a:fld id="{3E3B89D9-ACA2-49FF-8B5F-1DBC9D9DC6A6}" type="slidenum">
              <a:rPr lang="en-US" smtClean="0"/>
              <a:t>‹Nr.›</a:t>
            </a:fld>
            <a:endParaRPr lang="en-US" dirty="0"/>
          </a:p>
        </p:txBody>
      </p:sp>
    </p:spTree>
    <p:extLst>
      <p:ext uri="{BB962C8B-B14F-4D97-AF65-F5344CB8AC3E}">
        <p14:creationId xmlns:p14="http://schemas.microsoft.com/office/powerpoint/2010/main" val="33820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Datumsplatzhalter 2"/>
          <p:cNvSpPr>
            <a:spLocks noGrp="1"/>
          </p:cNvSpPr>
          <p:nvPr>
            <p:ph type="dt" sz="half" idx="10"/>
          </p:nvPr>
        </p:nvSpPr>
        <p:spPr/>
        <p:txBody>
          <a:bodyPr/>
          <a:lstStyle/>
          <a:p>
            <a:fld id="{A16D10A3-5385-49AC-88FB-1DD5ED7BFD61}" type="datetimeFigureOut">
              <a:rPr lang="en-US" smtClean="0"/>
              <a:t>8/29/2019</a:t>
            </a:fld>
            <a:endParaRPr lang="en-US" dirty="0"/>
          </a:p>
        </p:txBody>
      </p:sp>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3E3B89D9-ACA2-49FF-8B5F-1DBC9D9DC6A6}" type="slidenum">
              <a:rPr lang="en-US" smtClean="0"/>
              <a:t>‹Nr.›</a:t>
            </a:fld>
            <a:endParaRPr lang="en-US" dirty="0"/>
          </a:p>
        </p:txBody>
      </p:sp>
    </p:spTree>
    <p:extLst>
      <p:ext uri="{BB962C8B-B14F-4D97-AF65-F5344CB8AC3E}">
        <p14:creationId xmlns:p14="http://schemas.microsoft.com/office/powerpoint/2010/main" val="416154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16D10A3-5385-49AC-88FB-1DD5ED7BFD61}" type="datetimeFigureOut">
              <a:rPr lang="en-US" smtClean="0"/>
              <a:t>8/29/2019</a:t>
            </a:fld>
            <a:endParaRPr lang="en-US" dirty="0"/>
          </a:p>
        </p:txBody>
      </p:sp>
      <p:sp>
        <p:nvSpPr>
          <p:cNvPr id="3" name="Fußzeilenplatzhalter 2"/>
          <p:cNvSpPr>
            <a:spLocks noGrp="1"/>
          </p:cNvSpPr>
          <p:nvPr>
            <p:ph type="ftr" sz="quarter" idx="11"/>
          </p:nvPr>
        </p:nvSpPr>
        <p:spPr/>
        <p:txBody>
          <a:bodyPr/>
          <a:lstStyle/>
          <a:p>
            <a:endParaRPr lang="en-US" dirty="0"/>
          </a:p>
        </p:txBody>
      </p:sp>
      <p:sp>
        <p:nvSpPr>
          <p:cNvPr id="4" name="Foliennummernplatzhalter 3"/>
          <p:cNvSpPr>
            <a:spLocks noGrp="1"/>
          </p:cNvSpPr>
          <p:nvPr>
            <p:ph type="sldNum" sz="quarter" idx="12"/>
          </p:nvPr>
        </p:nvSpPr>
        <p:spPr/>
        <p:txBody>
          <a:bodyPr/>
          <a:lstStyle/>
          <a:p>
            <a:fld id="{3E3B89D9-ACA2-49FF-8B5F-1DBC9D9DC6A6}" type="slidenum">
              <a:rPr lang="en-US" smtClean="0"/>
              <a:t>‹Nr.›</a:t>
            </a:fld>
            <a:endParaRPr lang="en-US" dirty="0"/>
          </a:p>
        </p:txBody>
      </p:sp>
    </p:spTree>
    <p:extLst>
      <p:ext uri="{BB962C8B-B14F-4D97-AF65-F5344CB8AC3E}">
        <p14:creationId xmlns:p14="http://schemas.microsoft.com/office/powerpoint/2010/main" val="214044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A16D10A3-5385-49AC-88FB-1DD5ED7BFD61}" type="datetimeFigureOut">
              <a:rPr lang="en-US" smtClean="0"/>
              <a:t>8/29/2019</a:t>
            </a:fld>
            <a:endParaRPr lang="en-US" dirty="0"/>
          </a:p>
        </p:txBody>
      </p:sp>
      <p:sp>
        <p:nvSpPr>
          <p:cNvPr id="6" name="Fußzeilenplatzhalter 5"/>
          <p:cNvSpPr>
            <a:spLocks noGrp="1"/>
          </p:cNvSpPr>
          <p:nvPr>
            <p:ph type="ftr" sz="quarter" idx="11"/>
          </p:nvPr>
        </p:nvSpPr>
        <p:spPr/>
        <p:txBody>
          <a:bodyPr/>
          <a:lstStyle/>
          <a:p>
            <a:endParaRPr lang="en-US" dirty="0"/>
          </a:p>
        </p:txBody>
      </p:sp>
      <p:sp>
        <p:nvSpPr>
          <p:cNvPr id="7" name="Foliennummernplatzhalter 6"/>
          <p:cNvSpPr>
            <a:spLocks noGrp="1"/>
          </p:cNvSpPr>
          <p:nvPr>
            <p:ph type="sldNum" sz="quarter" idx="12"/>
          </p:nvPr>
        </p:nvSpPr>
        <p:spPr/>
        <p:txBody>
          <a:bodyPr/>
          <a:lstStyle/>
          <a:p>
            <a:fld id="{3E3B89D9-ACA2-49FF-8B5F-1DBC9D9DC6A6}" type="slidenum">
              <a:rPr lang="en-US" smtClean="0"/>
              <a:t>‹Nr.›</a:t>
            </a:fld>
            <a:endParaRPr lang="en-US" dirty="0"/>
          </a:p>
        </p:txBody>
      </p:sp>
    </p:spTree>
    <p:extLst>
      <p:ext uri="{BB962C8B-B14F-4D97-AF65-F5344CB8AC3E}">
        <p14:creationId xmlns:p14="http://schemas.microsoft.com/office/powerpoint/2010/main" val="93591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A16D10A3-5385-49AC-88FB-1DD5ED7BFD61}" type="datetimeFigureOut">
              <a:rPr lang="en-US" smtClean="0"/>
              <a:t>8/29/2019</a:t>
            </a:fld>
            <a:endParaRPr lang="en-US" dirty="0"/>
          </a:p>
        </p:txBody>
      </p:sp>
      <p:sp>
        <p:nvSpPr>
          <p:cNvPr id="6" name="Fußzeilenplatzhalter 5"/>
          <p:cNvSpPr>
            <a:spLocks noGrp="1"/>
          </p:cNvSpPr>
          <p:nvPr>
            <p:ph type="ftr" sz="quarter" idx="11"/>
          </p:nvPr>
        </p:nvSpPr>
        <p:spPr/>
        <p:txBody>
          <a:bodyPr/>
          <a:lstStyle/>
          <a:p>
            <a:endParaRPr lang="en-US" dirty="0"/>
          </a:p>
        </p:txBody>
      </p:sp>
      <p:sp>
        <p:nvSpPr>
          <p:cNvPr id="7" name="Foliennummernplatzhalter 6"/>
          <p:cNvSpPr>
            <a:spLocks noGrp="1"/>
          </p:cNvSpPr>
          <p:nvPr>
            <p:ph type="sldNum" sz="quarter" idx="12"/>
          </p:nvPr>
        </p:nvSpPr>
        <p:spPr/>
        <p:txBody>
          <a:bodyPr/>
          <a:lstStyle/>
          <a:p>
            <a:fld id="{3E3B89D9-ACA2-49FF-8B5F-1DBC9D9DC6A6}" type="slidenum">
              <a:rPr lang="en-US" smtClean="0"/>
              <a:t>‹Nr.›</a:t>
            </a:fld>
            <a:endParaRPr lang="en-US" dirty="0"/>
          </a:p>
        </p:txBody>
      </p:sp>
    </p:spTree>
    <p:extLst>
      <p:ext uri="{BB962C8B-B14F-4D97-AF65-F5344CB8AC3E}">
        <p14:creationId xmlns:p14="http://schemas.microsoft.com/office/powerpoint/2010/main" val="369413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D10A3-5385-49AC-88FB-1DD5ED7BFD61}" type="datetimeFigureOut">
              <a:rPr lang="en-US" smtClean="0"/>
              <a:t>8/29/2019</a:t>
            </a:fld>
            <a:endParaRPr lang="en-US"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B89D9-ACA2-49FF-8B5F-1DBC9D9DC6A6}" type="slidenum">
              <a:rPr lang="en-US" smtClean="0"/>
              <a:t>‹Nr.›</a:t>
            </a:fld>
            <a:endParaRPr lang="en-US" dirty="0"/>
          </a:p>
        </p:txBody>
      </p:sp>
    </p:spTree>
    <p:extLst>
      <p:ext uri="{BB962C8B-B14F-4D97-AF65-F5344CB8AC3E}">
        <p14:creationId xmlns:p14="http://schemas.microsoft.com/office/powerpoint/2010/main" val="1666091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Basischeck Stimme</a:t>
            </a:r>
            <a:endParaRPr lang="en-US" dirty="0"/>
          </a:p>
        </p:txBody>
      </p:sp>
      <p:sp>
        <p:nvSpPr>
          <p:cNvPr id="3" name="Untertitel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60280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Ausgangslage</a:t>
            </a:r>
            <a:endParaRPr lang="en-US" dirty="0"/>
          </a:p>
        </p:txBody>
      </p:sp>
      <p:sp>
        <p:nvSpPr>
          <p:cNvPr id="3" name="Inhaltsplatzhalter 2"/>
          <p:cNvSpPr>
            <a:spLocks noGrp="1"/>
          </p:cNvSpPr>
          <p:nvPr>
            <p:ph idx="1"/>
          </p:nvPr>
        </p:nvSpPr>
        <p:spPr/>
        <p:txBody>
          <a:bodyPr>
            <a:normAutofit/>
          </a:bodyPr>
          <a:lstStyle/>
          <a:p>
            <a:r>
              <a:rPr lang="de-CH" sz="2400" dirty="0" smtClean="0"/>
              <a:t>Das Projekt Basischeck Stimme ist inhaltlich darauf ausgerichtet Schülerinnen und Schüler direktes Feedback zur Stimme zu geben. Eine wichtige Bestrebung in der Schule ist die Verfügbarkeit von Tools, welche den Schülerinnen und Schüler ermöglicht, sich selbstständig weiterzuentwickeln.</a:t>
            </a:r>
          </a:p>
          <a:p>
            <a:pPr marL="0" indent="0">
              <a:buNone/>
            </a:pPr>
            <a:endParaRPr lang="de-CH" sz="2400" dirty="0" smtClean="0"/>
          </a:p>
          <a:p>
            <a:r>
              <a:rPr lang="de-CH" sz="2400" dirty="0" smtClean="0"/>
              <a:t>Technologie:</a:t>
            </a:r>
          </a:p>
          <a:p>
            <a:pPr lvl="1"/>
            <a:r>
              <a:rPr lang="de-CH" sz="2000" dirty="0" smtClean="0"/>
              <a:t>JS</a:t>
            </a:r>
          </a:p>
          <a:p>
            <a:pPr lvl="1"/>
            <a:r>
              <a:rPr lang="de-CH" sz="2000" dirty="0" smtClean="0"/>
              <a:t>PHP</a:t>
            </a:r>
            <a:endParaRPr lang="de-CH" sz="2000" dirty="0"/>
          </a:p>
          <a:p>
            <a:pPr lvl="1"/>
            <a:r>
              <a:rPr lang="de-CH" sz="2000" dirty="0" smtClean="0"/>
              <a:t>MySQL</a:t>
            </a:r>
          </a:p>
          <a:p>
            <a:pPr lvl="1"/>
            <a:r>
              <a:rPr lang="de-CH" sz="2000" dirty="0" smtClean="0"/>
              <a:t>Drupal 8</a:t>
            </a:r>
            <a:endParaRPr lang="en-US" sz="2000" dirty="0"/>
          </a:p>
        </p:txBody>
      </p:sp>
    </p:spTree>
    <p:extLst>
      <p:ext uri="{BB962C8B-B14F-4D97-AF65-F5344CB8AC3E}">
        <p14:creationId xmlns:p14="http://schemas.microsoft.com/office/powerpoint/2010/main" val="4083925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Ziel?</a:t>
            </a:r>
            <a:endParaRPr lang="en-US" dirty="0"/>
          </a:p>
        </p:txBody>
      </p:sp>
      <p:sp>
        <p:nvSpPr>
          <p:cNvPr id="3" name="Inhaltsplatzhalter 2"/>
          <p:cNvSpPr>
            <a:spLocks noGrp="1"/>
          </p:cNvSpPr>
          <p:nvPr>
            <p:ph idx="1"/>
          </p:nvPr>
        </p:nvSpPr>
        <p:spPr/>
        <p:txBody>
          <a:bodyPr/>
          <a:lstStyle/>
          <a:p>
            <a:r>
              <a:rPr lang="de-CH" b="1" dirty="0" smtClean="0"/>
              <a:t>Webtool welches direktes Feedback zur Stimme gibt:</a:t>
            </a:r>
          </a:p>
          <a:p>
            <a:pPr lvl="1"/>
            <a:r>
              <a:rPr lang="de-CH" b="1" dirty="0" smtClean="0"/>
              <a:t>Z.B: </a:t>
            </a:r>
            <a:r>
              <a:rPr lang="de-CH" b="1" dirty="0" err="1" smtClean="0"/>
              <a:t>Chord</a:t>
            </a:r>
            <a:endParaRPr lang="de-CH" b="1" dirty="0" smtClean="0"/>
          </a:p>
          <a:p>
            <a:r>
              <a:rPr lang="de-CH" sz="3200" b="1" dirty="0" smtClean="0"/>
              <a:t>Gute Dokumentation für die Weiterentwicklung in der Zukunft.</a:t>
            </a:r>
          </a:p>
        </p:txBody>
      </p:sp>
    </p:spTree>
    <p:extLst>
      <p:ext uri="{BB962C8B-B14F-4D97-AF65-F5344CB8AC3E}">
        <p14:creationId xmlns:p14="http://schemas.microsoft.com/office/powerpoint/2010/main" val="1793184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Meilensteine</a:t>
            </a:r>
            <a:endParaRPr lang="en-US" dirty="0"/>
          </a:p>
        </p:txBody>
      </p:sp>
      <p:sp>
        <p:nvSpPr>
          <p:cNvPr id="3" name="Inhaltsplatzhalter 2"/>
          <p:cNvSpPr>
            <a:spLocks noGrp="1"/>
          </p:cNvSpPr>
          <p:nvPr>
            <p:ph idx="1"/>
          </p:nvPr>
        </p:nvSpPr>
        <p:spPr/>
        <p:txBody>
          <a:bodyPr>
            <a:normAutofit lnSpcReduction="10000"/>
          </a:bodyPr>
          <a:lstStyle/>
          <a:p>
            <a:r>
              <a:rPr lang="de-CH" dirty="0" smtClean="0"/>
              <a:t>Hochladen der Daten auf </a:t>
            </a:r>
            <a:r>
              <a:rPr lang="de-CH" dirty="0" smtClean="0"/>
              <a:t>die Datenbank</a:t>
            </a:r>
            <a:endParaRPr lang="de-CH" dirty="0" smtClean="0"/>
          </a:p>
          <a:p>
            <a:pPr lvl="1"/>
            <a:r>
              <a:rPr lang="de-CH" dirty="0" smtClean="0"/>
              <a:t>Dokumentation</a:t>
            </a:r>
          </a:p>
          <a:p>
            <a:r>
              <a:rPr lang="de-CH" b="1" dirty="0" smtClean="0"/>
              <a:t>Schicken der Daten an die API (</a:t>
            </a:r>
            <a:r>
              <a:rPr lang="de-CH" b="1" dirty="0" err="1" smtClean="0"/>
              <a:t>SonicAPI</a:t>
            </a:r>
            <a:r>
              <a:rPr lang="de-CH" b="1" dirty="0" smtClean="0"/>
              <a:t>)</a:t>
            </a:r>
          </a:p>
          <a:p>
            <a:pPr lvl="1"/>
            <a:r>
              <a:rPr lang="de-CH" b="1" dirty="0" smtClean="0"/>
              <a:t>Dokumentation</a:t>
            </a:r>
          </a:p>
          <a:p>
            <a:r>
              <a:rPr lang="de-CH" b="1" dirty="0" smtClean="0"/>
              <a:t>Auswertung der API </a:t>
            </a:r>
            <a:r>
              <a:rPr lang="de-CH" b="1" dirty="0"/>
              <a:t>(</a:t>
            </a:r>
            <a:r>
              <a:rPr lang="de-CH" b="1" dirty="0" err="1"/>
              <a:t>SonicAPI</a:t>
            </a:r>
            <a:r>
              <a:rPr lang="de-CH" b="1" dirty="0" smtClean="0"/>
              <a:t>) Abspeichern und Anzeigen</a:t>
            </a:r>
          </a:p>
          <a:p>
            <a:pPr lvl="1"/>
            <a:r>
              <a:rPr lang="de-CH" b="1" dirty="0" smtClean="0"/>
              <a:t>Dokumentation</a:t>
            </a:r>
          </a:p>
          <a:p>
            <a:r>
              <a:rPr lang="de-CH" i="1" dirty="0" err="1" smtClean="0"/>
              <a:t>Drupal</a:t>
            </a:r>
            <a:r>
              <a:rPr lang="de-CH" i="1" dirty="0" smtClean="0"/>
              <a:t> Darstellung (Interface)</a:t>
            </a:r>
          </a:p>
          <a:p>
            <a:pPr lvl="1"/>
            <a:r>
              <a:rPr lang="de-CH" dirty="0" smtClean="0"/>
              <a:t>Dokumentation</a:t>
            </a:r>
          </a:p>
          <a:p>
            <a:r>
              <a:rPr lang="de-CH" dirty="0" smtClean="0"/>
              <a:t> Testen </a:t>
            </a:r>
          </a:p>
          <a:p>
            <a:pPr lvl="1"/>
            <a:r>
              <a:rPr lang="de-CH" dirty="0" smtClean="0"/>
              <a:t>Dokumentation</a:t>
            </a:r>
          </a:p>
          <a:p>
            <a:endParaRPr lang="de-CH" dirty="0" smtClean="0"/>
          </a:p>
          <a:p>
            <a:endParaRPr lang="de-CH" dirty="0"/>
          </a:p>
          <a:p>
            <a:endParaRPr lang="en-US" dirty="0"/>
          </a:p>
        </p:txBody>
      </p:sp>
    </p:spTree>
    <p:extLst>
      <p:ext uri="{BB962C8B-B14F-4D97-AF65-F5344CB8AC3E}">
        <p14:creationId xmlns:p14="http://schemas.microsoft.com/office/powerpoint/2010/main" val="2770012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Bisheriges</a:t>
            </a:r>
            <a:endParaRPr lang="en-US" dirty="0"/>
          </a:p>
        </p:txBody>
      </p:sp>
      <p:sp>
        <p:nvSpPr>
          <p:cNvPr id="3" name="Inhaltsplatzhalter 2"/>
          <p:cNvSpPr>
            <a:spLocks noGrp="1"/>
          </p:cNvSpPr>
          <p:nvPr>
            <p:ph idx="1"/>
          </p:nvPr>
        </p:nvSpPr>
        <p:spPr/>
        <p:txBody>
          <a:bodyPr/>
          <a:lstStyle/>
          <a:p>
            <a:r>
              <a:rPr lang="de-CH" dirty="0" smtClean="0"/>
              <a:t>Erfolge:</a:t>
            </a:r>
          </a:p>
          <a:p>
            <a:pPr lvl="1"/>
            <a:r>
              <a:rPr lang="de-CH" dirty="0" smtClean="0"/>
              <a:t>Erste kleine PHP Erfolge</a:t>
            </a:r>
          </a:p>
          <a:p>
            <a:pPr lvl="1"/>
            <a:r>
              <a:rPr lang="de-CH" dirty="0" smtClean="0"/>
              <a:t>Einarbeitung in PHP, JS und </a:t>
            </a:r>
            <a:r>
              <a:rPr lang="de-CH" dirty="0" err="1" smtClean="0"/>
              <a:t>Drupal</a:t>
            </a:r>
            <a:endParaRPr lang="de-CH" dirty="0"/>
          </a:p>
          <a:p>
            <a:r>
              <a:rPr lang="de-CH" dirty="0" smtClean="0"/>
              <a:t>Probleme:</a:t>
            </a:r>
          </a:p>
          <a:p>
            <a:pPr lvl="1"/>
            <a:r>
              <a:rPr lang="de-CH" dirty="0" err="1" smtClean="0"/>
              <a:t>Blob</a:t>
            </a:r>
            <a:r>
              <a:rPr lang="de-CH" dirty="0" smtClean="0"/>
              <a:t> Speichert die Dateien als .bin </a:t>
            </a:r>
            <a:r>
              <a:rPr lang="de-CH" dirty="0" smtClean="0">
                <a:sym typeface="Wingdings" panose="05000000000000000000" pitchFamily="2" charset="2"/>
              </a:rPr>
              <a:t> eine Lösung muss gefunden werden um .mp3 oder .</a:t>
            </a:r>
            <a:r>
              <a:rPr lang="de-CH" dirty="0" err="1" smtClean="0">
                <a:sym typeface="Wingdings" panose="05000000000000000000" pitchFamily="2" charset="2"/>
              </a:rPr>
              <a:t>wav</a:t>
            </a:r>
            <a:r>
              <a:rPr lang="de-CH" dirty="0" smtClean="0">
                <a:sym typeface="Wingdings" panose="05000000000000000000" pitchFamily="2" charset="2"/>
              </a:rPr>
              <a:t> zu speichern</a:t>
            </a:r>
          </a:p>
          <a:p>
            <a:pPr lvl="1"/>
            <a:r>
              <a:rPr lang="de-CH" dirty="0" smtClean="0">
                <a:sym typeface="Wingdings" panose="05000000000000000000" pitchFamily="2" charset="2"/>
              </a:rPr>
              <a:t>Fehlende </a:t>
            </a:r>
            <a:r>
              <a:rPr lang="de-CH" dirty="0" err="1" smtClean="0">
                <a:sym typeface="Wingdings" panose="05000000000000000000" pitchFamily="2" charset="2"/>
              </a:rPr>
              <a:t>Drupal</a:t>
            </a:r>
            <a:r>
              <a:rPr lang="de-CH" dirty="0" smtClean="0">
                <a:sym typeface="Wingdings" panose="05000000000000000000" pitchFamily="2" charset="2"/>
              </a:rPr>
              <a:t> Kenntnisse</a:t>
            </a:r>
            <a:endParaRPr lang="en-US" dirty="0"/>
          </a:p>
        </p:txBody>
      </p:sp>
    </p:spTree>
    <p:extLst>
      <p:ext uri="{BB962C8B-B14F-4D97-AF65-F5344CB8AC3E}">
        <p14:creationId xmlns:p14="http://schemas.microsoft.com/office/powerpoint/2010/main" val="2648528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Mockup</a:t>
            </a:r>
            <a:endParaRPr lang="en-US" dirty="0"/>
          </a:p>
        </p:txBody>
      </p:sp>
      <p:pic>
        <p:nvPicPr>
          <p:cNvPr id="4" name="Grafik 3"/>
          <p:cNvPicPr>
            <a:picLocks noChangeAspect="1"/>
          </p:cNvPicPr>
          <p:nvPr/>
        </p:nvPicPr>
        <p:blipFill>
          <a:blip r:embed="rId2"/>
          <a:stretch>
            <a:fillRect/>
          </a:stretch>
        </p:blipFill>
        <p:spPr>
          <a:xfrm>
            <a:off x="5011614" y="957149"/>
            <a:ext cx="6195987" cy="51175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Grafik 4"/>
          <p:cNvPicPr>
            <a:picLocks noChangeAspect="1"/>
          </p:cNvPicPr>
          <p:nvPr/>
        </p:nvPicPr>
        <p:blipFill>
          <a:blip r:embed="rId3"/>
          <a:stretch>
            <a:fillRect/>
          </a:stretch>
        </p:blipFill>
        <p:spPr>
          <a:xfrm>
            <a:off x="750277" y="2963008"/>
            <a:ext cx="3399692" cy="27613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7075562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Words>
  <Application>Microsoft Office PowerPoint</Application>
  <PresentationFormat>Breitbild</PresentationFormat>
  <Paragraphs>39</Paragraphs>
  <Slides>6</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Calibri</vt:lpstr>
      <vt:lpstr>Calibri Light</vt:lpstr>
      <vt:lpstr>Wingdings</vt:lpstr>
      <vt:lpstr>Office</vt:lpstr>
      <vt:lpstr>Basischeck Stimme</vt:lpstr>
      <vt:lpstr>Ausgangslage</vt:lpstr>
      <vt:lpstr>Ziel?</vt:lpstr>
      <vt:lpstr>Meilensteine</vt:lpstr>
      <vt:lpstr>Bisheriges</vt:lpstr>
      <vt:lpstr>Mockup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Basischeck Stimme</dc:title>
  <dc:creator>Pavicic Aleksandar</dc:creator>
  <cp:lastModifiedBy>Pavicic Aleksandar</cp:lastModifiedBy>
  <cp:revision>24</cp:revision>
  <dcterms:created xsi:type="dcterms:W3CDTF">2019-08-19T08:31:42Z</dcterms:created>
  <dcterms:modified xsi:type="dcterms:W3CDTF">2019-08-29T06:52:37Z</dcterms:modified>
</cp:coreProperties>
</file>