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7" r:id="rId4"/>
    <p:sldId id="268" r:id="rId5"/>
    <p:sldId id="269" r:id="rId6"/>
    <p:sldId id="270" r:id="rId7"/>
    <p:sldId id="271" r:id="rId8"/>
    <p:sldId id="258" r:id="rId9"/>
    <p:sldId id="273" r:id="rId10"/>
    <p:sldId id="274" r:id="rId11"/>
    <p:sldId id="276" r:id="rId12"/>
    <p:sldId id="277" r:id="rId13"/>
    <p:sldId id="278" r:id="rId14"/>
    <p:sldId id="279" r:id="rId15"/>
    <p:sldId id="28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hat, Aleksandar" initials="BA" lastIdx="2" clrIdx="0">
    <p:extLst>
      <p:ext uri="{19B8F6BF-5375-455C-9EA6-DF929625EA0E}">
        <p15:presenceInfo xmlns:p15="http://schemas.microsoft.com/office/powerpoint/2012/main" userId="Bahat, Aleksand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A6104-4F46-4034-8463-906641543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C2F8E6-0906-4981-818B-00681275EF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1B147-6625-4F32-9ED6-D08D799F7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C8E63-4F5E-4A93-828E-AA787955AECD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F4217-867D-4FBB-BAD4-9D5A8D0D0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14465-46D0-436A-B84C-5C0FB749B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D3FAE-BB7C-4C47-BF43-00D8BECA0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ADE39-CD4B-40BD-AC55-24BC8E4E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F8CCD4-EECD-4998-84FA-A3F192A749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F70C2-9BB0-4745-A1B5-B70C90823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C8E63-4F5E-4A93-828E-AA787955AECD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FFF02-1E4A-45F7-BCC4-1CE6B89EF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A5300-A942-42D2-9DA9-E77ED4790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D3FAE-BB7C-4C47-BF43-00D8BECA0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214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25AD34-9EEF-4D20-A9F4-74819A4165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CA8D7B-D3AA-4EAF-BF4D-18843A92B7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CC257-C923-474C-A915-BC189DACF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C8E63-4F5E-4A93-828E-AA787955AECD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0DAD7-C718-4EC9-B4A8-083B02520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0285E-3306-4993-AEE0-2AB659E4C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D3FAE-BB7C-4C47-BF43-00D8BECA0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0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6ED05-DCEB-4DC9-BF5D-FDE0FC787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46362-962E-467C-82E9-1E2557777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3FDED-EF8C-42E4-A373-98DB6005B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C8E63-4F5E-4A93-828E-AA787955AECD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CB0CE-8407-4A54-B02B-4380ED412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6268E-ED34-494F-A25C-B8E35FE3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D3FAE-BB7C-4C47-BF43-00D8BECA0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204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A91D7-0B93-4A47-ADF0-914D280A1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EB3B2-23D7-41D3-9AB6-C4F4843DC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3B392-D378-436F-815D-C1286B343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C8E63-4F5E-4A93-828E-AA787955AECD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3AB6C-35F9-4429-8A44-D50F9A687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82AC4-FFFF-484E-AACC-42FF95719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D3FAE-BB7C-4C47-BF43-00D8BECA0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563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B855B-D714-4F6F-8DCD-8B4E8D8DB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D219C-BA70-4E4F-B766-C810379678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6909AF-418F-45F5-AA9C-5A7FACB9A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615C9-69FF-435C-AE71-43FF5E295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C8E63-4F5E-4A93-828E-AA787955AECD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5D7FBC-960D-4197-ACEC-5345FEB52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3F9C2A-3E34-4388-8DCE-297F6B71A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D3FAE-BB7C-4C47-BF43-00D8BECA0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40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3E586-6550-49F0-B38B-217F186AE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98B0A-6758-45A3-8EBA-35FED2338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D5E5AA-867D-4948-8B5F-E4312C4CD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134326-579B-4A05-9862-3A0A298740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0198FF-5231-4A77-A51B-C75ABEA203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74977F-BAE2-47BD-99D0-3C0BE0EBD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C8E63-4F5E-4A93-828E-AA787955AECD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5EC8C7-5EA3-4AF2-B2F4-E432C195A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44EC80-2D1A-4B37-BF3F-13A40B620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D3FAE-BB7C-4C47-BF43-00D8BECA0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4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301F3-D37D-4B1C-AC08-E819D92B5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A8B2FB-5877-4BE4-9A05-AF2D5CA20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C8E63-4F5E-4A93-828E-AA787955AECD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04525E-8EAA-4BDC-8D92-8B233F28C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4E869-89D0-4408-90B0-ECDC586D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D3FAE-BB7C-4C47-BF43-00D8BECA0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082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2FC566-8BFE-4812-8487-9C0A0B4D6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C8E63-4F5E-4A93-828E-AA787955AECD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F862AF-53E0-4AB9-98FE-06DD83210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EDDBF-FA9A-4994-8280-7344CD191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D3FAE-BB7C-4C47-BF43-00D8BECA0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468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A6606-DE42-4AB9-A532-3B342EA4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07E4A-CCE3-482D-BAAF-7717B76B9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3C0BEF-6D1E-4DFF-AD23-59775ADA4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EC55B-A617-404B-8C0E-FE1590E1D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C8E63-4F5E-4A93-828E-AA787955AECD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62BE96-7F68-4B99-A834-2DB882F6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F5D3D9-20DA-47EB-B4D3-A3B85EC90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D3FAE-BB7C-4C47-BF43-00D8BECA0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3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80607-2F35-4DC3-AB05-484A5D022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CA11C8-0E12-49F4-AFB0-6F5E16D629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0073E4-ED31-4C3B-9C25-30E731DB2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12C21-42D4-4478-B171-6204F498B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C8E63-4F5E-4A93-828E-AA787955AECD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D44A3F-02B9-48AB-9EF2-C2F11B0C9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C45A1E-B1FC-4CEE-A65C-854C3B9C5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D3FAE-BB7C-4C47-BF43-00D8BECA0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097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44A2D3-0EAF-423D-AF08-88047C630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D7632-9C0A-4FE9-8B29-1C23C01F7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64DBA-AA63-4F87-9F3C-5A33C5D2B7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C8E63-4F5E-4A93-828E-AA787955AECD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DFA9E-31A7-4313-879B-28701FE70C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F5C0A-4A66-42DF-BC2D-5951FFC28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D3FAE-BB7C-4C47-BF43-00D8BECA0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40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1CB6E-8057-4021-8BB6-AB8FDEBCD1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Rigor Motor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94C17F-46A8-404B-BE1B-1DB6001EF8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Aleksandar Bahat</a:t>
            </a:r>
          </a:p>
        </p:txBody>
      </p:sp>
    </p:spTree>
    <p:extLst>
      <p:ext uri="{BB962C8B-B14F-4D97-AF65-F5344CB8AC3E}">
        <p14:creationId xmlns:p14="http://schemas.microsoft.com/office/powerpoint/2010/main" val="38296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DB9C4-9930-48B5-BFF2-4F30B2A14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MSD in y direction – a closer look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0B2F8-187D-4740-8B74-3160CDF01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382524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Although MSD-y is negligible compared to MSD-x (most drifting is along the microtubule, not towards/away from it), MSD-y shows interesting behavior on closer inspection</a:t>
            </a:r>
          </a:p>
          <a:p>
            <a:r>
              <a:rPr lang="en-US" dirty="0"/>
              <a:t>Most act like we expect from pinned diffusion</a:t>
            </a:r>
          </a:p>
          <a:p>
            <a:r>
              <a:rPr lang="en-US" dirty="0"/>
              <a:t>A few act like we expect from skating diffusion</a:t>
            </a:r>
          </a:p>
          <a:p>
            <a:r>
              <a:rPr lang="en-US" dirty="0"/>
              <a:t>Why do we see this behavior in the y direction?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45BCAEF-03A5-41D5-AD3C-A097C257FC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785" y="1690688"/>
            <a:ext cx="2514600" cy="2514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D0BEE93-62EF-4C12-9C46-910D873EBE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561" y="1690688"/>
            <a:ext cx="2514600" cy="25146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CE08126-D4FC-4361-A48B-9A1C3B8109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0" y="4205288"/>
            <a:ext cx="2514600" cy="25146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5290C1E-1D26-4E15-9D5F-59CC846871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788" y="4205288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337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BD747-E4BD-4AA5-87BB-2EEE4A735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statistics: distribution of x increments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FE1BE8-0DD8-4595-8C2C-2B4EDFD2ABC1}"/>
              </a:ext>
            </a:extLst>
          </p:cNvPr>
          <p:cNvSpPr txBox="1"/>
          <p:nvPr/>
        </p:nvSpPr>
        <p:spPr>
          <a:xfrm>
            <a:off x="1352550" y="4433888"/>
            <a:ext cx="9486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All are approximately Gaussian (peak is often a bit sharp)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1F2123-EF1D-47CD-85B4-EC73E7181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221" y="1581185"/>
            <a:ext cx="2743200" cy="2743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FE9A451-0DC6-454C-8700-3F58DDD98C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890" y="1581185"/>
            <a:ext cx="2743200" cy="2743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B5DFF36-002A-4FC2-AEA6-1B3AB4DFAF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559" y="1690688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85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A2E14-633D-4DFF-ABE3-13420D031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statistics: distribution of y increments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F4A460-1690-4A5A-943A-BAD76B6B8527}"/>
              </a:ext>
            </a:extLst>
          </p:cNvPr>
          <p:cNvSpPr txBox="1"/>
          <p:nvPr/>
        </p:nvSpPr>
        <p:spPr>
          <a:xfrm>
            <a:off x="1660000" y="5142741"/>
            <a:ext cx="8069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Like x-increments, nearly Gaussian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073010-5E74-46F9-8739-F3E4D4620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299" y="1690688"/>
            <a:ext cx="2743200" cy="2743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71EAE32-BAD4-48BD-8DF6-472FC5CA32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048" y="1690688"/>
            <a:ext cx="2743200" cy="2743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02A79FB-C864-4923-BCFB-F6B85EE610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797" y="1748149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176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7C08-2B3E-4A80-9D50-173286DE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statistics: distribution of y positions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653C33-9904-45B3-B748-6D36F7985B96}"/>
              </a:ext>
            </a:extLst>
          </p:cNvPr>
          <p:cNvSpPr txBox="1"/>
          <p:nvPr/>
        </p:nvSpPr>
        <p:spPr>
          <a:xfrm>
            <a:off x="907111" y="4645033"/>
            <a:ext cx="99288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Expect </a:t>
            </a:r>
            <a:r>
              <a:rPr lang="en-US" sz="2800" dirty="0" err="1"/>
              <a:t>Gaussianity</a:t>
            </a:r>
            <a:r>
              <a:rPr lang="en-US" sz="2800" dirty="0"/>
              <a:t> for Hookean spring; but most are bimodal or otherwise far from being Gaussian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Statistical artifact? Experimental error? Real physical dynamics?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5C3760-B1C5-461C-AE30-B2E2F8AB86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496" y="1539834"/>
            <a:ext cx="2743200" cy="2743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EEAFD2-66BC-4215-BE37-4A61346792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920" y="1539834"/>
            <a:ext cx="2743200" cy="2743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69AF2F0-FDBD-41CF-A533-46B4EB6CEC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344" y="1544956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37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90A6C-9F96-42B1-A8D1-618FD8E11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Continued: y positions (zoomed in)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735585-0250-4ABD-A292-50D2AE2BEDA9}"/>
              </a:ext>
            </a:extLst>
          </p:cNvPr>
          <p:cNvSpPr txBox="1"/>
          <p:nvPr/>
        </p:nvSpPr>
        <p:spPr>
          <a:xfrm>
            <a:off x="1062990" y="4865434"/>
            <a:ext cx="7322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What’s keeping the y’s away from the middle?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B9A7BD-8BE2-4577-8A77-27414F33A2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90688"/>
            <a:ext cx="2743200" cy="2743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B44AB8-51E9-4E08-B3DC-8B3F9C9818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690688"/>
            <a:ext cx="2743200" cy="2743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3899B38-EF50-4C32-A7A3-EE083855FF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100" y="1690688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00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D2DC2-119B-460B-9788-6690A641D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 positions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D0419C-F8CF-40F4-A8BB-8566A1A14181}"/>
              </a:ext>
            </a:extLst>
          </p:cNvPr>
          <p:cNvSpPr txBox="1"/>
          <p:nvPr/>
        </p:nvSpPr>
        <p:spPr>
          <a:xfrm>
            <a:off x="1257300" y="4615732"/>
            <a:ext cx="100965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Many trials show “diffuse then stick” behavior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(Occasional big jumps/outliers – probably experimental error)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62679BB-B4E2-44BE-AE78-4DE8C6B30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1690688"/>
            <a:ext cx="2743200" cy="2743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6A11A7C-AFB8-4CD7-BAD4-41FAADDA95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690688"/>
            <a:ext cx="2743200" cy="27432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7C563F4-176A-4224-B529-70022585D4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100" y="1694664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618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D6F08-6666-43D8-8517-D98186BFB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86391" cy="1335412"/>
          </a:xfrm>
        </p:spPr>
        <p:txBody>
          <a:bodyPr/>
          <a:lstStyle/>
          <a:p>
            <a:r>
              <a:rPr lang="en-US" dirty="0"/>
              <a:t>Original results: some typical cargo paths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1BDC6E-317B-418F-8383-EC3981D61AFD}"/>
              </a:ext>
            </a:extLst>
          </p:cNvPr>
          <p:cNvSpPr txBox="1"/>
          <p:nvPr/>
        </p:nvSpPr>
        <p:spPr>
          <a:xfrm>
            <a:off x="838200" y="1331205"/>
            <a:ext cx="6643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(lengths in nanometers, estimated “microtubule line” superimposed)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42258B-113C-49D1-A808-9A3667455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050" y="1861219"/>
            <a:ext cx="2286000" cy="228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0E3262-D761-4BFE-A1E8-DC8B771E8F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545" y="1861219"/>
            <a:ext cx="2286000" cy="2286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FE3A44-450A-48DF-952B-CE5840EE6D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040" y="1861219"/>
            <a:ext cx="2286000" cy="2286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9DEB36A-B8B3-4D22-B8CA-3651300A27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500" y="4084983"/>
            <a:ext cx="2286000" cy="2286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7B132DE-8CF7-442D-9D9B-4C75095E4C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040" y="4084983"/>
            <a:ext cx="2286000" cy="2286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3342F84-FCF2-46E0-847A-B96B3BDBF5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395" y="4084983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406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80993-1BC1-44F0-86AA-CEF626EB1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results: some atypical cargo paths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7136BF-B89F-4C8D-B811-7E6D29A10409}"/>
              </a:ext>
            </a:extLst>
          </p:cNvPr>
          <p:cNvSpPr/>
          <p:nvPr/>
        </p:nvSpPr>
        <p:spPr>
          <a:xfrm>
            <a:off x="838200" y="1367522"/>
            <a:ext cx="71856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(lengths in nanometers, estimated “microtubule line” superimposed)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D6EC07-07CD-41CA-9B17-A99035E95CEE}"/>
              </a:ext>
            </a:extLst>
          </p:cNvPr>
          <p:cNvSpPr txBox="1"/>
          <p:nvPr/>
        </p:nvSpPr>
        <p:spPr>
          <a:xfrm>
            <a:off x="838200" y="2079273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Appear to be switching from one microtubule to another during observation period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4D98D6-9438-4A9C-9198-0A9764D1A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955" y="3375799"/>
            <a:ext cx="2743200" cy="2743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DFF570D-7054-4A22-B08E-9A9115C85C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827" y="3375799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685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6ABFB-5C5A-4C78-B867-4884FC16E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to “natural” coordinates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089C7B-5DA8-4526-BFD8-09EAC91DE8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Want our x and y axes to be parallel/perpendicular to the microtubule, respectively</a:t>
                </a:r>
              </a:p>
              <a:p>
                <a:r>
                  <a:rPr lang="en-US" dirty="0"/>
                  <a:t>Calculate best fit line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) for each trial, i.e., "locate the microtubule”</a:t>
                </a:r>
              </a:p>
              <a:p>
                <a:r>
                  <a:rPr lang="en-US" dirty="0"/>
                  <a:t>Model x as a response to a linear predictor y</a:t>
                </a:r>
              </a:p>
              <a:p>
                <a:pPr lvl="1"/>
                <a:r>
                  <a:rPr lang="en-US" dirty="0"/>
                  <a:t>Since most data sets are nearly "vertical“ (much thinner in x direction than y direction) this works pretty well</a:t>
                </a:r>
              </a:p>
              <a:p>
                <a:pPr lvl="1"/>
                <a:r>
                  <a:rPr lang="en-US" dirty="0"/>
                  <a:t>Trying to model y as a response to a linear predictor x fails, because model becomes too sensitive to "clustering" in certain regions, which is not related to geometry of MT</a:t>
                </a:r>
              </a:p>
              <a:p>
                <a:r>
                  <a:rPr lang="en-US" dirty="0"/>
                  <a:t>Future problem: Find a more robust, "direction-independent" way to do this</a:t>
                </a:r>
              </a:p>
              <a:p>
                <a:r>
                  <a:rPr lang="en-US" dirty="0"/>
                  <a:t>Question for biologists: is there an experimental reason most paths are oriented approximately vertically?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089C7B-5DA8-4526-BFD8-09EAC91DE8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3855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3C0D5-D778-48DA-85F4-F779FBCE5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to “natural” coordinates,</a:t>
            </a:r>
            <a:br>
              <a:rPr lang="en-US" dirty="0"/>
            </a:br>
            <a:r>
              <a:rPr lang="en-US" dirty="0"/>
              <a:t>continued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718ADB-A2A0-4E96-A647-5F86447F49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“Linear Model” function in R returns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for the line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The vector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r>
                  <a:rPr lang="en-US" dirty="0"/>
                  <a:t> is parallel to the line, and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/>
                  <a:t> is perpendicular to it</a:t>
                </a:r>
              </a:p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is on the line, and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𝐫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en-US" dirty="0"/>
                  <a:t> (projection)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(transformation is just a rotation and then a shift in the y’ direction)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718ADB-A2A0-4E96-A647-5F86447F49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7710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63994-51BC-426E-B45A-06B96D1FF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Compare: original and transformed results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2859BA-59C2-4FB7-A97D-2EB6214EBE9C}"/>
              </a:ext>
            </a:extLst>
          </p:cNvPr>
          <p:cNvSpPr txBox="1"/>
          <p:nvPr/>
        </p:nvSpPr>
        <p:spPr>
          <a:xfrm>
            <a:off x="932233" y="2593241"/>
            <a:ext cx="92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25AA26-CD5A-405A-91A2-430A83B534E7}"/>
              </a:ext>
            </a:extLst>
          </p:cNvPr>
          <p:cNvSpPr txBox="1"/>
          <p:nvPr/>
        </p:nvSpPr>
        <p:spPr>
          <a:xfrm>
            <a:off x="696369" y="4935023"/>
            <a:ext cx="1400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transformed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441E514F-C1D2-4F64-9547-DE3A29ECD7FF}"/>
              </a:ext>
            </a:extLst>
          </p:cNvPr>
          <p:cNvSpPr/>
          <p:nvPr/>
        </p:nvSpPr>
        <p:spPr>
          <a:xfrm>
            <a:off x="1251667" y="3171558"/>
            <a:ext cx="289560" cy="1554480"/>
          </a:xfrm>
          <a:prstGeom prst="downArrow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6AB29E-93A8-4072-A594-B56867024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557" y="1662798"/>
            <a:ext cx="2286000" cy="228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7300BF-D302-4492-8DE6-F49CBC2AAC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124" y="1634907"/>
            <a:ext cx="2286000" cy="2286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B70BA22-4EB0-4C82-99EA-19A961AD14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691" y="1634907"/>
            <a:ext cx="2286000" cy="22860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7AA909F-94A9-4B9D-9551-8347A0BB2C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557" y="3976689"/>
            <a:ext cx="2286000" cy="22860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7417410-C534-4ED1-AB10-9DF61FD861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124" y="3976689"/>
            <a:ext cx="2286000" cy="22860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045FED7D-04BC-4AEE-97FD-418D988B4E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691" y="3976689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222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764CD-E1C1-4F92-AE4A-570FFDE59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BAA35A-73B2-405F-8370-6F60989F6141}"/>
              </a:ext>
            </a:extLst>
          </p:cNvPr>
          <p:cNvSpPr txBox="1"/>
          <p:nvPr/>
        </p:nvSpPr>
        <p:spPr>
          <a:xfrm>
            <a:off x="838200" y="1687718"/>
            <a:ext cx="302514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To be expected, since the fitted line is off for these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Future problem, tougher than direction-independent fitting: multiple-line fitting?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5AD260-B193-4431-9B06-9E1E2409ACE4}"/>
              </a:ext>
            </a:extLst>
          </p:cNvPr>
          <p:cNvSpPr txBox="1"/>
          <p:nvPr/>
        </p:nvSpPr>
        <p:spPr>
          <a:xfrm>
            <a:off x="4682363" y="2761837"/>
            <a:ext cx="1113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FDEAB9-F9B8-4190-B643-F651AC45415A}"/>
              </a:ext>
            </a:extLst>
          </p:cNvPr>
          <p:cNvSpPr txBox="1"/>
          <p:nvPr/>
        </p:nvSpPr>
        <p:spPr>
          <a:xfrm>
            <a:off x="4588738" y="5273467"/>
            <a:ext cx="1507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transformed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5144F0E7-C38C-477F-8140-2BAB07969348}"/>
              </a:ext>
            </a:extLst>
          </p:cNvPr>
          <p:cNvSpPr/>
          <p:nvPr/>
        </p:nvSpPr>
        <p:spPr>
          <a:xfrm>
            <a:off x="5088689" y="3422108"/>
            <a:ext cx="289560" cy="1554480"/>
          </a:xfrm>
          <a:prstGeom prst="downArrow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F1A44F-A9D3-4E6B-B241-C40321B52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157" y="4316879"/>
            <a:ext cx="2514600" cy="25146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8EB7C15-FEA3-4E99-814A-78901781F3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796" y="4202318"/>
            <a:ext cx="2514600" cy="25146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D4A4E20-A75D-41B2-A3CA-AEE68DDBCE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574" y="1687718"/>
            <a:ext cx="2514600" cy="25146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B1C5274-C345-444A-857B-ECC1B9D1B5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157" y="1687718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984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F9B61-8D7B-4381-9B26-D483B8419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Characterizing paths by MSD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CE648-23E3-4ED8-A8CC-C5FA87828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6686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u="sng" dirty="0"/>
              <a:t>Pinned</a:t>
            </a:r>
            <a:r>
              <a:rPr lang="en-US" dirty="0"/>
              <a:t>: linear, then asymptotically constant</a:t>
            </a:r>
          </a:p>
          <a:p>
            <a:pPr>
              <a:lnSpc>
                <a:spcPct val="100000"/>
              </a:lnSpc>
            </a:pPr>
            <a:r>
              <a:rPr lang="en-US" u="sng" dirty="0"/>
              <a:t>Skating</a:t>
            </a:r>
            <a:r>
              <a:rPr lang="en-US" dirty="0"/>
              <a:t>: linear, then asymptotically linear (with a new slope)</a:t>
            </a:r>
          </a:p>
          <a:p>
            <a:pPr>
              <a:lnSpc>
                <a:spcPct val="100000"/>
              </a:lnSpc>
            </a:pPr>
            <a:r>
              <a:rPr lang="en-US" u="sng" dirty="0"/>
              <a:t>Ballistic</a:t>
            </a:r>
            <a:r>
              <a:rPr lang="en-US" dirty="0"/>
              <a:t>: quadratic</a:t>
            </a:r>
          </a:p>
          <a:p>
            <a:pPr>
              <a:lnSpc>
                <a:spcPct val="100000"/>
              </a:lnSpc>
            </a:pPr>
            <a:r>
              <a:rPr lang="en-US" dirty="0"/>
              <a:t>Computed MSD in the x (parallel) and y (perpendicular) components individually, as well as the total</a:t>
            </a:r>
          </a:p>
        </p:txBody>
      </p:sp>
    </p:spTree>
    <p:extLst>
      <p:ext uri="{BB962C8B-B14F-4D97-AF65-F5344CB8AC3E}">
        <p14:creationId xmlns:p14="http://schemas.microsoft.com/office/powerpoint/2010/main" val="2764908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4D858-F7B6-4CDA-B3E0-A593FB266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MSD results (same scale for comparison)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605C49-B1D5-4A45-9ECB-C11A7F80E0CA}"/>
              </a:ext>
            </a:extLst>
          </p:cNvPr>
          <p:cNvSpPr/>
          <p:nvPr/>
        </p:nvSpPr>
        <p:spPr>
          <a:xfrm>
            <a:off x="468990" y="1712456"/>
            <a:ext cx="188829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MSD in x direction always dominates MSD in y direction      (on the order of 10 or even 100 times greater)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Therefore total MSD is approximately equal to MSD in x direction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48BB3C-6BEE-494A-947F-15AEBD1B2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130" y="1712456"/>
            <a:ext cx="2286000" cy="2286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B94E7D-AB56-4262-90D2-4350220E71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287" y="1690688"/>
            <a:ext cx="2286000" cy="2286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89F8416-0184-4174-8704-5F05C1E5D4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444" y="1690688"/>
            <a:ext cx="2286000" cy="2286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0BEF9D0-0AD7-4FC4-AA07-106C61140F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1601" y="1712456"/>
            <a:ext cx="2286000" cy="2286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6A17448-DB3B-49A6-BFC8-81CF0841C6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1601" y="4020224"/>
            <a:ext cx="2286000" cy="22860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73766DA-F4B6-44F3-BAFD-BD0FF29185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287" y="4020224"/>
            <a:ext cx="2286000" cy="22860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6F1B4EC-9958-4414-920B-54CF03F595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444" y="4020224"/>
            <a:ext cx="2286000" cy="22860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F576AAB-43EA-4F83-B5AA-9AA71E5272C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444" y="400137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109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</TotalTime>
  <Words>596</Words>
  <Application>Microsoft Office PowerPoint</Application>
  <PresentationFormat>Widescreen</PresentationFormat>
  <Paragraphs>56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Rigor Motor Data Analysis</vt:lpstr>
      <vt:lpstr>Original results: some typical cargo paths</vt:lpstr>
      <vt:lpstr>Original results: some atypical cargo paths</vt:lpstr>
      <vt:lpstr>Transformation to “natural” coordinates</vt:lpstr>
      <vt:lpstr>Transformation to “natural” coordinates, continued</vt:lpstr>
      <vt:lpstr>Compare: original and transformed results </vt:lpstr>
      <vt:lpstr>Exceptions</vt:lpstr>
      <vt:lpstr>Characterizing paths by MSD</vt:lpstr>
      <vt:lpstr>MSD results (same scale for comparison)</vt:lpstr>
      <vt:lpstr>MSD in y direction – a closer look</vt:lpstr>
      <vt:lpstr>Other statistics: distribution of x increments</vt:lpstr>
      <vt:lpstr>Other statistics: distribution of y increments</vt:lpstr>
      <vt:lpstr>Other statistics: distribution of y positions</vt:lpstr>
      <vt:lpstr>Continued: y positions (zoomed in)</vt:lpstr>
      <vt:lpstr>x positions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Rigor Motor Data Analysis</dc:title>
  <dc:creator>Bahat, Aleksandar</dc:creator>
  <cp:lastModifiedBy>Bahat, Aleksandar</cp:lastModifiedBy>
  <cp:revision>124</cp:revision>
  <dcterms:created xsi:type="dcterms:W3CDTF">2017-08-15T14:24:49Z</dcterms:created>
  <dcterms:modified xsi:type="dcterms:W3CDTF">2017-08-24T19:02:50Z</dcterms:modified>
</cp:coreProperties>
</file>