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7C37-B9F9-4BFA-89C4-A1A1486803C9}" type="datetimeFigureOut">
              <a:rPr lang="en-US" smtClean="0"/>
              <a:t>17-Mar-15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010D-E60B-463A-9051-F5480AAB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7C37-B9F9-4BFA-89C4-A1A1486803C9}" type="datetimeFigureOut">
              <a:rPr lang="en-US" smtClean="0"/>
              <a:t>17-Mar-15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010D-E60B-463A-9051-F5480AAB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7C37-B9F9-4BFA-89C4-A1A1486803C9}" type="datetimeFigureOut">
              <a:rPr lang="en-US" smtClean="0"/>
              <a:t>17-Mar-15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010D-E60B-463A-9051-F5480AAB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1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7C37-B9F9-4BFA-89C4-A1A1486803C9}" type="datetimeFigureOut">
              <a:rPr lang="en-US" smtClean="0"/>
              <a:t>17-Mar-15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010D-E60B-463A-9051-F5480AAB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4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7C37-B9F9-4BFA-89C4-A1A1486803C9}" type="datetimeFigureOut">
              <a:rPr lang="en-US" smtClean="0"/>
              <a:t>17-Mar-15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010D-E60B-463A-9051-F5480AAB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2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7C37-B9F9-4BFA-89C4-A1A1486803C9}" type="datetimeFigureOut">
              <a:rPr lang="en-US" smtClean="0"/>
              <a:t>17-Mar-15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010D-E60B-463A-9051-F5480AAB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3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7C37-B9F9-4BFA-89C4-A1A1486803C9}" type="datetimeFigureOut">
              <a:rPr lang="en-US" smtClean="0"/>
              <a:t>17-Mar-15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010D-E60B-463A-9051-F5480AAB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2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7C37-B9F9-4BFA-89C4-A1A1486803C9}" type="datetimeFigureOut">
              <a:rPr lang="en-US" smtClean="0"/>
              <a:t>17-Mar-15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010D-E60B-463A-9051-F5480AAB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4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7C37-B9F9-4BFA-89C4-A1A1486803C9}" type="datetimeFigureOut">
              <a:rPr lang="en-US" smtClean="0"/>
              <a:t>17-Mar-15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010D-E60B-463A-9051-F5480AAB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9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7C37-B9F9-4BFA-89C4-A1A1486803C9}" type="datetimeFigureOut">
              <a:rPr lang="en-US" smtClean="0"/>
              <a:t>17-Mar-15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010D-E60B-463A-9051-F5480AAB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3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7C37-B9F9-4BFA-89C4-A1A1486803C9}" type="datetimeFigureOut">
              <a:rPr lang="en-US" smtClean="0"/>
              <a:t>17-Mar-15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010D-E60B-463A-9051-F5480AAB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3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7C37-B9F9-4BFA-89C4-A1A1486803C9}" type="datetimeFigureOut">
              <a:rPr lang="en-US" smtClean="0"/>
              <a:t>17-Mar-15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5010D-E60B-463A-9051-F5480AAB8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0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Detekcija</a:t>
            </a:r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6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kolizije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/>
          <a:p>
            <a:r>
              <a:rPr lang="en-US" i="1" dirty="0" err="1" smtClean="0">
                <a:solidFill>
                  <a:schemeClr val="bg1">
                    <a:lumMod val="95000"/>
                  </a:schemeClr>
                </a:solidFill>
              </a:rPr>
              <a:t>Pravougaonik</a:t>
            </a:r>
            <a:r>
              <a:rPr lang="en-US" i="1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bg1">
                    <a:lumMod val="95000"/>
                  </a:schemeClr>
                </a:solidFill>
              </a:rPr>
              <a:t>kvadrat</a:t>
            </a:r>
            <a:r>
              <a:rPr lang="en-US" i="1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bg1">
                    <a:lumMod val="95000"/>
                  </a:schemeClr>
                </a:solidFill>
              </a:rPr>
              <a:t>trougao</a:t>
            </a:r>
            <a:r>
              <a:rPr lang="en-US" i="1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bg1">
                    <a:lumMod val="95000"/>
                  </a:schemeClr>
                </a:solidFill>
              </a:rPr>
              <a:t>krug</a:t>
            </a:r>
            <a:endParaRPr lang="en-U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bg1">
                    <a:lumMod val="95000"/>
                  </a:schemeClr>
                </a:solidFill>
              </a:rPr>
              <a:t>Aleksandar</a:t>
            </a:r>
            <a:r>
              <a:rPr lang="en-US" b="1" i="1" dirty="0" smtClean="0">
                <a:solidFill>
                  <a:schemeClr val="bg1">
                    <a:lumMod val="95000"/>
                  </a:schemeClr>
                </a:solidFill>
              </a:rPr>
              <a:t> Bo</a:t>
            </a:r>
            <a:r>
              <a:rPr lang="sr-Latn-RS" b="1" i="1" dirty="0" smtClean="0">
                <a:solidFill>
                  <a:schemeClr val="bg1">
                    <a:lumMod val="95000"/>
                  </a:schemeClr>
                </a:solidFill>
              </a:rPr>
              <a:t>šnjak RA-92/2012</a:t>
            </a:r>
            <a:endParaRPr lang="en-US" b="1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629400" cy="1143000"/>
          </a:xfrm>
        </p:spPr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Kolizija kruga i duži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858000" cy="5105400"/>
          </a:xfrm>
        </p:spPr>
        <p:txBody>
          <a:bodyPr/>
          <a:lstStyle/>
          <a:p>
            <a:pPr algn="just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Najjednostavniji pristup dužini </a:t>
            </a:r>
            <a:r>
              <a:rPr lang="sr-Latn-RS" dirty="0" smtClean="0">
                <a:solidFill>
                  <a:srgbClr val="FF0000"/>
                </a:solidFill>
              </a:rPr>
              <a:t>M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 jeste uz pomoć vektorskih operacija, tj. </a:t>
            </a:r>
            <a:r>
              <a:rPr lang="sr-Latn-RS" i="1" u="sng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sr-Latn-RS" i="1" u="sng" dirty="0" smtClean="0">
                <a:solidFill>
                  <a:schemeClr val="accent1">
                    <a:lumMod val="75000"/>
                  </a:schemeClr>
                </a:solidFill>
              </a:rPr>
              <a:t>kalarni proizvod</a:t>
            </a:r>
            <a:r>
              <a:rPr lang="sr-Latn-RS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just"/>
            <a:endParaRPr lang="sr-Latn-R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194957"/>
            <a:ext cx="4038600" cy="25962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62200" y="5865030"/>
                <a:ext cx="6629400" cy="679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sr-Latn-R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Umesto da tražimo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|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A|cos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teta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), 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tra</a:t>
                </a:r>
                <a:r>
                  <a:rPr lang="sr-Latn-R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žićemo levu stranu jednačine,  A *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r-Latn-R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sr-Latn-R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sr-Latn-R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865030"/>
                <a:ext cx="6629400" cy="679481"/>
              </a:xfrm>
              <a:prstGeom prst="rect">
                <a:avLst/>
              </a:prstGeom>
              <a:blipFill rotWithShape="1">
                <a:blip r:embed="rId4"/>
                <a:stretch>
                  <a:fillRect l="-644" t="-4464" r="-1380" b="-9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56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629400" cy="1143000"/>
          </a:xfrm>
        </p:spPr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Kolizija kruga i duži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858000" cy="5105400"/>
          </a:xfrm>
        </p:spPr>
        <p:txBody>
          <a:bodyPr/>
          <a:lstStyle/>
          <a:p>
            <a:pPr algn="just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Koristili smo levu stranu jednačine, jer je lakše da dodđemo do nepoznatih promenjivih.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45" y="3352800"/>
            <a:ext cx="610985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629400" cy="1143000"/>
          </a:xfrm>
        </p:spPr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Kolizija kruga i duži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858000" cy="5105400"/>
          </a:xfrm>
        </p:spPr>
        <p:txBody>
          <a:bodyPr/>
          <a:lstStyle/>
          <a:p>
            <a:pPr algn="just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Pošto smo do sada odradili koliziju između kruga i prave određene dvema tačkama, sada treba da odredimo koje presečne tačke sa pravom odgovaraju duži.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4114800"/>
            <a:ext cx="635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629400" cy="1143000"/>
          </a:xfrm>
        </p:spPr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Kolizija kruga i duži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09800" y="1600200"/>
                <a:ext cx="6858000" cy="5105400"/>
              </a:xfrm>
            </p:spPr>
            <p:txBody>
              <a:bodyPr/>
              <a:lstStyle/>
              <a:p>
                <a:pPr algn="just"/>
                <a:r>
                  <a:rPr lang="sr-Latn-R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Neka su vektori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r-Latn-R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sr-Latn-R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sr-Latn-R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e>
                    </m:acc>
                    <m:r>
                      <a:rPr lang="sr-Latn-R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sr-Latn-R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r-Latn-RS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sr-Latn-RS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sr-Latn-RS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e>
                    </m:acc>
                    <m:r>
                      <a:rPr lang="sr-Latn-RS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sr-Latn-RS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sr-Latn-RS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sr-Latn-RS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3</m:t>
                        </m:r>
                      </m:e>
                    </m:acc>
                  </m:oMath>
                </a14:m>
                <a:r>
                  <a:rPr lang="sr-Latn-R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takvi da im je početak u temenu C</a:t>
                </a:r>
                <a:r>
                  <a:rPr lang="sr-Latn-R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sr-Latn-R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a kraj u centru svakog od tih krugova. </a:t>
                </a:r>
              </a:p>
              <a:p>
                <a:pPr algn="just"/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9800" y="1600200"/>
                <a:ext cx="6858000" cy="5105400"/>
              </a:xfrm>
              <a:blipFill rotWithShape="1">
                <a:blip r:embed="rId3"/>
                <a:stretch>
                  <a:fillRect l="-2044" t="-239" r="-3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3352800"/>
            <a:ext cx="635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629400" cy="1143000"/>
          </a:xfrm>
        </p:spPr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Kolizija kruga i duži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858000" cy="5105400"/>
          </a:xfrm>
        </p:spPr>
        <p:txBody>
          <a:bodyPr>
            <a:normAutofit/>
          </a:bodyPr>
          <a:lstStyle/>
          <a:p>
            <a:pPr algn="just"/>
            <a:r>
              <a:rPr lang="sr-Latn-RS" sz="2400" dirty="0" smtClean="0">
                <a:solidFill>
                  <a:schemeClr val="accent1">
                    <a:lumMod val="75000"/>
                  </a:schemeClr>
                </a:solidFill>
              </a:rPr>
              <a:t>Na osnovu dužina tih projekcija, mi možemo da odredimo da li tačka preseka kruga i prave pripada duži.</a:t>
            </a:r>
          </a:p>
          <a:p>
            <a:pPr algn="just"/>
            <a:r>
              <a:rPr lang="sr-Latn-RS" sz="2400" dirty="0" smtClean="0">
                <a:solidFill>
                  <a:schemeClr val="accent1">
                    <a:lumMod val="75000"/>
                  </a:schemeClr>
                </a:solidFill>
              </a:rPr>
              <a:t>Kod detekcije kolizije geometrijskih tela i kruga, geometrijsko telo se razbije na niz duži, gde se proverava ceo gore naveden postupak, i tako otkrivamo da li je došlo do kolizije.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313958"/>
            <a:ext cx="3318164" cy="24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8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629400" cy="1143000"/>
          </a:xfrm>
        </p:spPr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Kolizija dve duži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858000" cy="5105400"/>
          </a:xfrm>
        </p:spPr>
        <p:txBody>
          <a:bodyPr/>
          <a:lstStyle/>
          <a:p>
            <a:pPr algn="just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Kolizija tj. presek dve duži, nam služi kako bi otkrili koliziju između dva poligona(u implementaciji su određeni za trougao, pravougaonik i kvadrat).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094797"/>
            <a:ext cx="4953000" cy="26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629400" cy="1143000"/>
          </a:xfrm>
        </p:spPr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Kolizija dve duži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858000" cy="5105400"/>
          </a:xfrm>
        </p:spPr>
        <p:txBody>
          <a:bodyPr/>
          <a:lstStyle/>
          <a:p>
            <a:pPr algn="just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Radi se na principu, da prvo otkrijemo presek dve prave, određene tačkama C1(x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,y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), C2(x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</a:rPr>
              <a:t>2,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), C3(x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,y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), C4(x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,y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pPr algn="just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Prvi uslov koji proveravamo jeste taj, da li su prave paralelne, jer tada sigurno znamo da se nikada neće seći. To ostvarujemo proverom da li je Determinanta D = 0 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91"/>
          <a:stretch/>
        </p:blipFill>
        <p:spPr>
          <a:xfrm>
            <a:off x="2996211" y="5943600"/>
            <a:ext cx="5309589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1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629400" cy="1143000"/>
          </a:xfrm>
        </p:spPr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Kolizija dve duži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858000" cy="5105400"/>
          </a:xfrm>
        </p:spPr>
        <p:txBody>
          <a:bodyPr/>
          <a:lstStyle/>
          <a:p>
            <a:pPr algn="just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Formiraju se determinante za određivanje tačke P(x,y):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951" y="2819400"/>
            <a:ext cx="6582249" cy="36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7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629400" cy="1143000"/>
          </a:xfrm>
        </p:spPr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Kolizija dve duži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858000" cy="5105400"/>
          </a:xfrm>
        </p:spPr>
        <p:txBody>
          <a:bodyPr/>
          <a:lstStyle/>
          <a:p>
            <a:pPr algn="just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Da bi se na kraju sredila konačna formula: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48000"/>
            <a:ext cx="6734176" cy="1326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81"/>
          <a:stretch/>
        </p:blipFill>
        <p:spPr>
          <a:xfrm>
            <a:off x="3124200" y="5414665"/>
            <a:ext cx="5486400" cy="3139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4600" y="4953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i="1" dirty="0" smtClean="0">
                <a:solidFill>
                  <a:schemeClr val="accent1">
                    <a:lumMod val="75000"/>
                  </a:schemeClr>
                </a:solidFill>
              </a:rPr>
              <a:t>Determinanta: </a:t>
            </a:r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3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629400" cy="1143000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Problemi, prilikom projektovanja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858000" cy="5105400"/>
          </a:xfrm>
        </p:spPr>
        <p:txBody>
          <a:bodyPr/>
          <a:lstStyle/>
          <a:p>
            <a:pPr algn="just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Prilikom računanja determinante za proveru, da li su prave(tj. duži)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paralelne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kako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bi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odredio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presecnu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tacku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ako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ima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dolazilo je do numeričke greške u računu !!! </a:t>
            </a:r>
            <a:endParaRPr lang="en-US" dirty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  <a:p>
            <a:pPr algn="just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Kada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su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paralelne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determinanta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-&gt; 0, pa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iz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predhodne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formule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dobijamo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deljenje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veoma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malim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brojem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,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što daje numeričke greške.</a:t>
            </a:r>
            <a:endParaRPr lang="sr-Latn-R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50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629400" cy="1143000"/>
          </a:xfrm>
        </p:spPr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Uvod: Adobe Flash AS 3.0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858000" cy="51054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Adobe® Flash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®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 je moćan software za pravljenje animacija i multimedijalnih sadržaja. </a:t>
            </a:r>
          </a:p>
          <a:p>
            <a:pPr algn="just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Trenutno u svetu,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Adobe® Flash®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Player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 poseduje 1 bilion korisnika, prema zvaničnim rezultatima Adobe kuće.</a:t>
            </a:r>
          </a:p>
          <a:p>
            <a:pPr algn="just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Jezik koji se najčešće koristi jeste </a:t>
            </a:r>
            <a:r>
              <a:rPr lang="sr-Latn-RS" b="1" i="1" dirty="0" smtClean="0">
                <a:solidFill>
                  <a:schemeClr val="accent1">
                    <a:lumMod val="75000"/>
                  </a:schemeClr>
                </a:solidFill>
              </a:rPr>
              <a:t>Action Script 3.0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(AS 3.0)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1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629400" cy="1143000"/>
          </a:xfrm>
        </p:spPr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Uvod: Action Script 3.0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858000" cy="5105400"/>
          </a:xfrm>
        </p:spPr>
        <p:txBody>
          <a:bodyPr/>
          <a:lstStyle/>
          <a:p>
            <a:pPr algn="just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Je objektno-orijentisan programski jezik razvijen od strane Macromedia kuće.</a:t>
            </a:r>
          </a:p>
          <a:p>
            <a:pPr algn="just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Sintaksa i semantika jezika je veoma slična poznatom jeziku JavaScript.</a:t>
            </a:r>
          </a:p>
          <a:p>
            <a:pPr algn="just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Iako je široko rasprostranjen , preporučuje se prelazak na HTML5, taj korak je skoro načinio i YouTube, koji je prešao sa Flash Player-a na HTML5.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4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629400" cy="1143000"/>
          </a:xfrm>
        </p:spPr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Kolizija dva kruga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858000" cy="5105400"/>
          </a:xfrm>
        </p:spPr>
        <p:txBody>
          <a:bodyPr/>
          <a:lstStyle/>
          <a:p>
            <a:pPr algn="just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Najjednostavnija od svih kolizija za implementaciju: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708563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1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629400" cy="1143000"/>
          </a:xfrm>
        </p:spPr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Kolizija kruga i duži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858000" cy="5105400"/>
          </a:xfrm>
        </p:spPr>
        <p:txBody>
          <a:bodyPr/>
          <a:lstStyle/>
          <a:p>
            <a:pPr algn="just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Početna ideja je da se posmatra kolizija između kruga i prave, a zatim se odredi da li taj tačka preseka pripada duži.</a:t>
            </a:r>
          </a:p>
          <a:p>
            <a:pPr algn="just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U ovoj implementaciji koristićemo vektore, kao najlakše sredstvo za implementirati i objasniti.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26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629400" cy="1143000"/>
          </a:xfrm>
        </p:spPr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Kolizija kruga i duži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219200"/>
            <a:ext cx="3886200" cy="5551714"/>
          </a:xfrm>
        </p:spPr>
      </p:pic>
    </p:spTree>
    <p:extLst>
      <p:ext uri="{BB962C8B-B14F-4D97-AF65-F5344CB8AC3E}">
        <p14:creationId xmlns:p14="http://schemas.microsoft.com/office/powerpoint/2010/main" val="25561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629400" cy="1143000"/>
          </a:xfrm>
        </p:spPr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Kolizija kruga i duži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858000" cy="5105400"/>
          </a:xfrm>
        </p:spPr>
        <p:txBody>
          <a:bodyPr/>
          <a:lstStyle/>
          <a:p>
            <a:pPr algn="just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Uzimaju se dve krajnje tačke C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(x,y) i C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(x,y) duži koje posmatramo, kako bi formirali vektor duž određen datim tačkama, usmeren od tačke od C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 ka C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Sledeći korak je da formiramo normale na vektor koji smo upravo formirali u krajnjoj tački. U ovoj implentaciji koristićemo tačku C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just"/>
            <a:endParaRPr lang="sr-Latn-R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35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629400" cy="1143000"/>
          </a:xfrm>
        </p:spPr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Kolizija kruga i duži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371600"/>
            <a:ext cx="4953000" cy="3405188"/>
          </a:xfrm>
        </p:spPr>
      </p:pic>
      <p:sp>
        <p:nvSpPr>
          <p:cNvPr id="5" name="TextBox 4"/>
          <p:cNvSpPr txBox="1"/>
          <p:nvPr/>
        </p:nvSpPr>
        <p:spPr>
          <a:xfrm>
            <a:off x="2438400" y="5181600"/>
            <a:ext cx="632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Obratiti pažnju da je suprotan referentni smer za merenje veličnine ugla od matematičkog, jer je y-osa raste u obrnutom smeru, a istom pravcu.</a:t>
            </a:r>
          </a:p>
          <a:p>
            <a:endParaRPr lang="sr-Latn-R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54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629400" cy="1143000"/>
          </a:xfrm>
        </p:spPr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Kolizija kruga i duži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09800" y="1600200"/>
                <a:ext cx="6858000" cy="5105400"/>
              </a:xfrm>
            </p:spPr>
            <p:txBody>
              <a:bodyPr/>
              <a:lstStyle/>
              <a:p>
                <a:pPr algn="just"/>
                <a:r>
                  <a:rPr lang="sr-Latn-R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Radi se projekcija 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vektora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Verdana"/>
                            <a:cs typeface="Verdana"/>
                          </a:rPr>
                        </m:ctrlPr>
                      </m:accPr>
                      <m:e>
                        <m:r>
                          <a:rPr lang="sr-Latn-RS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Verdana"/>
                            <a:cs typeface="Verdana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koji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spaja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C</a:t>
                </a: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i ta</a:t>
                </a:r>
                <a:r>
                  <a:rPr lang="sr-Latn-R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čku O(x,y) tj. centar kruga K,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na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levu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normalu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, i 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tako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dobijamo</a:t>
                </a:r>
                <a:r>
                  <a:rPr lang="sr-Latn-R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M tj. R.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intenzitet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M.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9800" y="1600200"/>
                <a:ext cx="6858000" cy="5105400"/>
              </a:xfrm>
              <a:blipFill rotWithShape="1">
                <a:blip r:embed="rId3"/>
                <a:stretch>
                  <a:fillRect l="-2044" t="-239" r="-3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64" y="3200400"/>
            <a:ext cx="651163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1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654</Words>
  <Application>Microsoft Office PowerPoint</Application>
  <PresentationFormat>On-screen Show (4:3)</PresentationFormat>
  <Paragraphs>49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Detekcija kolizije</vt:lpstr>
      <vt:lpstr>Uvod: Adobe Flash AS 3.0</vt:lpstr>
      <vt:lpstr>Uvod: Action Script 3.0</vt:lpstr>
      <vt:lpstr>Kolizija dva kruga</vt:lpstr>
      <vt:lpstr>Kolizija kruga i duži</vt:lpstr>
      <vt:lpstr>Kolizija kruga i duži</vt:lpstr>
      <vt:lpstr>Kolizija kruga i duži</vt:lpstr>
      <vt:lpstr>Kolizija kruga i duži</vt:lpstr>
      <vt:lpstr>Kolizija kruga i duži</vt:lpstr>
      <vt:lpstr>Kolizija kruga i duži</vt:lpstr>
      <vt:lpstr>Kolizija kruga i duži</vt:lpstr>
      <vt:lpstr>Kolizija kruga i duži</vt:lpstr>
      <vt:lpstr>Kolizija kruga i duži</vt:lpstr>
      <vt:lpstr>Kolizija kruga i duži</vt:lpstr>
      <vt:lpstr>Kolizija dve duži</vt:lpstr>
      <vt:lpstr>Kolizija dve duži</vt:lpstr>
      <vt:lpstr>Kolizija dve duži</vt:lpstr>
      <vt:lpstr>Kolizija dve duži</vt:lpstr>
      <vt:lpstr>Problemi, prilikom projektovanja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kolizije</dc:title>
  <dc:creator>Aleksandar</dc:creator>
  <cp:lastModifiedBy>Aleksandar</cp:lastModifiedBy>
  <cp:revision>31</cp:revision>
  <dcterms:created xsi:type="dcterms:W3CDTF">2015-03-02T21:13:29Z</dcterms:created>
  <dcterms:modified xsi:type="dcterms:W3CDTF">2015-03-17T13:18:16Z</dcterms:modified>
</cp:coreProperties>
</file>