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9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040" y="176904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040" y="176904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040" y="176904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040" y="176904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1040" y="176904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1040" y="176904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ArachnoBeea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520200" y="1293840"/>
            <a:ext cx="9071280" cy="54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latin typeface="Arial"/>
              </a:rPr>
              <a:t> </a:t>
            </a:r>
            <a:r>
              <a:rPr lang="en-US" sz="3200" strike="noStrike">
                <a:latin typeface="Arial"/>
              </a:rPr>
              <a:t>Product: How well does this project fit the needs of the challenge it addresses? How user friendly is the technology? Is it a complete solution or does it have a long way to go? Sustainability: How good is the plan for next steps? How prepared is the projectteam to continue their work beyond the event? Is the project organized in a way so others can take the project to the next level? Presentation: How well did the team communicate their project? Are they effective in telling the story of the project and why it is important?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Impact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The impact that we will produce will be on the all aspects of life on space station.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Robot/Drone will be helping about many things like repairs, building new stuff and, of course, carrying things around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Also, this system could have an impact on inventory management system on space station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How would that make everyone feel (not having to worry about “Earthly” stuff and just do cool, scientific stuff)?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trike="noStrike">
                <a:latin typeface="Arial"/>
              </a:rPr>
              <a:t>Like BATMAN!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600" strike="noStrike">
                <a:latin typeface="Arial"/>
              </a:rPr>
              <a:t>Because everyone will have their own friendly little Alfred!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166760" y="1768680"/>
            <a:ext cx="774540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Creativity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How creative were we?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Well, this little robot is using abundance of tech that is already there, but in a slightly new way.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And a way that, in the future can show to be scalable, maintainable and easily upgradable.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Main creative idea is that by adding legs with modular ending plug-ins we created a unmanned vehicle that, unlike the quad-copter drone, can work in environment that has no atmosphere (Like de-pressurized module on space station)!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Also by modifying the grappler leg, you can give it a possibility to do other tasks like soldering, welding, screwing things...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trike="noStrike">
                <a:latin typeface="Arial"/>
              </a:rPr>
              <a:t>We went STAR WARS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on this challenge :)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03640" y="2958120"/>
            <a:ext cx="4426560" cy="20052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152320" y="2301120"/>
            <a:ext cx="4426560" cy="33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Product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To answer this question I will try to go through the main “phases” that our product will have to go through in order to solve the problem at hand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Locating the cargo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Planning the route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Flight control / collision avoidance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Homing on the object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Grabbing the object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Where to take it?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Additional problems that we solve (non pressurized environment, other tasks)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Sustainability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Documentation built is high level design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We gave hints on how to continue with the design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We gave, in documentation, concrete solutions on some of the problems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We have multidisciplinary team that had already worked with projects/problems that deal with problems that appear in this project as well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