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9" r:id="rId7"/>
    <p:sldId id="268" r:id="rId8"/>
    <p:sldId id="270" r:id="rId9"/>
    <p:sldId id="259" r:id="rId10"/>
    <p:sldId id="263" r:id="rId11"/>
    <p:sldId id="264" r:id="rId12"/>
    <p:sldId id="265" r:id="rId13"/>
    <p:sldId id="271" r:id="rId14"/>
    <p:sldId id="272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4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05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2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1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3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1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25D36D-229F-420B-BE23-1323B024CAC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331EAC-11C3-4C56-829D-61F050F1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3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9916-1D68-C84E-FBE7-02D5402F9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</a:t>
            </a:r>
            <a:r>
              <a:rPr lang="sr-Latn-RS" dirty="0"/>
              <a:t> drugi projekat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3CB1C-97CA-CFFE-7BE1-9FA3DBEDB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Aleksandar </a:t>
            </a:r>
            <a:r>
              <a:rPr lang="en-US" dirty="0" err="1"/>
              <a:t>Cvetkovi</a:t>
            </a:r>
            <a:r>
              <a:rPr lang="sr-Latn-RS" dirty="0"/>
              <a:t>ć 18470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2AF9-68BF-A3F8-F8AF-F48F8269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7FB5A4-D252-3B34-FC3A-07FAEA6F5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936" y="927154"/>
            <a:ext cx="6700064" cy="500369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514DC6-2811-DCA7-E996-4D842F3F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40" y="8569"/>
            <a:ext cx="5563376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11D5-A008-6FB4-6029-48FF4102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704745-0D65-9C1D-F262-84BA29C30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6602" y="1433233"/>
            <a:ext cx="5410955" cy="399153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D20B5-503E-C6C4-1F66-CB50782FF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44" y="494890"/>
            <a:ext cx="5401429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7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88CE-9C8D-338A-4637-55DFF9DD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B07CC5-297D-DA60-D594-409ACCAB0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997" y="912827"/>
            <a:ext cx="6499483" cy="453238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1698B-D4CF-E022-AC73-8D016BB37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5404816" cy="52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4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9855-344E-51E1-0859-DC96CDB8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418" y="255373"/>
            <a:ext cx="5451718" cy="970450"/>
          </a:xfrm>
        </p:spPr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F236-75C6-53A4-2E2C-F5E5EE26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6940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/>
              <a:t>//u </a:t>
            </a:r>
            <a:r>
              <a:rPr lang="en-US" dirty="0" err="1"/>
              <a:t>folderu</a:t>
            </a:r>
            <a:r>
              <a:rPr lang="en-US" dirty="0"/>
              <a:t> sensor</a:t>
            </a:r>
          </a:p>
          <a:p>
            <a:r>
              <a:rPr lang="en-US" dirty="0"/>
              <a:t>docker build -t </a:t>
            </a:r>
            <a:r>
              <a:rPr lang="en-US" dirty="0" err="1"/>
              <a:t>sensorservice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//u </a:t>
            </a:r>
            <a:r>
              <a:rPr lang="en-US" dirty="0" err="1"/>
              <a:t>folderu</a:t>
            </a:r>
            <a:r>
              <a:rPr lang="en-US" dirty="0"/>
              <a:t> analytics</a:t>
            </a:r>
          </a:p>
          <a:p>
            <a:r>
              <a:rPr lang="en-US" dirty="0"/>
              <a:t>docker build --no-cache -t </a:t>
            </a:r>
            <a:r>
              <a:rPr lang="en-US" dirty="0" err="1"/>
              <a:t>analyticsservice</a:t>
            </a:r>
            <a:r>
              <a:rPr lang="en-US" dirty="0"/>
              <a:t> 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//u </a:t>
            </a:r>
            <a:r>
              <a:rPr lang="en-US" dirty="0" err="1"/>
              <a:t>folderu</a:t>
            </a:r>
            <a:r>
              <a:rPr lang="en-US" dirty="0"/>
              <a:t> </a:t>
            </a:r>
            <a:r>
              <a:rPr lang="en-US" dirty="0" err="1"/>
              <a:t>EvetnInfo</a:t>
            </a:r>
            <a:endParaRPr lang="en-US" dirty="0"/>
          </a:p>
          <a:p>
            <a:r>
              <a:rPr lang="en-US" dirty="0"/>
              <a:t>docker build --no-cache -t </a:t>
            </a:r>
            <a:r>
              <a:rPr lang="en-US" dirty="0" err="1"/>
              <a:t>eventservice</a:t>
            </a:r>
            <a:r>
              <a:rPr lang="en-US" dirty="0"/>
              <a:t>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1895C-2DCD-3047-ED61-DF33D392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81" y="255373"/>
            <a:ext cx="5308774" cy="318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F556C-C060-09C0-345A-671FC7EE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37" y="3649531"/>
            <a:ext cx="5544862" cy="27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739C-2A60-7D34-77CF-248976EE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94373"/>
            <a:ext cx="10353762" cy="970450"/>
          </a:xfrm>
        </p:spPr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7550-06C8-20F4-12CA-2DB40BD9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039" y="3896497"/>
            <a:ext cx="3222145" cy="1784742"/>
          </a:xfrm>
        </p:spPr>
        <p:txBody>
          <a:bodyPr/>
          <a:lstStyle/>
          <a:p>
            <a:r>
              <a:rPr lang="en-US" dirty="0"/>
              <a:t>docker-compose up</a:t>
            </a:r>
          </a:p>
          <a:p>
            <a:r>
              <a:rPr lang="en-US" dirty="0"/>
              <a:t>docker-compose down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59C38-B5FB-4E83-907A-97D00914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" y="836947"/>
            <a:ext cx="4999883" cy="5490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C3847-3F7D-2807-CD54-205D1D42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85" y="1295994"/>
            <a:ext cx="4439270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1DA0-BB1B-093B-F8CD-AFF92A52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D920-5807-9758-2EB8-0FD5E856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E5352-3717-17BD-DB62-962922E2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930"/>
            <a:ext cx="12192000" cy="57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7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03E1-6EFB-9E42-4366-1050AE4E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FE7D9C-53BF-62B2-4E0B-5D684C2A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D81AF-3C8E-2724-563E-B4C2AE9A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815"/>
            <a:ext cx="12192000" cy="59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5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17AD-B871-B56D-B5B5-57AB5B8F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AB6E-C079-B0DE-4FAF-36B3E876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8EBA2-5DC2-A203-C5F8-639E853A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532"/>
            <a:ext cx="12192000" cy="59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6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F60-746A-F1E5-11E5-7BDCD7BE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54" y="64612"/>
            <a:ext cx="10353762" cy="970450"/>
          </a:xfrm>
        </p:spPr>
        <p:txBody>
          <a:bodyPr/>
          <a:lstStyle/>
          <a:p>
            <a:r>
              <a:rPr lang="en-US" dirty="0" err="1"/>
              <a:t>Podaci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B4489F-C3B8-A85A-CCE0-B4C0EA2D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BBB8DB-E181-89C6-D31D-91C7640F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9" y="930876"/>
            <a:ext cx="4877481" cy="6268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E3D65-71D6-3128-2CE2-03FA85A98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1"/>
          <a:stretch/>
        </p:blipFill>
        <p:spPr>
          <a:xfrm>
            <a:off x="5285022" y="930876"/>
            <a:ext cx="6839905" cy="60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26FD-B85F-EBEA-AF57-86F934EF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Sensor-Node.js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3274D-2DA6-E73E-B084-0E8AA3595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183" y="1580050"/>
            <a:ext cx="5525271" cy="2000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3D756-3A46-AB30-A9C6-9653E23D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592" y="3705220"/>
            <a:ext cx="711616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DAD0-C485-1133-A967-144BF1CD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30" y="0"/>
            <a:ext cx="10353762" cy="970450"/>
          </a:xfrm>
        </p:spPr>
        <p:txBody>
          <a:bodyPr/>
          <a:lstStyle/>
          <a:p>
            <a:r>
              <a:rPr lang="en-US" dirty="0"/>
              <a:t>Analytics-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44CB-0D9D-0BEA-153D-B4E054D8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BDDCA-8031-ECAD-1E04-E0CA70AC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81" y="748457"/>
            <a:ext cx="9587038" cy="61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2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9787-EFC2-22D2-F4B9-B424EC61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37CD-7D28-4E83-B2CA-FC1856EE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F52B5-6441-85DA-4F99-BD8261A2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4" y="294837"/>
            <a:ext cx="11107700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0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2977-77BA-FDF1-668D-E7133BD9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5F70-4E73-8213-9224-6D9C4C84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2FA22-DA9C-4EF6-8CE7-E97DE9B1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9" y="1413584"/>
            <a:ext cx="9412013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9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8502-1697-F5FE-CDCB-262CC806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4306-2606-DA76-9E8C-55DD0F36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EAB9C-2BE6-258C-CA35-0701BA09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65" y="464068"/>
            <a:ext cx="7674621" cy="61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06DC-9917-996D-B078-5DCF1305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17" y="19640"/>
            <a:ext cx="10353762" cy="970450"/>
          </a:xfrm>
        </p:spPr>
        <p:txBody>
          <a:bodyPr/>
          <a:lstStyle/>
          <a:p>
            <a:r>
              <a:rPr lang="en-US" dirty="0" err="1"/>
              <a:t>EventInfo</a:t>
            </a:r>
            <a:r>
              <a:rPr lang="en-US" dirty="0"/>
              <a:t> – </a:t>
            </a:r>
            <a:r>
              <a:rPr lang="en-US" dirty="0" err="1"/>
              <a:t>ASP.Net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57A7-CE1D-78B3-6D41-1495A6A1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81E08-4AA2-63E9-3862-85A717A4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25" y="1066800"/>
            <a:ext cx="10264346" cy="54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6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6276-AAEB-4323-8B4E-DA2B9914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0C6E7-2005-C101-27EF-2572210B0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227" y="535459"/>
            <a:ext cx="4766281" cy="5991172"/>
          </a:xfrm>
        </p:spPr>
      </p:pic>
    </p:spTree>
    <p:extLst>
      <p:ext uri="{BB962C8B-B14F-4D97-AF65-F5344CB8AC3E}">
        <p14:creationId xmlns:p14="http://schemas.microsoft.com/office/powerpoint/2010/main" val="43312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</TotalTime>
  <Words>61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Calisto MT</vt:lpstr>
      <vt:lpstr>Wingdings 2</vt:lpstr>
      <vt:lpstr>Slate</vt:lpstr>
      <vt:lpstr>IOT drugi projekat</vt:lpstr>
      <vt:lpstr>Podaci</vt:lpstr>
      <vt:lpstr>Sensor-Node.js</vt:lpstr>
      <vt:lpstr>Analytics-.Net</vt:lpstr>
      <vt:lpstr>PowerPoint Presentation</vt:lpstr>
      <vt:lpstr>PowerPoint Presentation</vt:lpstr>
      <vt:lpstr>PowerPoint Presentation</vt:lpstr>
      <vt:lpstr>EventInfo – ASP.Net</vt:lpstr>
      <vt:lpstr>PowerPoint Presentation</vt:lpstr>
      <vt:lpstr>PowerPoint Presentation</vt:lpstr>
      <vt:lpstr>PowerPoint Presentation</vt:lpstr>
      <vt:lpstr>PowerPoint Presentation</vt:lpstr>
      <vt:lpstr>Dockerfile</vt:lpstr>
      <vt:lpstr>docker-compose.yml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drugi projekat</dc:title>
  <dc:creator>Aleksandar Cvetkovic</dc:creator>
  <cp:lastModifiedBy>Aleksandar Cvetkovic</cp:lastModifiedBy>
  <cp:revision>4</cp:revision>
  <dcterms:created xsi:type="dcterms:W3CDTF">2024-05-30T18:50:50Z</dcterms:created>
  <dcterms:modified xsi:type="dcterms:W3CDTF">2024-05-30T21:51:25Z</dcterms:modified>
</cp:coreProperties>
</file>