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34"/>
  </p:notesMasterIdLst>
  <p:handoutMasterIdLst>
    <p:handoutMasterId r:id="rId35"/>
  </p:handoutMasterIdLst>
  <p:sldIdLst>
    <p:sldId id="256" r:id="rId5"/>
    <p:sldId id="257" r:id="rId6"/>
    <p:sldId id="259" r:id="rId7"/>
    <p:sldId id="261" r:id="rId8"/>
    <p:sldId id="263" r:id="rId9"/>
    <p:sldId id="264" r:id="rId10"/>
    <p:sldId id="267" r:id="rId11"/>
    <p:sldId id="271" r:id="rId12"/>
    <p:sldId id="269" r:id="rId13"/>
    <p:sldId id="272" r:id="rId14"/>
    <p:sldId id="277" r:id="rId15"/>
    <p:sldId id="273" r:id="rId16"/>
    <p:sldId id="278" r:id="rId17"/>
    <p:sldId id="274" r:id="rId18"/>
    <p:sldId id="279" r:id="rId19"/>
    <p:sldId id="275" r:id="rId20"/>
    <p:sldId id="280" r:id="rId21"/>
    <p:sldId id="276" r:id="rId22"/>
    <p:sldId id="281" r:id="rId23"/>
    <p:sldId id="282" r:id="rId24"/>
    <p:sldId id="283" r:id="rId25"/>
    <p:sldId id="284" r:id="rId26"/>
    <p:sldId id="285" r:id="rId27"/>
    <p:sldId id="286" r:id="rId28"/>
    <p:sldId id="287" r:id="rId29"/>
    <p:sldId id="288" r:id="rId30"/>
    <p:sldId id="289" r:id="rId31"/>
    <p:sldId id="268" r:id="rId32"/>
    <p:sldId id="290" r:id="rId33"/>
  </p:sldIdLst>
  <p:sldSz cx="12192000" cy="6858000"/>
  <p:notesSz cx="6858000" cy="9144000"/>
  <p:defaultTextStyle>
    <a:defPPr rtl="0">
      <a:defRPr lang="en-GB"/>
    </a:defPPr>
    <a:lvl1pPr marL="0" algn="l" defTabSz="457200" rtl="0" eaLnBrk="1" latinLnBrk="0" hangingPunct="1">
      <a:defRPr lang="en-GB" sz="1800" kern="1200">
        <a:solidFill>
          <a:schemeClr val="tx1"/>
        </a:solidFill>
        <a:latin typeface="+mn-lt"/>
        <a:ea typeface="+mn-ea"/>
        <a:cs typeface="+mn-cs"/>
      </a:defRPr>
    </a:lvl1pPr>
    <a:lvl2pPr marL="457200" algn="l" defTabSz="457200" rtl="0" eaLnBrk="1" latinLnBrk="0" hangingPunct="1">
      <a:defRPr lang="en-GB" sz="1800" kern="1200">
        <a:solidFill>
          <a:schemeClr val="tx1"/>
        </a:solidFill>
        <a:latin typeface="+mn-lt"/>
        <a:ea typeface="+mn-ea"/>
        <a:cs typeface="+mn-cs"/>
      </a:defRPr>
    </a:lvl2pPr>
    <a:lvl3pPr marL="914400" algn="l" defTabSz="457200" rtl="0" eaLnBrk="1" latinLnBrk="0" hangingPunct="1">
      <a:defRPr lang="en-GB" sz="1800" kern="1200">
        <a:solidFill>
          <a:schemeClr val="tx1"/>
        </a:solidFill>
        <a:latin typeface="+mn-lt"/>
        <a:ea typeface="+mn-ea"/>
        <a:cs typeface="+mn-cs"/>
      </a:defRPr>
    </a:lvl3pPr>
    <a:lvl4pPr marL="1371600" algn="l" defTabSz="457200" rtl="0" eaLnBrk="1" latinLnBrk="0" hangingPunct="1">
      <a:defRPr lang="en-GB" sz="1800" kern="1200">
        <a:solidFill>
          <a:schemeClr val="tx1"/>
        </a:solidFill>
        <a:latin typeface="+mn-lt"/>
        <a:ea typeface="+mn-ea"/>
        <a:cs typeface="+mn-cs"/>
      </a:defRPr>
    </a:lvl4pPr>
    <a:lvl5pPr marL="1828800" algn="l" defTabSz="457200" rtl="0" eaLnBrk="1" latinLnBrk="0" hangingPunct="1">
      <a:defRPr lang="en-GB" sz="1800" kern="1200">
        <a:solidFill>
          <a:schemeClr val="tx1"/>
        </a:solidFill>
        <a:latin typeface="+mn-lt"/>
        <a:ea typeface="+mn-ea"/>
        <a:cs typeface="+mn-cs"/>
      </a:defRPr>
    </a:lvl5pPr>
    <a:lvl6pPr marL="2286000" algn="l" defTabSz="457200" rtl="0" eaLnBrk="1" latinLnBrk="0" hangingPunct="1">
      <a:defRPr lang="en-GB" sz="1800" kern="1200">
        <a:solidFill>
          <a:schemeClr val="tx1"/>
        </a:solidFill>
        <a:latin typeface="+mn-lt"/>
        <a:ea typeface="+mn-ea"/>
        <a:cs typeface="+mn-cs"/>
      </a:defRPr>
    </a:lvl6pPr>
    <a:lvl7pPr marL="2743200" algn="l" defTabSz="457200" rtl="0" eaLnBrk="1" latinLnBrk="0" hangingPunct="1">
      <a:defRPr lang="en-GB" sz="1800" kern="1200">
        <a:solidFill>
          <a:schemeClr val="tx1"/>
        </a:solidFill>
        <a:latin typeface="+mn-lt"/>
        <a:ea typeface="+mn-ea"/>
        <a:cs typeface="+mn-cs"/>
      </a:defRPr>
    </a:lvl7pPr>
    <a:lvl8pPr marL="3200400" algn="l" defTabSz="457200" rtl="0" eaLnBrk="1" latinLnBrk="0" hangingPunct="1">
      <a:defRPr lang="en-GB" sz="1800" kern="1200">
        <a:solidFill>
          <a:schemeClr val="tx1"/>
        </a:solidFill>
        <a:latin typeface="+mn-lt"/>
        <a:ea typeface="+mn-ea"/>
        <a:cs typeface="+mn-cs"/>
      </a:defRPr>
    </a:lvl8pPr>
    <a:lvl9pPr marL="3657600" algn="l" defTabSz="4572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6D0000"/>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84328" autoAdjust="0"/>
  </p:normalViewPr>
  <p:slideViewPr>
    <p:cSldViewPr snapToGrid="0">
      <p:cViewPr varScale="1">
        <p:scale>
          <a:sx n="100" d="100"/>
          <a:sy n="100" d="100"/>
        </p:scale>
        <p:origin x="78" y="396"/>
      </p:cViewPr>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99660624-A03B-455B-A569-B12A333759F1}" type="datetime1">
              <a:rPr lang="en-GB" smtClean="0"/>
              <a:t>04/06/2023</a:t>
            </a:fld>
            <a:endParaRPr lang="en-GB"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BD65BC62-3B36-43F8-8B69-D6E5E743DA31}" type="slidenum">
              <a:rPr lang="en-GB" smtClean="0"/>
              <a:t>‹#›</a:t>
            </a:fld>
            <a:endParaRPr lang="en-GB"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8B6F264B-E764-41E7-A12B-76DC397CE46F}" type="datetime1">
              <a:rPr lang="en-GB" noProof="0" smtClean="0"/>
              <a:t>04/06/2023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E6AEB063-7F11-4E3B-BA52-07405B1C2D95}" type="slidenum">
              <a:rPr lang="en-GB" noProof="0" smtClean="0"/>
              <a:t>‹#›</a:t>
            </a:fld>
            <a:endParaRPr lang="en-GB" noProof="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pPr rtl="0"/>
            <a:r>
              <a:rPr lang="en-GB"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GB" dirty="0"/>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1</a:t>
            </a:fld>
            <a:endParaRPr lang="en-GB"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10</a:t>
            </a:fld>
            <a:endParaRPr lang="en-GB" dirty="0"/>
          </a:p>
        </p:txBody>
      </p:sp>
    </p:spTree>
    <p:extLst>
      <p:ext uri="{BB962C8B-B14F-4D97-AF65-F5344CB8AC3E}">
        <p14:creationId xmlns:p14="http://schemas.microsoft.com/office/powerpoint/2010/main" val="383236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11</a:t>
            </a:fld>
            <a:endParaRPr lang="en-GB" dirty="0"/>
          </a:p>
        </p:txBody>
      </p:sp>
    </p:spTree>
    <p:extLst>
      <p:ext uri="{BB962C8B-B14F-4D97-AF65-F5344CB8AC3E}">
        <p14:creationId xmlns:p14="http://schemas.microsoft.com/office/powerpoint/2010/main" val="306760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12</a:t>
            </a:fld>
            <a:endParaRPr lang="en-GB" dirty="0"/>
          </a:p>
        </p:txBody>
      </p:sp>
    </p:spTree>
    <p:extLst>
      <p:ext uri="{BB962C8B-B14F-4D97-AF65-F5344CB8AC3E}">
        <p14:creationId xmlns:p14="http://schemas.microsoft.com/office/powerpoint/2010/main" val="1952720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13</a:t>
            </a:fld>
            <a:endParaRPr lang="en-GB" dirty="0"/>
          </a:p>
        </p:txBody>
      </p:sp>
    </p:spTree>
    <p:extLst>
      <p:ext uri="{BB962C8B-B14F-4D97-AF65-F5344CB8AC3E}">
        <p14:creationId xmlns:p14="http://schemas.microsoft.com/office/powerpoint/2010/main" val="186491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14</a:t>
            </a:fld>
            <a:endParaRPr lang="en-GB" dirty="0"/>
          </a:p>
        </p:txBody>
      </p:sp>
    </p:spTree>
    <p:extLst>
      <p:ext uri="{BB962C8B-B14F-4D97-AF65-F5344CB8AC3E}">
        <p14:creationId xmlns:p14="http://schemas.microsoft.com/office/powerpoint/2010/main" val="197585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15</a:t>
            </a:fld>
            <a:endParaRPr lang="en-GB" dirty="0"/>
          </a:p>
        </p:txBody>
      </p:sp>
    </p:spTree>
    <p:extLst>
      <p:ext uri="{BB962C8B-B14F-4D97-AF65-F5344CB8AC3E}">
        <p14:creationId xmlns:p14="http://schemas.microsoft.com/office/powerpoint/2010/main" val="314768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16</a:t>
            </a:fld>
            <a:endParaRPr lang="en-GB" dirty="0"/>
          </a:p>
        </p:txBody>
      </p:sp>
    </p:spTree>
    <p:extLst>
      <p:ext uri="{BB962C8B-B14F-4D97-AF65-F5344CB8AC3E}">
        <p14:creationId xmlns:p14="http://schemas.microsoft.com/office/powerpoint/2010/main" val="1032630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17</a:t>
            </a:fld>
            <a:endParaRPr lang="en-GB" dirty="0"/>
          </a:p>
        </p:txBody>
      </p:sp>
    </p:spTree>
    <p:extLst>
      <p:ext uri="{BB962C8B-B14F-4D97-AF65-F5344CB8AC3E}">
        <p14:creationId xmlns:p14="http://schemas.microsoft.com/office/powerpoint/2010/main" val="366821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18</a:t>
            </a:fld>
            <a:endParaRPr lang="en-GB" dirty="0"/>
          </a:p>
        </p:txBody>
      </p:sp>
    </p:spTree>
    <p:extLst>
      <p:ext uri="{BB962C8B-B14F-4D97-AF65-F5344CB8AC3E}">
        <p14:creationId xmlns:p14="http://schemas.microsoft.com/office/powerpoint/2010/main" val="2371843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19</a:t>
            </a:fld>
            <a:endParaRPr lang="en-GB" dirty="0"/>
          </a:p>
        </p:txBody>
      </p:sp>
    </p:spTree>
    <p:extLst>
      <p:ext uri="{BB962C8B-B14F-4D97-AF65-F5344CB8AC3E}">
        <p14:creationId xmlns:p14="http://schemas.microsoft.com/office/powerpoint/2010/main" val="312467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marL="0" marR="0" lvl="0" indent="0" algn="l" defTabSz="914400" rtl="0" eaLnBrk="1" fontAlgn="auto" latinLnBrk="0" hangingPunct="1">
              <a:lnSpc>
                <a:spcPct val="100000"/>
              </a:lnSpc>
              <a:spcBef>
                <a:spcPts val="0"/>
              </a:spcBef>
              <a:spcAft>
                <a:spcPts val="0"/>
              </a:spcAft>
              <a:buClrTx/>
              <a:buSzTx/>
              <a:buFontTx/>
              <a:buNone/>
              <a:tabLst/>
              <a:defRPr lang="en-GB"/>
            </a:pPr>
            <a:r>
              <a:rPr lang="en-GB"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pPr rtl="0"/>
            <a:r>
              <a:rPr lang="en-GB"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2</a:t>
            </a:fld>
            <a:endParaRPr lang="en-GB" dirty="0"/>
          </a:p>
        </p:txBody>
      </p:sp>
    </p:spTree>
    <p:extLst>
      <p:ext uri="{BB962C8B-B14F-4D97-AF65-F5344CB8AC3E}">
        <p14:creationId xmlns:p14="http://schemas.microsoft.com/office/powerpoint/2010/main" val="2752401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20</a:t>
            </a:fld>
            <a:endParaRPr lang="en-GB" dirty="0"/>
          </a:p>
        </p:txBody>
      </p:sp>
    </p:spTree>
    <p:extLst>
      <p:ext uri="{BB962C8B-B14F-4D97-AF65-F5344CB8AC3E}">
        <p14:creationId xmlns:p14="http://schemas.microsoft.com/office/powerpoint/2010/main" val="2885494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21</a:t>
            </a:fld>
            <a:endParaRPr lang="en-GB" dirty="0"/>
          </a:p>
        </p:txBody>
      </p:sp>
    </p:spTree>
    <p:extLst>
      <p:ext uri="{BB962C8B-B14F-4D97-AF65-F5344CB8AC3E}">
        <p14:creationId xmlns:p14="http://schemas.microsoft.com/office/powerpoint/2010/main" val="2608337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22</a:t>
            </a:fld>
            <a:endParaRPr lang="en-GB" dirty="0"/>
          </a:p>
        </p:txBody>
      </p:sp>
    </p:spTree>
    <p:extLst>
      <p:ext uri="{BB962C8B-B14F-4D97-AF65-F5344CB8AC3E}">
        <p14:creationId xmlns:p14="http://schemas.microsoft.com/office/powerpoint/2010/main" val="3978078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23</a:t>
            </a:fld>
            <a:endParaRPr lang="en-GB" dirty="0"/>
          </a:p>
        </p:txBody>
      </p:sp>
    </p:spTree>
    <p:extLst>
      <p:ext uri="{BB962C8B-B14F-4D97-AF65-F5344CB8AC3E}">
        <p14:creationId xmlns:p14="http://schemas.microsoft.com/office/powerpoint/2010/main" val="2334127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24</a:t>
            </a:fld>
            <a:endParaRPr lang="en-GB" dirty="0"/>
          </a:p>
        </p:txBody>
      </p:sp>
    </p:spTree>
    <p:extLst>
      <p:ext uri="{BB962C8B-B14F-4D97-AF65-F5344CB8AC3E}">
        <p14:creationId xmlns:p14="http://schemas.microsoft.com/office/powerpoint/2010/main" val="3987407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25</a:t>
            </a:fld>
            <a:endParaRPr lang="en-GB" dirty="0"/>
          </a:p>
        </p:txBody>
      </p:sp>
    </p:spTree>
    <p:extLst>
      <p:ext uri="{BB962C8B-B14F-4D97-AF65-F5344CB8AC3E}">
        <p14:creationId xmlns:p14="http://schemas.microsoft.com/office/powerpoint/2010/main" val="3418658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26</a:t>
            </a:fld>
            <a:endParaRPr lang="en-GB" dirty="0"/>
          </a:p>
        </p:txBody>
      </p:sp>
    </p:spTree>
    <p:extLst>
      <p:ext uri="{BB962C8B-B14F-4D97-AF65-F5344CB8AC3E}">
        <p14:creationId xmlns:p14="http://schemas.microsoft.com/office/powerpoint/2010/main" val="1161221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27</a:t>
            </a:fld>
            <a:endParaRPr lang="en-GB" dirty="0"/>
          </a:p>
        </p:txBody>
      </p:sp>
    </p:spTree>
    <p:extLst>
      <p:ext uri="{BB962C8B-B14F-4D97-AF65-F5344CB8AC3E}">
        <p14:creationId xmlns:p14="http://schemas.microsoft.com/office/powerpoint/2010/main" val="3921637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28</a:t>
            </a:fld>
            <a:endParaRPr lang="en-GB" dirty="0"/>
          </a:p>
        </p:txBody>
      </p:sp>
    </p:spTree>
    <p:extLst>
      <p:ext uri="{BB962C8B-B14F-4D97-AF65-F5344CB8AC3E}">
        <p14:creationId xmlns:p14="http://schemas.microsoft.com/office/powerpoint/2010/main" val="2906257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29</a:t>
            </a:fld>
            <a:endParaRPr lang="en-GB" dirty="0"/>
          </a:p>
        </p:txBody>
      </p:sp>
    </p:spTree>
    <p:extLst>
      <p:ext uri="{BB962C8B-B14F-4D97-AF65-F5344CB8AC3E}">
        <p14:creationId xmlns:p14="http://schemas.microsoft.com/office/powerpoint/2010/main" val="105237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pPr rtl="0"/>
            <a:r>
              <a:rPr lang="en-GB"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lang="en-GB"/>
            </a:pPr>
            <a:r>
              <a:rPr lang="en-GB"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lang="en-GB"/>
            </a:pPr>
            <a:r>
              <a:rPr lang="en-GB" dirty="0">
                <a:latin typeface="Century Gothic" panose="020B0502020202020204" pitchFamily="34" charset="0"/>
                <a:ea typeface="Tahoma" panose="020B0604030504040204" pitchFamily="34" charset="0"/>
                <a:cs typeface="Tahoma" panose="020B0604030504040204" pitchFamily="34" charset="0"/>
              </a:rPr>
              <a:t>-[type main point #3 here]</a:t>
            </a:r>
          </a:p>
          <a:p>
            <a:pPr rtl="0"/>
            <a:r>
              <a:rPr lang="en-GB" dirty="0">
                <a:latin typeface="Century Gothic" panose="020B0502020202020204" pitchFamily="34" charset="0"/>
                <a:ea typeface="Tahoma" panose="020B0604030504040204" pitchFamily="34" charset="0"/>
                <a:cs typeface="Tahoma" panose="020B0604030504040204" pitchFamily="34" charset="0"/>
              </a:rPr>
              <a:t>Make sure to transition to the first main point and the next slide.</a:t>
            </a:r>
          </a:p>
          <a:p>
            <a:pPr rtl="0"/>
            <a:endParaRPr lang="en-GB" dirty="0"/>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3</a:t>
            </a:fld>
            <a:endParaRPr lang="en-GB"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dirty="0"/>
              <a:t>The title of main point #1 should be clear and concise. Each piece of evidence should be summarised for clarity and cited correctly. Do not simply read the pieces of evidence, but elaborate where needed. </a:t>
            </a:r>
          </a:p>
          <a:p>
            <a:pPr rtl="0"/>
            <a:r>
              <a:rPr lang="en-GB" dirty="0"/>
              <a:t>[type notes for elaboration here]</a:t>
            </a:r>
          </a:p>
          <a:p>
            <a:pPr rtl="0"/>
            <a:r>
              <a:rPr lang="en-GB" dirty="0"/>
              <a:t>Make sure to transition to main point #2 and the next slide.</a:t>
            </a:r>
          </a:p>
          <a:p>
            <a:pPr rtl="0"/>
            <a:endParaRPr lang="en-GB" dirty="0"/>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4</a:t>
            </a:fld>
            <a:endParaRPr lang="en-GB" dirty="0"/>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dirty="0"/>
              <a:t>The title of main point #2 should be clear and concise. Each piece of evidence should be summarised for clarity and cited correctly. Do not simply read the pieces of evidence, but elaborate where needed.</a:t>
            </a:r>
          </a:p>
          <a:p>
            <a:pPr marL="0" marR="0" lvl="0" indent="0" algn="l" defTabSz="914400" rtl="0" eaLnBrk="1" fontAlgn="auto" latinLnBrk="0" hangingPunct="1">
              <a:lnSpc>
                <a:spcPct val="100000"/>
              </a:lnSpc>
              <a:spcBef>
                <a:spcPts val="0"/>
              </a:spcBef>
              <a:spcAft>
                <a:spcPts val="0"/>
              </a:spcAft>
              <a:buClrTx/>
              <a:buSzTx/>
              <a:buFontTx/>
              <a:buNone/>
              <a:tabLst/>
              <a:defRPr lang="en-GB"/>
            </a:pPr>
            <a:r>
              <a:rPr lang="en-GB" dirty="0"/>
              <a:t>[type notes for elaboration here]</a:t>
            </a:r>
          </a:p>
          <a:p>
            <a:pPr rtl="0"/>
            <a:r>
              <a:rPr lang="en-GB" dirty="0"/>
              <a:t>Make sure to transition to main point #3 and the next slide.</a:t>
            </a:r>
          </a:p>
          <a:p>
            <a:pPr rtl="0"/>
            <a:endParaRPr lang="en-GB" dirty="0"/>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5</a:t>
            </a:fld>
            <a:endParaRPr lang="en-GB" dirty="0"/>
          </a:p>
        </p:txBody>
      </p:sp>
    </p:spTree>
    <p:extLst>
      <p:ext uri="{BB962C8B-B14F-4D97-AF65-F5344CB8AC3E}">
        <p14:creationId xmlns:p14="http://schemas.microsoft.com/office/powerpoint/2010/main" val="75056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dirty="0"/>
              <a:t>The title of main point #3 should be clear and concise. Each piece of evidence should be summarised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lang="en-GB"/>
            </a:pPr>
            <a:r>
              <a:rPr lang="en-GB" dirty="0"/>
              <a:t>[type notes for elaboration here]</a:t>
            </a:r>
          </a:p>
          <a:p>
            <a:pPr rtl="0"/>
            <a:r>
              <a:rPr lang="en-GB" dirty="0"/>
              <a:t>Make sure to transition to the counter-argument and the next slide.</a:t>
            </a:r>
          </a:p>
          <a:p>
            <a:pPr rtl="0"/>
            <a:endParaRPr lang="en-GB" dirty="0"/>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6</a:t>
            </a:fld>
            <a:endParaRPr lang="en-GB" dirty="0"/>
          </a:p>
        </p:txBody>
      </p:sp>
    </p:spTree>
    <p:extLst>
      <p:ext uri="{BB962C8B-B14F-4D97-AF65-F5344CB8AC3E}">
        <p14:creationId xmlns:p14="http://schemas.microsoft.com/office/powerpoint/2010/main" val="41821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marL="0" marR="0" lvl="0" indent="0" algn="l" defTabSz="914400" rtl="0" eaLnBrk="1" fontAlgn="auto" latinLnBrk="0" hangingPunct="1">
              <a:lnSpc>
                <a:spcPct val="100000"/>
              </a:lnSpc>
              <a:spcBef>
                <a:spcPts val="0"/>
              </a:spcBef>
              <a:spcAft>
                <a:spcPts val="0"/>
              </a:spcAft>
              <a:buClrTx/>
              <a:buSzTx/>
              <a:buFontTx/>
              <a:buNone/>
              <a:tabLst/>
              <a:defRPr lang="en-GB"/>
            </a:pPr>
            <a:r>
              <a:rPr lang="en-GB"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Make sure to address each piece of evidence against the topic. As you address each piece of evidence elaborate on the text found on the slide. Remember to transition to the final slide, the action step.</a:t>
            </a:r>
          </a:p>
          <a:p>
            <a:pPr rtl="0"/>
            <a:endParaRPr lang="en-GB" dirty="0"/>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7</a:t>
            </a:fld>
            <a:endParaRPr lang="en-GB" dirty="0"/>
          </a:p>
        </p:txBody>
      </p:sp>
    </p:spTree>
    <p:extLst>
      <p:ext uri="{BB962C8B-B14F-4D97-AF65-F5344CB8AC3E}">
        <p14:creationId xmlns:p14="http://schemas.microsoft.com/office/powerpoint/2010/main" val="373054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dirty="0"/>
              <a:t>The title of main point #3 should be clear and concise. Each piece of evidence should be summarised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lang="en-GB"/>
            </a:pPr>
            <a:r>
              <a:rPr lang="en-GB" dirty="0"/>
              <a:t>[type notes for elaboration here]</a:t>
            </a:r>
          </a:p>
          <a:p>
            <a:pPr rtl="0"/>
            <a:r>
              <a:rPr lang="en-GB" dirty="0"/>
              <a:t>Make sure to transition to the counter-argument and the next slide.</a:t>
            </a:r>
          </a:p>
          <a:p>
            <a:pPr rtl="0"/>
            <a:endParaRPr lang="en-GB" dirty="0"/>
          </a:p>
        </p:txBody>
      </p:sp>
      <p:sp>
        <p:nvSpPr>
          <p:cNvPr id="4" name="Slide Number Placeholder 3"/>
          <p:cNvSpPr>
            <a:spLocks noGrp="1"/>
          </p:cNvSpPr>
          <p:nvPr>
            <p:ph type="sldNum" sz="quarter" idx="10"/>
          </p:nvPr>
        </p:nvSpPr>
        <p:spPr/>
        <p:txBody>
          <a:bodyPr rtlCol="0"/>
          <a:lstStyle>
            <a:defPPr>
              <a:defRPr lang="en-GB"/>
            </a:defPPr>
          </a:lstStyle>
          <a:p>
            <a:pPr rtl="0"/>
            <a:fld id="{E6AEB063-7F11-4E3B-BA52-07405B1C2D95}" type="slidenum">
              <a:rPr lang="en-GB" smtClean="0"/>
              <a:t>8</a:t>
            </a:fld>
            <a:endParaRPr lang="en-GB" dirty="0"/>
          </a:p>
        </p:txBody>
      </p:sp>
    </p:spTree>
    <p:extLst>
      <p:ext uri="{BB962C8B-B14F-4D97-AF65-F5344CB8AC3E}">
        <p14:creationId xmlns:p14="http://schemas.microsoft.com/office/powerpoint/2010/main" val="241995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E6AEB063-7F11-4E3B-BA52-07405B1C2D95}" type="slidenum">
              <a:rPr lang="en-GB" smtClean="0"/>
              <a:t>9</a:t>
            </a:fld>
            <a:endParaRPr lang="en-GB" dirty="0"/>
          </a:p>
        </p:txBody>
      </p:sp>
    </p:spTree>
    <p:extLst>
      <p:ext uri="{BB962C8B-B14F-4D97-AF65-F5344CB8AC3E}">
        <p14:creationId xmlns:p14="http://schemas.microsoft.com/office/powerpoint/2010/main" val="9705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rtlCol="0"/>
          <a:lstStyle>
            <a:lvl1pPr algn="ctr">
              <a:defRPr lang="en-GB" sz="5400" b="0"/>
            </a:lvl1pPr>
          </a:lstStyle>
          <a:p>
            <a:pPr rtl="0"/>
            <a:r>
              <a:rPr lang="en-US" noProof="0"/>
              <a:t>Click to edit Master title style</a:t>
            </a:r>
            <a:endParaRPr lang="en-GB" noProof="0"/>
          </a:p>
        </p:txBody>
      </p:sp>
      <p:sp>
        <p:nvSpPr>
          <p:cNvPr id="3" name="Subtitle 2"/>
          <p:cNvSpPr>
            <a:spLocks noGrp="1"/>
          </p:cNvSpPr>
          <p:nvPr>
            <p:ph type="subTitle" idx="1"/>
          </p:nvPr>
        </p:nvSpPr>
        <p:spPr>
          <a:xfrm>
            <a:off x="810001" y="5280847"/>
            <a:ext cx="10572000" cy="434974"/>
          </a:xfrm>
        </p:spPr>
        <p:txBody>
          <a:bodyPr rtlCol="0" anchor="t">
            <a:noAutofit/>
          </a:bodyPr>
          <a:lstStyle>
            <a:lvl1pPr marL="0" indent="0" algn="ctr">
              <a:buNone/>
              <a:defRPr lang="en-GB" sz="2400">
                <a:solidFill>
                  <a:schemeClr val="tx1"/>
                </a:solidFill>
              </a:defRPr>
            </a:lvl1pPr>
            <a:lvl2pPr marL="457200" indent="0" algn="ctr">
              <a:buNone/>
              <a:defRPr lang="en-GB">
                <a:solidFill>
                  <a:schemeClr val="tx1">
                    <a:tint val="75000"/>
                  </a:schemeClr>
                </a:solidFill>
              </a:defRPr>
            </a:lvl2pPr>
            <a:lvl3pPr marL="914400" indent="0" algn="ctr">
              <a:buNone/>
              <a:defRPr lang="en-GB">
                <a:solidFill>
                  <a:schemeClr val="tx1">
                    <a:tint val="75000"/>
                  </a:schemeClr>
                </a:solidFill>
              </a:defRPr>
            </a:lvl3pPr>
            <a:lvl4pPr marL="1371600" indent="0" algn="ctr">
              <a:buNone/>
              <a:defRPr lang="en-GB">
                <a:solidFill>
                  <a:schemeClr val="tx1">
                    <a:tint val="75000"/>
                  </a:schemeClr>
                </a:solidFill>
              </a:defRPr>
            </a:lvl4pPr>
            <a:lvl5pPr marL="1828800" indent="0" algn="ctr">
              <a:buNone/>
              <a:defRPr lang="en-GB">
                <a:solidFill>
                  <a:schemeClr val="tx1">
                    <a:tint val="75000"/>
                  </a:schemeClr>
                </a:solidFill>
              </a:defRPr>
            </a:lvl5pPr>
            <a:lvl6pPr marL="2286000" indent="0" algn="ctr">
              <a:buNone/>
              <a:defRPr lang="en-GB">
                <a:solidFill>
                  <a:schemeClr val="tx1">
                    <a:tint val="75000"/>
                  </a:schemeClr>
                </a:solidFill>
              </a:defRPr>
            </a:lvl6pPr>
            <a:lvl7pPr marL="2743200" indent="0" algn="ctr">
              <a:buNone/>
              <a:defRPr lang="en-GB">
                <a:solidFill>
                  <a:schemeClr val="tx1">
                    <a:tint val="75000"/>
                  </a:schemeClr>
                </a:solidFill>
              </a:defRPr>
            </a:lvl7pPr>
            <a:lvl8pPr marL="3200400" indent="0" algn="ctr">
              <a:buNone/>
              <a:defRPr lang="en-GB">
                <a:solidFill>
                  <a:schemeClr val="tx1">
                    <a:tint val="75000"/>
                  </a:schemeClr>
                </a:solidFill>
              </a:defRPr>
            </a:lvl8pPr>
            <a:lvl9pPr marL="3657600" indent="0" algn="ctr">
              <a:buNone/>
              <a:defRPr lang="en-GB">
                <a:solidFill>
                  <a:schemeClr val="tx1">
                    <a:tint val="75000"/>
                  </a:schemeClr>
                </a:solidFill>
              </a:defRPr>
            </a:lvl9pPr>
          </a:lstStyle>
          <a:p>
            <a:pPr rtl="0"/>
            <a:r>
              <a:rPr lang="en-US" noProof="0"/>
              <a:t>Click to edit Master subtitle style</a:t>
            </a:r>
            <a:endParaRPr lang="en-GB" noProof="0"/>
          </a:p>
        </p:txBody>
      </p:sp>
      <p:sp>
        <p:nvSpPr>
          <p:cNvPr id="4" name="Date Placeholder 3"/>
          <p:cNvSpPr>
            <a:spLocks noGrp="1"/>
          </p:cNvSpPr>
          <p:nvPr>
            <p:ph type="dt" sz="half" idx="10"/>
          </p:nvPr>
        </p:nvSpPr>
        <p:spPr/>
        <p:txBody>
          <a:bodyPr rtlCol="0"/>
          <a:lstStyle>
            <a:defPPr>
              <a:defRPr lang="en-GB"/>
            </a:defPPr>
          </a:lstStyle>
          <a:p>
            <a:pPr rtl="0"/>
            <a:fld id="{FC0C440E-8649-4EAD-8F26-95726E7FF644}" type="datetime1">
              <a:rPr lang="en-GB" noProof="0" smtClean="0"/>
              <a:t>04/06/2023</a:t>
            </a:fld>
            <a:endParaRPr lang="en-GB" noProof="0" dirty="0"/>
          </a:p>
        </p:txBody>
      </p:sp>
      <p:sp>
        <p:nvSpPr>
          <p:cNvPr id="5" name="Footer Placeholder 4"/>
          <p:cNvSpPr>
            <a:spLocks noGrp="1"/>
          </p:cNvSpPr>
          <p:nvPr>
            <p:ph type="ftr" sz="quarter" idx="11"/>
          </p:nvPr>
        </p:nvSpPr>
        <p:spPr/>
        <p:txBody>
          <a:bodyPr rtlCol="0"/>
          <a:lstStyle>
            <a:defPPr>
              <a:defRPr lang="en-GB"/>
            </a:defPPr>
          </a:lstStyle>
          <a:p>
            <a:pPr rtl="0"/>
            <a:r>
              <a:rPr lang="en-GB" noProof="0"/>
              <a:t>Add a footer</a:t>
            </a:r>
          </a:p>
        </p:txBody>
      </p:sp>
      <p:sp>
        <p:nvSpPr>
          <p:cNvPr id="6" name="Slide Number Placeholder 5"/>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rtlCol="0" anchor="ctr" anchorCtr="0"/>
          <a:lstStyle>
            <a:lvl1pPr algn="ctr">
              <a:defRPr lang="en-GB" sz="4800" b="0" cap="none"/>
            </a:lvl1pPr>
          </a:lstStyle>
          <a:p>
            <a:pPr rtl="0"/>
            <a:r>
              <a:rPr lang="en-US"/>
              <a:t>Click to edit Master title style</a:t>
            </a:r>
            <a:endParaRPr lang="en-GB"/>
          </a:p>
        </p:txBody>
      </p:sp>
      <p:sp>
        <p:nvSpPr>
          <p:cNvPr id="3" name="Text Placeholder 2"/>
          <p:cNvSpPr>
            <a:spLocks noGrp="1"/>
          </p:cNvSpPr>
          <p:nvPr>
            <p:ph type="body" idx="1"/>
          </p:nvPr>
        </p:nvSpPr>
        <p:spPr>
          <a:xfrm>
            <a:off x="810000" y="5281201"/>
            <a:ext cx="10561418" cy="433955"/>
          </a:xfrm>
        </p:spPr>
        <p:txBody>
          <a:bodyPr rtlCol="0" anchor="ctr" anchorCtr="0">
            <a:noAutofit/>
          </a:bodyPr>
          <a:lstStyle>
            <a:lvl1pPr marL="0" indent="0" algn="r">
              <a:buNone/>
              <a:defRPr lang="en-GB" sz="2800">
                <a:solidFill>
                  <a:schemeClr val="tx1"/>
                </a:solidFill>
              </a:defRPr>
            </a:lvl1pPr>
            <a:lvl2pPr marL="457200" indent="0">
              <a:buNone/>
              <a:defRPr lang="en-GB" sz="1800">
                <a:solidFill>
                  <a:schemeClr val="tx1">
                    <a:tint val="75000"/>
                  </a:schemeClr>
                </a:solidFill>
              </a:defRPr>
            </a:lvl2pPr>
            <a:lvl3pPr marL="914400" indent="0">
              <a:buNone/>
              <a:defRPr lang="en-GB" sz="1600">
                <a:solidFill>
                  <a:schemeClr val="tx1">
                    <a:tint val="75000"/>
                  </a:schemeClr>
                </a:solidFill>
              </a:defRPr>
            </a:lvl3pPr>
            <a:lvl4pPr marL="1371600" indent="0">
              <a:buNone/>
              <a:defRPr lang="en-GB" sz="1400">
                <a:solidFill>
                  <a:schemeClr val="tx1">
                    <a:tint val="75000"/>
                  </a:schemeClr>
                </a:solidFill>
              </a:defRPr>
            </a:lvl4pPr>
            <a:lvl5pPr marL="1828800" indent="0">
              <a:buNone/>
              <a:defRPr lang="en-GB" sz="1400">
                <a:solidFill>
                  <a:schemeClr val="tx1">
                    <a:tint val="75000"/>
                  </a:schemeClr>
                </a:solidFill>
              </a:defRPr>
            </a:lvl5pPr>
            <a:lvl6pPr marL="2286000" indent="0">
              <a:buNone/>
              <a:defRPr lang="en-GB" sz="1400">
                <a:solidFill>
                  <a:schemeClr val="tx1">
                    <a:tint val="75000"/>
                  </a:schemeClr>
                </a:solidFill>
              </a:defRPr>
            </a:lvl6pPr>
            <a:lvl7pPr marL="2743200" indent="0">
              <a:buNone/>
              <a:defRPr lang="en-GB" sz="1400">
                <a:solidFill>
                  <a:schemeClr val="tx1">
                    <a:tint val="75000"/>
                  </a:schemeClr>
                </a:solidFill>
              </a:defRPr>
            </a:lvl7pPr>
            <a:lvl8pPr marL="3200400" indent="0">
              <a:buNone/>
              <a:defRPr lang="en-GB" sz="1400">
                <a:solidFill>
                  <a:schemeClr val="tx1">
                    <a:tint val="75000"/>
                  </a:schemeClr>
                </a:solidFill>
              </a:defRPr>
            </a:lvl8pPr>
            <a:lvl9pPr marL="3657600" indent="0">
              <a:buNone/>
              <a:defRPr lang="en-GB" sz="1400">
                <a:solidFill>
                  <a:schemeClr val="tx1">
                    <a:tint val="75000"/>
                  </a:schemeClr>
                </a:solidFill>
              </a:defRPr>
            </a:lvl9pPr>
          </a:lstStyle>
          <a:p>
            <a:pPr lvl="0" rt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rtlCol="0"/>
          <a:lstStyle>
            <a:defPPr>
              <a:defRPr lang="en-GB"/>
            </a:defPPr>
          </a:lstStyle>
          <a:p>
            <a:pPr rtl="0"/>
            <a:fld id="{15E32645-67CD-4681-A1EC-AB0A1145F75C}" type="datetime1">
              <a:rPr lang="en-GB" noProof="0" smtClean="0"/>
              <a:t>04/06/2023</a:t>
            </a:fld>
            <a:endParaRPr lang="en-GB"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rtlCol="0" anchor="ctr" anchorCtr="0"/>
          <a:lstStyle>
            <a:lvl1pPr>
              <a:defRPr lang="en-GB" b="0"/>
            </a:lvl1pPr>
          </a:lstStyle>
          <a:p>
            <a:pPr rtl="0"/>
            <a:r>
              <a:rPr lang="en-US"/>
              <a:t>Click to edit Master title style</a:t>
            </a:r>
            <a:endParaRPr lang="en-GB" dirty="0"/>
          </a:p>
        </p:txBody>
      </p:sp>
      <p:sp>
        <p:nvSpPr>
          <p:cNvPr id="3" name="Text Placeholder 2"/>
          <p:cNvSpPr>
            <a:spLocks noGrp="1"/>
          </p:cNvSpPr>
          <p:nvPr>
            <p:ph type="body" idx="1"/>
          </p:nvPr>
        </p:nvSpPr>
        <p:spPr>
          <a:xfrm>
            <a:off x="814728" y="2174875"/>
            <a:ext cx="5189857" cy="576262"/>
          </a:xfrm>
        </p:spPr>
        <p:txBody>
          <a:bodyPr rtlCol="0" anchor="b">
            <a:noAutofit/>
          </a:bodyPr>
          <a:lstStyle>
            <a:lvl1pPr marL="0" indent="0" algn="ctr">
              <a:buNone/>
              <a:defRPr lang="en-GB" sz="2000" b="0"/>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rtlCol="0" anchor="t">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p:cNvSpPr>
            <a:spLocks noGrp="1"/>
          </p:cNvSpPr>
          <p:nvPr>
            <p:ph type="body" sz="quarter" idx="3"/>
          </p:nvPr>
        </p:nvSpPr>
        <p:spPr>
          <a:xfrm>
            <a:off x="6187415" y="2174875"/>
            <a:ext cx="5194583" cy="576262"/>
          </a:xfrm>
        </p:spPr>
        <p:txBody>
          <a:bodyPr rtlCol="0" anchor="b">
            <a:noAutofit/>
          </a:bodyPr>
          <a:lstStyle>
            <a:lvl1pPr marL="0" indent="0" algn="ctr">
              <a:buNone/>
              <a:defRPr lang="en-GB" sz="2000" b="0"/>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rtlCol="0" anchor="t">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rtlCol="0"/>
          <a:lstStyle>
            <a:defPPr>
              <a:defRPr lang="en-GB"/>
            </a:defPPr>
          </a:lstStyle>
          <a:p>
            <a:pPr rtl="0"/>
            <a:fld id="{426B9A1E-906D-4DF7-A9FF-25D34F0DB766}" type="datetime1">
              <a:rPr lang="en-GB" noProof="0" smtClean="0"/>
              <a:t>04/06/2023</a:t>
            </a:fld>
            <a:endParaRPr lang="en-GB"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rtlCol="0" anchor="ctr" anchorCtr="0"/>
          <a:lstStyle>
            <a:lvl1pPr>
              <a:defRPr lang="en-GB" b="0"/>
            </a:lvl1pPr>
          </a:lstStyle>
          <a:p>
            <a:pPr rtl="0"/>
            <a:r>
              <a:rPr lang="en-US" noProof="0"/>
              <a:t>Click to edit Master title style</a:t>
            </a:r>
            <a:endParaRPr lang="en-GB" noProof="0"/>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rtlCol="0"/>
          <a:lstStyle>
            <a:defPPr>
              <a:defRPr lang="en-GB"/>
            </a:defPPr>
          </a:lstStyle>
          <a:p>
            <a:pPr rtl="0"/>
            <a:fld id="{1FE159B7-7B1F-45A2-922C-7CF1596FBF28}" type="datetime1">
              <a:rPr lang="en-GB" noProof="0" smtClean="0"/>
              <a:t>04/06/2023</a:t>
            </a:fld>
            <a:endParaRPr lang="en-GB"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rtlCol="0"/>
          <a:lstStyle>
            <a:defPPr>
              <a:defRPr lang="en-GB"/>
            </a:defPPr>
          </a:lstStyle>
          <a:p>
            <a:pPr rtl="0"/>
            <a:fld id="{89E72353-2386-4735-B488-27AB52AFD02B}" type="datetime1">
              <a:rPr lang="en-GB" noProof="0" smtClean="0"/>
              <a:t>04/06/2023</a:t>
            </a:fld>
            <a:endParaRPr lang="en-GB"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rtlCol="0" anchor="ctr" anchorCtr="0"/>
          <a:lstStyle>
            <a:lvl1pPr algn="l">
              <a:defRPr lang="en-GB" sz="4000" b="0"/>
            </a:lvl1pPr>
          </a:lstStyle>
          <a:p>
            <a:pPr rtl="0"/>
            <a:r>
              <a:rPr lang="en-US" noProof="0"/>
              <a:t>Click to edit Master title style</a:t>
            </a:r>
            <a:endParaRPr lang="en-GB" noProof="0"/>
          </a:p>
        </p:txBody>
      </p:sp>
      <p:sp>
        <p:nvSpPr>
          <p:cNvPr id="3" name="Content Placeholder 2"/>
          <p:cNvSpPr>
            <a:spLocks noGrp="1"/>
          </p:cNvSpPr>
          <p:nvPr>
            <p:ph idx="1" hasCustomPrompt="1"/>
          </p:nvPr>
        </p:nvSpPr>
        <p:spPr>
          <a:xfrm>
            <a:off x="4855633" y="446088"/>
            <a:ext cx="6252633" cy="5414963"/>
          </a:xfrm>
        </p:spPr>
        <p:txBody>
          <a:bodyPr rtlCol="0">
            <a:normAutofit/>
          </a:bodyPr>
          <a:lstStyle>
            <a:defPPr>
              <a:defRPr lang="en-GB"/>
            </a:def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073151" y="3022600"/>
            <a:ext cx="3547533" cy="2838449"/>
          </a:xfrm>
        </p:spPr>
        <p:txBody>
          <a:bodyPr rtlCol="0">
            <a:normAutofit/>
          </a:bodyPr>
          <a:lstStyle>
            <a:lvl1pPr marL="0" indent="0">
              <a:buNone/>
              <a:defRPr lang="en-GB" sz="2800"/>
            </a:lvl1pPr>
            <a:lvl2pPr marL="457200" indent="0">
              <a:buNone/>
              <a:defRPr lang="en-GB" sz="1200"/>
            </a:lvl2pPr>
            <a:lvl3pPr marL="914400" indent="0">
              <a:buNone/>
              <a:defRPr lang="en-GB" sz="1000"/>
            </a:lvl3pPr>
            <a:lvl4pPr marL="1371600" indent="0">
              <a:buNone/>
              <a:defRPr lang="en-GB" sz="900"/>
            </a:lvl4pPr>
            <a:lvl5pPr marL="1828800" indent="0">
              <a:buNone/>
              <a:defRPr lang="en-GB" sz="900"/>
            </a:lvl5pPr>
            <a:lvl6pPr marL="2286000" indent="0">
              <a:buNone/>
              <a:defRPr lang="en-GB" sz="900"/>
            </a:lvl6pPr>
            <a:lvl7pPr marL="2743200" indent="0">
              <a:buNone/>
              <a:defRPr lang="en-GB" sz="900"/>
            </a:lvl7pPr>
            <a:lvl8pPr marL="3200400" indent="0">
              <a:buNone/>
              <a:defRPr lang="en-GB" sz="900"/>
            </a:lvl8pPr>
            <a:lvl9pPr marL="3657600" indent="0">
              <a:buNone/>
              <a:defRPr lang="en-GB" sz="900"/>
            </a:lvl9pPr>
          </a:lstStyle>
          <a:p>
            <a:pPr lvl="0" rtl="0"/>
            <a:r>
              <a:rPr lang="en-GB"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rtlCol="0"/>
          <a:lstStyle>
            <a:defPPr>
              <a:defRPr lang="en-GB"/>
            </a:defPPr>
          </a:lstStyle>
          <a:p>
            <a:pPr rtl="0"/>
            <a:fld id="{6A616C76-C49B-44A2-808F-EE210633DCD8}" type="datetime1">
              <a:rPr lang="en-GB" noProof="0" smtClean="0"/>
              <a:t>04/06/2023</a:t>
            </a:fld>
            <a:endParaRPr lang="en-GB"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rtlCol="0" anchor="ctr" anchorCtr="0"/>
          <a:lstStyle>
            <a:lvl1pPr algn="l">
              <a:defRPr lang="en-GB" sz="4000" b="0" cap="none"/>
            </a:lvl1pPr>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853190" y="4443680"/>
            <a:ext cx="5891636" cy="713241"/>
          </a:xfrm>
        </p:spPr>
        <p:txBody>
          <a:bodyPr rtlCol="0" anchor="t">
            <a:noAutofit/>
          </a:bodyPr>
          <a:lstStyle>
            <a:lvl1pPr marL="0" indent="0" algn="l">
              <a:buNone/>
              <a:defRPr lang="en-GB" sz="1800">
                <a:solidFill>
                  <a:schemeClr val="tx1"/>
                </a:solidFill>
              </a:defRPr>
            </a:lvl1pPr>
            <a:lvl2pPr marL="457200" indent="0">
              <a:buNone/>
              <a:defRPr lang="en-GB" sz="1800">
                <a:solidFill>
                  <a:schemeClr val="tx1">
                    <a:tint val="75000"/>
                  </a:schemeClr>
                </a:solidFill>
              </a:defRPr>
            </a:lvl2pPr>
            <a:lvl3pPr marL="914400" indent="0">
              <a:buNone/>
              <a:defRPr lang="en-GB" sz="1600">
                <a:solidFill>
                  <a:schemeClr val="tx1">
                    <a:tint val="75000"/>
                  </a:schemeClr>
                </a:solidFill>
              </a:defRPr>
            </a:lvl3pPr>
            <a:lvl4pPr marL="1371600" indent="0">
              <a:buNone/>
              <a:defRPr lang="en-GB" sz="1400">
                <a:solidFill>
                  <a:schemeClr val="tx1">
                    <a:tint val="75000"/>
                  </a:schemeClr>
                </a:solidFill>
              </a:defRPr>
            </a:lvl4pPr>
            <a:lvl5pPr marL="1828800" indent="0">
              <a:buNone/>
              <a:defRPr lang="en-GB" sz="1400">
                <a:solidFill>
                  <a:schemeClr val="tx1">
                    <a:tint val="75000"/>
                  </a:schemeClr>
                </a:solidFill>
              </a:defRPr>
            </a:lvl5pPr>
            <a:lvl6pPr marL="2286000" indent="0">
              <a:buNone/>
              <a:defRPr lang="en-GB" sz="1400">
                <a:solidFill>
                  <a:schemeClr val="tx1">
                    <a:tint val="75000"/>
                  </a:schemeClr>
                </a:solidFill>
              </a:defRPr>
            </a:lvl6pPr>
            <a:lvl7pPr marL="2743200" indent="0">
              <a:buNone/>
              <a:defRPr lang="en-GB" sz="1400">
                <a:solidFill>
                  <a:schemeClr val="tx1">
                    <a:tint val="75000"/>
                  </a:schemeClr>
                </a:solidFill>
              </a:defRPr>
            </a:lvl7pPr>
            <a:lvl8pPr marL="3200400" indent="0">
              <a:buNone/>
              <a:defRPr lang="en-GB" sz="1400">
                <a:solidFill>
                  <a:schemeClr val="tx1">
                    <a:tint val="75000"/>
                  </a:schemeClr>
                </a:solidFill>
              </a:defRPr>
            </a:lvl8pPr>
            <a:lvl9pPr marL="3657600" indent="0">
              <a:buNone/>
              <a:defRPr lang="en-GB" sz="1400">
                <a:solidFill>
                  <a:schemeClr val="tx1">
                    <a:tint val="75000"/>
                  </a:schemeClr>
                </a:solidFill>
              </a:defRPr>
            </a:lvl9pPr>
          </a:lstStyle>
          <a:p>
            <a:pPr lvl="0" rtl="0"/>
            <a:r>
              <a:rPr lang="en-GB"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rtlCol="0" anchor="t" anchorCtr="0">
            <a:normAutofit/>
          </a:bodyPr>
          <a:lstStyle>
            <a:lvl1pPr marL="0" indent="0" algn="l">
              <a:buFontTx/>
              <a:buNone/>
              <a:defRPr lang="en-GB" sz="2800"/>
            </a:lvl1pPr>
          </a:lstStyle>
          <a:p>
            <a:pPr lvl="0" rtl="0"/>
            <a:r>
              <a:rPr lang="en-GB"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rtlCol="0"/>
          <a:lstStyle>
            <a:defPPr>
              <a:defRPr lang="en-GB"/>
            </a:defPPr>
          </a:lstStyle>
          <a:p>
            <a:pPr rtl="0"/>
            <a:fld id="{C6E752BC-5984-4355-8803-B94B9F98A09D}" type="datetime1">
              <a:rPr lang="en-GB" noProof="0" smtClean="0"/>
              <a:t>04/06/2023</a:t>
            </a:fld>
            <a:endParaRPr lang="en-GB"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rtlCol="0"/>
          <a:lstStyle>
            <a:defPPr>
              <a:defRPr lang="en-GB"/>
            </a:defPPr>
          </a:lstStyle>
          <a:p>
            <a:pPr rtl="0"/>
            <a:r>
              <a:rPr lang="en-GB" noProof="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rtlCol="0" anchor="ctr" anchorCtr="0"/>
          <a:lstStyle>
            <a:lvl1pPr algn="l">
              <a:defRPr lang="en-GB" sz="4000" b="0"/>
            </a:lvl1pPr>
          </a:lstStyle>
          <a:p>
            <a:pPr rtl="0"/>
            <a:r>
              <a:rPr lang="en-US" noProof="0"/>
              <a:t>Click to edit Master title style</a:t>
            </a:r>
            <a:endParaRPr lang="en-GB" noProof="0"/>
          </a:p>
        </p:txBody>
      </p:sp>
      <p:sp>
        <p:nvSpPr>
          <p:cNvPr id="6" name="Text Placeholder 5"/>
          <p:cNvSpPr>
            <a:spLocks noGrp="1"/>
          </p:cNvSpPr>
          <p:nvPr>
            <p:ph type="body" sz="quarter" idx="16" hasCustomPrompt="1"/>
          </p:nvPr>
        </p:nvSpPr>
        <p:spPr>
          <a:xfrm>
            <a:off x="6156000" y="2286000"/>
            <a:ext cx="4880300" cy="2295525"/>
          </a:xfrm>
        </p:spPr>
        <p:txBody>
          <a:bodyPr rtlCol="0" anchor="ctr" anchorCtr="0">
            <a:normAutofit/>
          </a:bodyPr>
          <a:lstStyle>
            <a:lvl1pPr marL="0" indent="0" algn="ctr">
              <a:buFontTx/>
              <a:buNone/>
              <a:defRPr lang="en-GB" sz="2800"/>
            </a:lvl1pPr>
          </a:lstStyle>
          <a:p>
            <a:pPr lvl="0" rtl="0"/>
            <a:r>
              <a:rPr lang="en-GB"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rtlCol="0"/>
          <a:lstStyle>
            <a:defPPr>
              <a:defRPr lang="en-GB"/>
            </a:defPPr>
          </a:lstStyle>
          <a:p>
            <a:pPr rtl="0"/>
            <a:fld id="{6A5E92B7-6A6D-445C-86C5-47E20779BC37}" type="datetime1">
              <a:rPr lang="en-GB" noProof="0" smtClean="0"/>
              <a:t>04/06/2023</a:t>
            </a:fld>
            <a:endParaRPr lang="en-GB"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rtlCol="0"/>
          <a:lstStyle>
            <a:defPPr>
              <a:defRPr lang="en-GB"/>
            </a:defPPr>
          </a:lstStyle>
          <a:p>
            <a:pPr rtl="0"/>
            <a:r>
              <a:rPr lang="en-GB" noProof="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rtlCol="0" anchor="ctr" anchorCtr="1"/>
          <a:lstStyle>
            <a:lvl1pPr algn="l">
              <a:defRPr lang="en-GB" b="0"/>
            </a:lvl1pPr>
          </a:lstStyle>
          <a:p>
            <a:pPr rtl="0"/>
            <a:r>
              <a:rPr lang="en-US" noProof="0"/>
              <a:t>Click to edit Master title style</a:t>
            </a:r>
            <a:endParaRPr lang="en-GB" noProof="0"/>
          </a:p>
        </p:txBody>
      </p:sp>
      <p:sp>
        <p:nvSpPr>
          <p:cNvPr id="3" name="Vertical Text Placeholder 2"/>
          <p:cNvSpPr>
            <a:spLocks noGrp="1"/>
          </p:cNvSpPr>
          <p:nvPr>
            <p:ph type="body" orient="vert" idx="1" hasCustomPrompt="1"/>
          </p:nvPr>
        </p:nvSpPr>
        <p:spPr>
          <a:xfrm>
            <a:off x="810001" y="446089"/>
            <a:ext cx="6611540" cy="5414962"/>
          </a:xfrm>
        </p:spPr>
        <p:txBody>
          <a:bodyPr vert="horz" rtlCol="0" anchor="ctr" anchorCtr="1"/>
          <a:lstStyle>
            <a:lvl1pPr algn="ctr">
              <a:defRPr lang="en-GB"/>
            </a:lvl1pPr>
            <a:lvl2pPr algn="ctr">
              <a:defRPr lang="en-GB"/>
            </a:lvl2pPr>
            <a:lvl3pPr algn="ctr">
              <a:defRPr lang="en-GB"/>
            </a:lvl3pPr>
            <a:lvl4pPr algn="ctr">
              <a:defRPr lang="en-GB"/>
            </a:lvl4pPr>
            <a:lvl5pPr algn="ctr">
              <a:defRPr lang="en-GB"/>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rtlCol="0"/>
          <a:lstStyle>
            <a:defPPr>
              <a:defRPr lang="en-GB"/>
            </a:defPPr>
          </a:lstStyle>
          <a:p>
            <a:pPr rtl="0"/>
            <a:fld id="{65482E65-6810-42FA-868B-326E4EDAF911}" type="datetime1">
              <a:rPr lang="en-GB" noProof="0" smtClean="0"/>
              <a:t>04/06/2023</a:t>
            </a:fld>
            <a:endParaRPr lang="en-GB"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rtlCol="0" anchor="ctr" anchorCtr="0"/>
          <a:lstStyle>
            <a:lvl1pPr>
              <a:defRPr lang="en-GB" b="0"/>
            </a:lvl1pPr>
          </a:lstStyle>
          <a:p>
            <a:pPr rtl="0"/>
            <a:r>
              <a:rPr lang="en-US"/>
              <a:t>Click to edit Master title style</a:t>
            </a:r>
            <a:endParaRPr lang="en-GB"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rtlCol="0"/>
          <a:lstStyle>
            <a:defPPr>
              <a:defRPr lang="en-GB"/>
            </a:defPPr>
          </a:lstStyle>
          <a:p>
            <a:pPr rtl="0"/>
            <a:fld id="{63095F44-2D57-4226-92AE-B8C741B1B6E6}" type="datetime1">
              <a:rPr lang="en-GB" noProof="0" smtClean="0"/>
              <a:t>04/06/2023</a:t>
            </a:fld>
            <a:endParaRPr lang="en-GB"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rtlCol="0" anchor="ctr" anchorCtr="0"/>
          <a:lstStyle>
            <a:lvl1pPr algn="ctr">
              <a:defRPr lang="en-GB" sz="4800" b="0" cap="none"/>
            </a:lvl1pPr>
          </a:lstStyle>
          <a:p>
            <a:pPr rtl="0"/>
            <a:r>
              <a:rPr lang="en-US"/>
              <a:t>Click to edit Master title style</a:t>
            </a:r>
            <a:endParaRPr lang="en-GB"/>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rtlCol="0"/>
          <a:lstStyle>
            <a:defPPr>
              <a:defRPr lang="en-GB"/>
            </a:defPPr>
          </a:lstStyle>
          <a:p>
            <a:pPr rtl="0"/>
            <a:fld id="{B22E82C6-7598-4783-B9A9-189C2997B099}" type="datetime1">
              <a:rPr lang="en-GB" noProof="0" smtClean="0"/>
              <a:t>04/06/2023</a:t>
            </a:fld>
            <a:endParaRPr lang="en-GB"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rtlCol="0"/>
          <a:lstStyle>
            <a:lvl1pPr algn="l">
              <a:defRPr lang="en-GB" b="0"/>
            </a:lvl1pPr>
          </a:lstStyle>
          <a:p>
            <a:pPr rtl="0"/>
            <a:r>
              <a:rPr lang="en-US"/>
              <a:t>Click to edit Master title style</a:t>
            </a:r>
            <a:endParaRPr lang="en-GB"/>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rtlCol="0" anchor="t" anchorCtr="0">
            <a:normAutofit/>
          </a:bodyPr>
          <a:lstStyle>
            <a:lvl1pPr>
              <a:defRPr lang="en-GB" sz="2800"/>
            </a:lvl1pPr>
            <a:lvl2pPr>
              <a:defRPr lang="en-GB" sz="2400"/>
            </a:lvl2pPr>
            <a:lvl3pPr>
              <a:defRPr lang="en-GB" sz="2000"/>
            </a:lvl3pPr>
            <a:lvl4pPr>
              <a:defRPr lang="en-GB" sz="1800"/>
            </a:lvl4pPr>
            <a:lvl5pPr>
              <a:defRPr lang="en-GB"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rtlCol="0"/>
          <a:lstStyle>
            <a:defPPr>
              <a:defRPr lang="en-GB"/>
            </a:defPPr>
          </a:lstStyle>
          <a:p>
            <a:pPr rtl="0"/>
            <a:fld id="{4A32BE4E-0A50-4563-B12C-F060645C70D5}" type="datetime1">
              <a:rPr lang="en-GB" noProof="0" smtClean="0"/>
              <a:t>04/06/2023</a:t>
            </a:fld>
            <a:endParaRPr lang="en-GB"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rtlCol="0"/>
          <a:lstStyle>
            <a:defPPr>
              <a:defRPr lang="en-GB"/>
            </a:defPPr>
          </a:lstStyle>
          <a:p>
            <a:pPr rtl="0"/>
            <a:r>
              <a:rPr lang="en-GB" noProof="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rtlCol="0"/>
          <a:lstStyle>
            <a:lvl1pPr algn="l">
              <a:defRPr lang="en-GB" b="0"/>
            </a:lvl1pPr>
          </a:lstStyle>
          <a:p>
            <a:pPr rtl="0"/>
            <a:r>
              <a:rPr lang="en-US"/>
              <a:t>Click to edit Master title style</a:t>
            </a:r>
            <a:endParaRPr lang="en-GB" dirty="0"/>
          </a:p>
        </p:txBody>
      </p:sp>
      <p:sp>
        <p:nvSpPr>
          <p:cNvPr id="3" name="Content Placeholder 2"/>
          <p:cNvSpPr>
            <a:spLocks noGrp="1"/>
          </p:cNvSpPr>
          <p:nvPr>
            <p:ph sz="half" idx="1" hasCustomPrompt="1"/>
          </p:nvPr>
        </p:nvSpPr>
        <p:spPr>
          <a:xfrm>
            <a:off x="451514" y="451513"/>
            <a:ext cx="5553071" cy="5409537"/>
          </a:xfrm>
        </p:spPr>
        <p:txBody>
          <a:bodyPr rtlCol="0" anchor="t" anchorCtr="0">
            <a:normAutofit/>
          </a:bodyPr>
          <a:lstStyle>
            <a:lvl1pPr>
              <a:defRPr lang="en-GB" sz="2800"/>
            </a:lvl1pPr>
            <a:lvl2pPr>
              <a:defRPr lang="en-GB" sz="2800"/>
            </a:lvl2pPr>
            <a:lvl3pPr>
              <a:defRPr lang="en-GB" sz="2800"/>
            </a:lvl3pPr>
            <a:lvl4pPr>
              <a:defRPr lang="en-GB" sz="2800"/>
            </a:lvl4pPr>
            <a:lvl5pPr>
              <a:defRPr lang="en-GB" sz="2800"/>
            </a:lvl5pPr>
          </a:lstStyle>
          <a:p>
            <a:pPr lvl="0" rtl="0"/>
            <a:r>
              <a:rPr lang="en-GB"/>
              <a:t>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rtlCol="0"/>
          <a:lstStyle>
            <a:defPPr>
              <a:defRPr lang="en-GB"/>
            </a:defPPr>
          </a:lstStyle>
          <a:p>
            <a:pPr rtl="0"/>
            <a:fld id="{7337F8F8-A978-4AE7-A082-6F8E05F1EAD9}" type="datetime1">
              <a:rPr lang="en-GB" noProof="0" smtClean="0"/>
              <a:t>04/06/2023</a:t>
            </a:fld>
            <a:endParaRPr lang="en-GB"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rtlCol="0">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2" name="Title 1"/>
          <p:cNvSpPr>
            <a:spLocks noGrp="1"/>
          </p:cNvSpPr>
          <p:nvPr>
            <p:ph type="title"/>
          </p:nvPr>
        </p:nvSpPr>
        <p:spPr>
          <a:xfrm>
            <a:off x="590396" y="311813"/>
            <a:ext cx="5334448" cy="1453488"/>
          </a:xfrm>
          <a:effectLst/>
        </p:spPr>
        <p:txBody>
          <a:bodyPr rtlCol="0" anchor="b">
            <a:normAutofit/>
          </a:bodyPr>
          <a:lstStyle>
            <a:lvl1pPr algn="l">
              <a:defRPr lang="en-GB" sz="4000" b="0">
                <a:ln>
                  <a:noFill/>
                </a:ln>
                <a:solidFill>
                  <a:schemeClr val="tx1"/>
                </a:solidFill>
                <a:effectLst/>
              </a:defRPr>
            </a:lvl1pPr>
          </a:lstStyle>
          <a:p>
            <a:pPr rtl="0"/>
            <a:r>
              <a:rPr lang="en-US"/>
              <a:t>Click to edit Master title style</a:t>
            </a:r>
            <a:endParaRPr lang="en-GB"/>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rtlCol="0" anchor="t">
            <a:normAutofit/>
          </a:bodyPr>
          <a:lstStyle>
            <a:lvl1pPr marL="0" indent="0">
              <a:buNone/>
              <a:defRPr lang="en-GB" sz="24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rtlCol="0"/>
          <a:lstStyle>
            <a:defPPr>
              <a:defRPr lang="en-GB"/>
            </a:defPPr>
          </a:lstStyle>
          <a:p>
            <a:pPr rtl="0"/>
            <a:fld id="{E187BBCB-F5E3-4666-9E27-0F906E35A0D5}" type="datetime1">
              <a:rPr lang="en-GB" noProof="0" smtClean="0"/>
              <a:t>04/06/2023</a:t>
            </a:fld>
            <a:endParaRPr lang="en-GB"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rtlCol="0" anchor="ctr" anchorCtr="0"/>
          <a:lstStyle>
            <a:lvl1pPr>
              <a:defRPr lang="en-GB" b="0"/>
            </a:lvl1pPr>
          </a:lstStyle>
          <a:p>
            <a:pPr rtl="0"/>
            <a:r>
              <a:rPr lang="en-US"/>
              <a:t>Click to edit Master title style</a:t>
            </a:r>
            <a:endParaRPr lang="en-GB" dirty="0"/>
          </a:p>
        </p:txBody>
      </p:sp>
      <p:sp>
        <p:nvSpPr>
          <p:cNvPr id="4" name="Content Placeholder 3"/>
          <p:cNvSpPr>
            <a:spLocks noGrp="1"/>
          </p:cNvSpPr>
          <p:nvPr>
            <p:ph sz="half" idx="2" hasCustomPrompt="1"/>
          </p:nvPr>
        </p:nvSpPr>
        <p:spPr>
          <a:xfrm>
            <a:off x="810001" y="2222287"/>
            <a:ext cx="10571998" cy="3638764"/>
          </a:xfrm>
        </p:spPr>
        <p:txBody>
          <a:bodyPr rtlCol="0">
            <a:normAutofit/>
          </a:bodyPr>
          <a:lstStyle>
            <a:lvl1pPr>
              <a:defRPr lang="en-GB" sz="2800"/>
            </a:lvl1pPr>
            <a:lvl2pPr>
              <a:defRPr lang="en-GB" sz="2800"/>
            </a:lvl2pPr>
            <a:lvl3pPr>
              <a:defRPr lang="en-GB" sz="2800"/>
            </a:lvl3pPr>
            <a:lvl4pPr>
              <a:defRPr lang="en-GB" sz="2800"/>
            </a:lvl4pPr>
            <a:lvl5pPr>
              <a:defRPr lang="en-GB" sz="2800"/>
            </a:lvl5pPr>
          </a:lstStyle>
          <a:p>
            <a:pPr lvl="0" rtl="0"/>
            <a:r>
              <a:rPr lang="en-GB"/>
              <a:t>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rtlCol="0"/>
          <a:lstStyle>
            <a:defPPr>
              <a:defRPr lang="en-GB"/>
            </a:defPPr>
          </a:lstStyle>
          <a:p>
            <a:pPr rtl="0"/>
            <a:fld id="{D0A61031-1F31-481A-A234-C112ADB88E56}" type="datetime1">
              <a:rPr lang="en-GB" noProof="0" smtClean="0"/>
              <a:t>04/06/2023</a:t>
            </a:fld>
            <a:endParaRPr lang="en-GB"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rtlCol="0" anchor="ctr" anchorCtr="0">
            <a:normAutofit/>
          </a:bodyPr>
          <a:lstStyle>
            <a:lvl1pPr algn="ctr">
              <a:defRPr lang="en-GB" sz="4000" b="0">
                <a:ln>
                  <a:noFill/>
                </a:ln>
                <a:solidFill>
                  <a:schemeClr val="tx1"/>
                </a:solidFill>
                <a:latin typeface="+mj-lt"/>
              </a:defRPr>
            </a:lvl1pPr>
          </a:lstStyle>
          <a:p>
            <a:pPr rtl="0"/>
            <a:r>
              <a:rPr lang="en-US"/>
              <a:t>Click to edit Master title style</a:t>
            </a:r>
            <a:endParaRPr lang="en-GB"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rtlCol="0"/>
          <a:lstStyle>
            <a:lvl1pPr>
              <a:defRPr lang="en-GB">
                <a:solidFill>
                  <a:schemeClr val="bg1"/>
                </a:solidFill>
              </a:defRPr>
            </a:lvl1pPr>
            <a:lvl2pPr>
              <a:defRPr lang="en-GB">
                <a:solidFill>
                  <a:schemeClr val="bg1"/>
                </a:solidFill>
              </a:defRPr>
            </a:lvl2pPr>
            <a:lvl3pPr>
              <a:defRPr lang="en-GB">
                <a:solidFill>
                  <a:schemeClr val="bg1"/>
                </a:solidFill>
              </a:defRPr>
            </a:lvl3pPr>
            <a:lvl4pPr>
              <a:defRPr lang="en-GB">
                <a:solidFill>
                  <a:schemeClr val="bg1"/>
                </a:solidFill>
              </a:defRPr>
            </a:lvl4pPr>
            <a:lvl5pPr>
              <a:defRPr lang="en-GB">
                <a:solidFill>
                  <a:schemeClr val="bg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rtlCol="0"/>
          <a:lstStyle>
            <a:defPPr>
              <a:defRPr lang="en-GB"/>
            </a:defPPr>
          </a:lstStyle>
          <a:p>
            <a:pPr rtl="0"/>
            <a:fld id="{A8E2CC76-FE00-46A8-8052-992F5C05B710}" type="datetime1">
              <a:rPr lang="en-GB" noProof="0" smtClean="0"/>
              <a:t>04/06/2023</a:t>
            </a:fld>
            <a:endParaRPr lang="en-GB"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rtlCol="0"/>
          <a:lstStyle>
            <a:defPPr>
              <a:defRPr lang="en-GB"/>
            </a:defPPr>
          </a:lstStyle>
          <a:p>
            <a:pPr rtl="0"/>
            <a:r>
              <a:rPr lang="en-GB" noProof="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rtlCol="0" anchor="ctr" anchorCtr="0"/>
          <a:lstStyle>
            <a:lvl1pPr>
              <a:defRPr lang="en-GB" b="0"/>
            </a:lvl1pPr>
          </a:lstStyle>
          <a:p>
            <a:pPr rtl="0"/>
            <a:r>
              <a:rPr lang="en-US"/>
              <a:t>Click to edit Master title style</a:t>
            </a:r>
            <a:endParaRPr lang="en-GB"/>
          </a:p>
        </p:txBody>
      </p:sp>
      <p:sp>
        <p:nvSpPr>
          <p:cNvPr id="3" name="Content Placeholder 2"/>
          <p:cNvSpPr>
            <a:spLocks noGrp="1"/>
          </p:cNvSpPr>
          <p:nvPr>
            <p:ph idx="1"/>
          </p:nvPr>
        </p:nvSpPr>
        <p:spPr>
          <a:xfrm>
            <a:off x="818712" y="2222287"/>
            <a:ext cx="10554574" cy="3636511"/>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rtlCol="0"/>
          <a:lstStyle>
            <a:defPPr>
              <a:defRPr lang="en-GB"/>
            </a:defPPr>
          </a:lstStyle>
          <a:p>
            <a:pPr rtl="0"/>
            <a:fld id="{B90073D4-3D12-4A16-AF4C-7FA54642A339}" type="datetime1">
              <a:rPr lang="en-GB" noProof="0" smtClean="0"/>
              <a:t>04/06/2023</a:t>
            </a:fld>
            <a:endParaRPr lang="en-GB"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rtlCol="0"/>
          <a:lstStyle>
            <a:defPPr>
              <a:defRPr lang="en-GB"/>
            </a:defPPr>
          </a:lstStyle>
          <a:p>
            <a:pPr rtl="0"/>
            <a:r>
              <a:rPr lang="en-GB" noProof="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rtlCol="0"/>
          <a:lstStyle>
            <a:defPPr>
              <a:defRPr lang="en-GB"/>
            </a:defPPr>
          </a:lstStyle>
          <a:p>
            <a:pPr rtl="0"/>
            <a:fld id="{A4942799-31AF-4FF8-9D79-C1A3E01FB207}" type="slidenum">
              <a:rPr lang="en-GB" noProof="0" smtClean="0"/>
              <a:t>‹#›</a:t>
            </a:fld>
            <a:endParaRPr lang="en-GB"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defPPr>
              <a:defRPr lang="en-GB"/>
            </a:defPPr>
          </a:lstStyle>
          <a:p>
            <a:pPr rtl="0"/>
            <a:r>
              <a:rPr lang="en-US" noProof="0"/>
              <a:t>Click to edit Master title style</a:t>
            </a:r>
            <a:endParaRPr lang="en-GB" noProof="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defPPr>
              <a:defRPr lang="en-GB"/>
            </a:def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lang="en-GB" sz="900">
                <a:solidFill>
                  <a:schemeClr val="tx1"/>
                </a:solidFill>
              </a:defRPr>
            </a:lvl1pPr>
          </a:lstStyle>
          <a:p>
            <a:pPr rtl="0"/>
            <a:r>
              <a:rPr lang="en-GB" noProof="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lang="en-GB" sz="900">
                <a:solidFill>
                  <a:schemeClr val="tx1"/>
                </a:solidFill>
              </a:defRPr>
            </a:lvl1pPr>
          </a:lstStyle>
          <a:p>
            <a:pPr rtl="0"/>
            <a:fld id="{4B4C344B-111A-47E8-BA1D-8404FA57C294}" type="datetime1">
              <a:rPr lang="en-GB" noProof="0" smtClean="0"/>
              <a:t>04/06/2023</a:t>
            </a:fld>
            <a:endParaRPr lang="en-GB" noProof="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lang="en-GB" sz="2000">
                <a:solidFill>
                  <a:schemeClr val="accent1"/>
                </a:solidFill>
              </a:defRPr>
            </a:lvl1pPr>
          </a:lstStyle>
          <a:p>
            <a:pPr rtl="0"/>
            <a:fld id="{A4942799-31AF-4FF8-9D79-C1A3E01FB207}" type="slidenum">
              <a:rPr lang="en-GB" noProof="0" smtClean="0"/>
              <a:t>‹#›</a:t>
            </a:fld>
            <a:endParaRPr lang="en-GB" noProof="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hf sldNum="0" hdr="0" ftr="0" dt="0"/>
  <p:txStyles>
    <p:titleStyle>
      <a:lvl1pPr algn="l" defTabSz="457200" rtl="0" eaLnBrk="1" latinLnBrk="0" hangingPunct="1">
        <a:spcBef>
          <a:spcPct val="0"/>
        </a:spcBef>
        <a:buNone/>
        <a:defRPr lang="en-GB" sz="4000" b="0" kern="1200">
          <a:solidFill>
            <a:schemeClr val="bg1"/>
          </a:solidFill>
          <a:latin typeface="+mj-lt"/>
          <a:ea typeface="+mj-ea"/>
          <a:cs typeface="+mj-cs"/>
        </a:defRPr>
      </a:lvl1pPr>
      <a:lvl2pPr eaLnBrk="1" hangingPunct="1">
        <a:defRPr lang="en-GB">
          <a:solidFill>
            <a:schemeClr val="tx2"/>
          </a:solidFill>
        </a:defRPr>
      </a:lvl2pPr>
      <a:lvl3pPr eaLnBrk="1" hangingPunct="1">
        <a:defRPr lang="en-GB">
          <a:solidFill>
            <a:schemeClr val="tx2"/>
          </a:solidFill>
        </a:defRPr>
      </a:lvl3pPr>
      <a:lvl4pPr eaLnBrk="1" hangingPunct="1">
        <a:defRPr lang="en-GB">
          <a:solidFill>
            <a:schemeClr val="tx2"/>
          </a:solidFill>
        </a:defRPr>
      </a:lvl4pPr>
      <a:lvl5pPr eaLnBrk="1" hangingPunct="1">
        <a:defRPr lang="en-GB">
          <a:solidFill>
            <a:schemeClr val="tx2"/>
          </a:solidFill>
        </a:defRPr>
      </a:lvl5pPr>
      <a:lvl6pPr eaLnBrk="1" hangingPunct="1">
        <a:defRPr lang="en-GB">
          <a:solidFill>
            <a:schemeClr val="tx2"/>
          </a:solidFill>
        </a:defRPr>
      </a:lvl6pPr>
      <a:lvl7pPr eaLnBrk="1" hangingPunct="1">
        <a:defRPr lang="en-GB">
          <a:solidFill>
            <a:schemeClr val="tx2"/>
          </a:solidFill>
        </a:defRPr>
      </a:lvl7pPr>
      <a:lvl8pPr eaLnBrk="1" hangingPunct="1">
        <a:defRPr lang="en-GB">
          <a:solidFill>
            <a:schemeClr val="tx2"/>
          </a:solidFill>
        </a:defRPr>
      </a:lvl8pPr>
      <a:lvl9pPr eaLnBrk="1" hangingPunct="1">
        <a:defRPr lang="en-GB">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lang="en-GB"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lang="en-GB"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lang="en-GB"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lang="en-GB"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lang="en-GB"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9pPr>
    </p:bodyStyle>
    <p:otherStyle>
      <a:defPPr>
        <a:defRPr lang="en-GB"/>
      </a:defPPr>
      <a:lvl1pPr marL="0" algn="l" defTabSz="457200" rtl="0" eaLnBrk="1" latinLnBrk="0" hangingPunct="1">
        <a:defRPr lang="en-GB" sz="1800" kern="1200">
          <a:solidFill>
            <a:schemeClr val="tx1"/>
          </a:solidFill>
          <a:latin typeface="+mn-lt"/>
          <a:ea typeface="+mn-ea"/>
          <a:cs typeface="+mn-cs"/>
        </a:defRPr>
      </a:lvl1pPr>
      <a:lvl2pPr marL="457200" algn="l" defTabSz="457200" rtl="0" eaLnBrk="1" latinLnBrk="0" hangingPunct="1">
        <a:defRPr lang="en-GB" sz="1800" kern="1200">
          <a:solidFill>
            <a:schemeClr val="tx1"/>
          </a:solidFill>
          <a:latin typeface="+mn-lt"/>
          <a:ea typeface="+mn-ea"/>
          <a:cs typeface="+mn-cs"/>
        </a:defRPr>
      </a:lvl2pPr>
      <a:lvl3pPr marL="914400" algn="l" defTabSz="457200" rtl="0" eaLnBrk="1" latinLnBrk="0" hangingPunct="1">
        <a:defRPr lang="en-GB" sz="1800" kern="1200">
          <a:solidFill>
            <a:schemeClr val="tx1"/>
          </a:solidFill>
          <a:latin typeface="+mn-lt"/>
          <a:ea typeface="+mn-ea"/>
          <a:cs typeface="+mn-cs"/>
        </a:defRPr>
      </a:lvl3pPr>
      <a:lvl4pPr marL="1371600" algn="l" defTabSz="457200" rtl="0" eaLnBrk="1" latinLnBrk="0" hangingPunct="1">
        <a:defRPr lang="en-GB" sz="1800" kern="1200">
          <a:solidFill>
            <a:schemeClr val="tx1"/>
          </a:solidFill>
          <a:latin typeface="+mn-lt"/>
          <a:ea typeface="+mn-ea"/>
          <a:cs typeface="+mn-cs"/>
        </a:defRPr>
      </a:lvl4pPr>
      <a:lvl5pPr marL="1828800" algn="l" defTabSz="457200" rtl="0" eaLnBrk="1" latinLnBrk="0" hangingPunct="1">
        <a:defRPr lang="en-GB" sz="1800" kern="1200">
          <a:solidFill>
            <a:schemeClr val="tx1"/>
          </a:solidFill>
          <a:latin typeface="+mn-lt"/>
          <a:ea typeface="+mn-ea"/>
          <a:cs typeface="+mn-cs"/>
        </a:defRPr>
      </a:lvl5pPr>
      <a:lvl6pPr marL="2286000" algn="l" defTabSz="457200" rtl="0" eaLnBrk="1" latinLnBrk="0" hangingPunct="1">
        <a:defRPr lang="en-GB" sz="1800" kern="1200">
          <a:solidFill>
            <a:schemeClr val="tx1"/>
          </a:solidFill>
          <a:latin typeface="+mn-lt"/>
          <a:ea typeface="+mn-ea"/>
          <a:cs typeface="+mn-cs"/>
        </a:defRPr>
      </a:lvl6pPr>
      <a:lvl7pPr marL="2743200" algn="l" defTabSz="457200" rtl="0" eaLnBrk="1" latinLnBrk="0" hangingPunct="1">
        <a:defRPr lang="en-GB" sz="1800" kern="1200">
          <a:solidFill>
            <a:schemeClr val="tx1"/>
          </a:solidFill>
          <a:latin typeface="+mn-lt"/>
          <a:ea typeface="+mn-ea"/>
          <a:cs typeface="+mn-cs"/>
        </a:defRPr>
      </a:lvl7pPr>
      <a:lvl8pPr marL="3200400" algn="l" defTabSz="457200" rtl="0" eaLnBrk="1" latinLnBrk="0" hangingPunct="1">
        <a:defRPr lang="en-GB" sz="1800" kern="1200">
          <a:solidFill>
            <a:schemeClr val="tx1"/>
          </a:solidFill>
          <a:latin typeface="+mn-lt"/>
          <a:ea typeface="+mn-ea"/>
          <a:cs typeface="+mn-cs"/>
        </a:defRPr>
      </a:lvl8pPr>
      <a:lvl9pPr marL="3657600" algn="l" defTabSz="4572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sql/default.asp"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hyperlink" Target="https://www.youtube.com/@DatabaseStar/playlis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810001" y="944322"/>
            <a:ext cx="10572000" cy="2971051"/>
          </a:xfrm>
        </p:spPr>
        <p:txBody>
          <a:bodyPr rtlCol="0"/>
          <a:lstStyle>
            <a:defPPr>
              <a:defRPr lang="en-GB"/>
            </a:defPPr>
          </a:lstStyle>
          <a:p>
            <a:pPr rtl="0"/>
            <a:r>
              <a:rPr lang="en-US" sz="4800" b="0" dirty="0"/>
              <a:t>School management system database</a:t>
            </a:r>
            <a:endParaRPr lang="en-GB" sz="4800"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810001" y="5404211"/>
            <a:ext cx="10572000" cy="1018934"/>
          </a:xfrm>
        </p:spPr>
        <p:txBody>
          <a:bodyPr rtlCol="0" anchor="ctr">
            <a:normAutofit/>
          </a:bodyPr>
          <a:lstStyle>
            <a:defPPr>
              <a:defRPr lang="en-GB"/>
            </a:defPPr>
          </a:lstStyle>
          <a:p>
            <a:pPr rtl="0"/>
            <a:r>
              <a:rPr lang="en-GB" sz="2400" dirty="0"/>
              <a:t>Aleksandar </a:t>
            </a:r>
            <a:r>
              <a:rPr lang="en-GB" i="0" dirty="0" err="1">
                <a:effectLst/>
                <a:latin typeface="+mj-lt"/>
              </a:rPr>
              <a:t>Đuki</a:t>
            </a:r>
            <a:r>
              <a:rPr lang="sr-Latn-RS" sz="2400" dirty="0">
                <a:latin typeface="+mj-lt"/>
              </a:rPr>
              <a:t>ć</a:t>
            </a:r>
            <a:r>
              <a:rPr lang="en-US" sz="2400" dirty="0">
                <a:latin typeface="+mj-lt"/>
              </a:rPr>
              <a:t> </a:t>
            </a:r>
            <a:br>
              <a:rPr lang="en-US" sz="2400" dirty="0">
                <a:latin typeface="+mj-lt"/>
              </a:rPr>
            </a:br>
            <a:r>
              <a:rPr lang="en-US" sz="2400" dirty="0">
                <a:latin typeface="+mj-lt"/>
              </a:rPr>
              <a:t>2018202931</a:t>
            </a:r>
            <a:endParaRPr lang="en-GB" sz="2400" dirty="0">
              <a:latin typeface="+mj-lt"/>
            </a:endParaRP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graphicFrame>
        <p:nvGraphicFramePr>
          <p:cNvPr id="2" name="Table 4">
            <a:extLst>
              <a:ext uri="{FF2B5EF4-FFF2-40B4-BE49-F238E27FC236}">
                <a16:creationId xmlns:a16="http://schemas.microsoft.com/office/drawing/2014/main" id="{E1F77980-BC89-3EE1-5623-8B284B24E760}"/>
              </a:ext>
            </a:extLst>
          </p:cNvPr>
          <p:cNvGraphicFramePr>
            <a:graphicFrameLocks noGrp="1"/>
          </p:cNvGraphicFramePr>
          <p:nvPr>
            <p:extLst>
              <p:ext uri="{D42A27DB-BD31-4B8C-83A1-F6EECF244321}">
                <p14:modId xmlns:p14="http://schemas.microsoft.com/office/powerpoint/2010/main" val="3262729640"/>
              </p:ext>
            </p:extLst>
          </p:nvPr>
        </p:nvGraphicFramePr>
        <p:xfrm>
          <a:off x="1263887" y="3063240"/>
          <a:ext cx="3518449" cy="2225040"/>
        </p:xfrm>
        <a:graphic>
          <a:graphicData uri="http://schemas.openxmlformats.org/drawingml/2006/table">
            <a:tbl>
              <a:tblPr firstRow="1" bandRow="1">
                <a:tableStyleId>{5C22544A-7EE6-4342-B048-85BDC9FD1C3A}</a:tableStyleId>
              </a:tblPr>
              <a:tblGrid>
                <a:gridCol w="554974">
                  <a:extLst>
                    <a:ext uri="{9D8B030D-6E8A-4147-A177-3AD203B41FA5}">
                      <a16:colId xmlns:a16="http://schemas.microsoft.com/office/drawing/2014/main" val="1712340849"/>
                    </a:ext>
                  </a:extLst>
                </a:gridCol>
                <a:gridCol w="2554356">
                  <a:extLst>
                    <a:ext uri="{9D8B030D-6E8A-4147-A177-3AD203B41FA5}">
                      <a16:colId xmlns:a16="http://schemas.microsoft.com/office/drawing/2014/main" val="2642811775"/>
                    </a:ext>
                  </a:extLst>
                </a:gridCol>
                <a:gridCol w="409119">
                  <a:extLst>
                    <a:ext uri="{9D8B030D-6E8A-4147-A177-3AD203B41FA5}">
                      <a16:colId xmlns:a16="http://schemas.microsoft.com/office/drawing/2014/main" val="3111309383"/>
                    </a:ext>
                  </a:extLst>
                </a:gridCol>
              </a:tblGrid>
              <a:tr h="0">
                <a:tc gridSpan="3">
                  <a:txBody>
                    <a:bodyPr/>
                    <a:lstStyle/>
                    <a:p>
                      <a:pPr algn="ctr"/>
                      <a:r>
                        <a:rPr lang="en-US" sz="2000" b="0" dirty="0"/>
                        <a:t>STUDENT</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sr-Latn-RS" sz="1800"/>
                        <a:t>PK</a:t>
                      </a:r>
                    </a:p>
                  </a:txBody>
                  <a:tcPr anchor="ctr"/>
                </a:tc>
                <a:tc>
                  <a:txBody>
                    <a:bodyPr/>
                    <a:lstStyle/>
                    <a:p>
                      <a:pPr algn="ctr"/>
                      <a:r>
                        <a:rPr lang="en-US" sz="1800" dirty="0"/>
                        <a:t>STUDENT_ID</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2390130986"/>
                  </a:ext>
                </a:extLst>
              </a:tr>
              <a:tr h="314106">
                <a:tc>
                  <a:txBody>
                    <a:bodyPr/>
                    <a:lstStyle/>
                    <a:p>
                      <a:pPr algn="ctr"/>
                      <a:endParaRPr lang="sr-Latn-RS" sz="1800" dirty="0"/>
                    </a:p>
                  </a:txBody>
                  <a:tcPr anchor="ctr"/>
                </a:tc>
                <a:tc>
                  <a:txBody>
                    <a:bodyPr/>
                    <a:lstStyle/>
                    <a:p>
                      <a:pPr algn="ctr"/>
                      <a:r>
                        <a:rPr lang="en-US" sz="1800" dirty="0"/>
                        <a:t>FIRST_NAME</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571581924"/>
                  </a:ext>
                </a:extLst>
              </a:tr>
              <a:tr h="314106">
                <a:tc>
                  <a:txBody>
                    <a:bodyPr/>
                    <a:lstStyle/>
                    <a:p>
                      <a:pPr algn="ctr"/>
                      <a:endParaRPr lang="sr-Latn-RS" sz="1800"/>
                    </a:p>
                  </a:txBody>
                  <a:tcPr anchor="ctr"/>
                </a:tc>
                <a:tc>
                  <a:txBody>
                    <a:bodyPr/>
                    <a:lstStyle/>
                    <a:p>
                      <a:pPr algn="ctr"/>
                      <a:r>
                        <a:rPr lang="en-US" sz="1800" dirty="0"/>
                        <a:t>MIDDLE_NAME</a:t>
                      </a:r>
                      <a:endParaRPr lang="sr-Latn-RS" sz="1800" dirty="0"/>
                    </a:p>
                  </a:txBody>
                  <a:tcPr anchor="ctr"/>
                </a:tc>
                <a:tc>
                  <a:txBody>
                    <a:bodyPr/>
                    <a:lstStyle/>
                    <a:p>
                      <a:pPr algn="ctr"/>
                      <a:r>
                        <a:rPr lang="en-US" sz="1800"/>
                        <a:t>*</a:t>
                      </a:r>
                      <a:endParaRPr lang="sr-Latn-RS" sz="1800"/>
                    </a:p>
                  </a:txBody>
                  <a:tcPr anchor="ctr"/>
                </a:tc>
                <a:extLst>
                  <a:ext uri="{0D108BD9-81ED-4DB2-BD59-A6C34878D82A}">
                    <a16:rowId xmlns:a16="http://schemas.microsoft.com/office/drawing/2014/main" val="2988446447"/>
                  </a:ext>
                </a:extLst>
              </a:tr>
              <a:tr h="314106">
                <a:tc>
                  <a:txBody>
                    <a:bodyPr/>
                    <a:lstStyle/>
                    <a:p>
                      <a:pPr algn="ctr"/>
                      <a:endParaRPr lang="sr-Latn-RS" sz="1800" dirty="0"/>
                    </a:p>
                  </a:txBody>
                  <a:tcPr anchor="ctr"/>
                </a:tc>
                <a:tc>
                  <a:txBody>
                    <a:bodyPr/>
                    <a:lstStyle/>
                    <a:p>
                      <a:pPr algn="ctr"/>
                      <a:r>
                        <a:rPr lang="en-US" sz="1800" dirty="0"/>
                        <a:t>LAST_NAME</a:t>
                      </a:r>
                      <a:endParaRPr lang="sr-Latn-RS" sz="1800" dirty="0"/>
                    </a:p>
                  </a:txBody>
                  <a:tcPr anchor="ctr"/>
                </a:tc>
                <a:tc>
                  <a:txBody>
                    <a:bodyPr/>
                    <a:lstStyle/>
                    <a:p>
                      <a:pPr algn="ctr"/>
                      <a:r>
                        <a:rPr lang="en-US" sz="1800"/>
                        <a:t>*</a:t>
                      </a:r>
                      <a:endParaRPr lang="sr-Latn-RS" sz="1800"/>
                    </a:p>
                  </a:txBody>
                  <a:tcPr anchor="ctr"/>
                </a:tc>
                <a:extLst>
                  <a:ext uri="{0D108BD9-81ED-4DB2-BD59-A6C34878D82A}">
                    <a16:rowId xmlns:a16="http://schemas.microsoft.com/office/drawing/2014/main" val="312305053"/>
                  </a:ext>
                </a:extLst>
              </a:tr>
              <a:tr h="314106">
                <a:tc>
                  <a:txBody>
                    <a:bodyPr/>
                    <a:lstStyle/>
                    <a:p>
                      <a:pPr algn="ctr"/>
                      <a:endParaRPr lang="sr-Latn-RS" sz="1800"/>
                    </a:p>
                  </a:txBody>
                  <a:tcPr anchor="ctr"/>
                </a:tc>
                <a:tc>
                  <a:txBody>
                    <a:bodyPr/>
                    <a:lstStyle/>
                    <a:p>
                      <a:pPr algn="ctr"/>
                      <a:r>
                        <a:rPr lang="en-US" sz="1800" dirty="0"/>
                        <a:t>DATE_OF_BIRTH</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3828611997"/>
                  </a:ext>
                </a:extLst>
              </a:tr>
            </a:tbl>
          </a:graphicData>
        </a:graphic>
      </p:graphicFrame>
      <p:graphicFrame>
        <p:nvGraphicFramePr>
          <p:cNvPr id="6" name="Table 4">
            <a:extLst>
              <a:ext uri="{FF2B5EF4-FFF2-40B4-BE49-F238E27FC236}">
                <a16:creationId xmlns:a16="http://schemas.microsoft.com/office/drawing/2014/main" id="{DF6299C7-B8E0-6331-ACA9-15C4D859D909}"/>
              </a:ext>
            </a:extLst>
          </p:cNvPr>
          <p:cNvGraphicFramePr>
            <a:graphicFrameLocks noGrp="1"/>
          </p:cNvGraphicFramePr>
          <p:nvPr>
            <p:extLst>
              <p:ext uri="{D42A27DB-BD31-4B8C-83A1-F6EECF244321}">
                <p14:modId xmlns:p14="http://schemas.microsoft.com/office/powerpoint/2010/main" val="1086264347"/>
              </p:ext>
            </p:extLst>
          </p:nvPr>
        </p:nvGraphicFramePr>
        <p:xfrm>
          <a:off x="6230215" y="2697480"/>
          <a:ext cx="4697898" cy="1493520"/>
        </p:xfrm>
        <a:graphic>
          <a:graphicData uri="http://schemas.openxmlformats.org/drawingml/2006/table">
            <a:tbl>
              <a:tblPr firstRow="1" bandRow="1">
                <a:tableStyleId>{5C22544A-7EE6-4342-B048-85BDC9FD1C3A}</a:tableStyleId>
              </a:tblPr>
              <a:tblGrid>
                <a:gridCol w="627785">
                  <a:extLst>
                    <a:ext uri="{9D8B030D-6E8A-4147-A177-3AD203B41FA5}">
                      <a16:colId xmlns:a16="http://schemas.microsoft.com/office/drawing/2014/main" val="1712340849"/>
                    </a:ext>
                  </a:extLst>
                </a:gridCol>
                <a:gridCol w="3637722">
                  <a:extLst>
                    <a:ext uri="{9D8B030D-6E8A-4147-A177-3AD203B41FA5}">
                      <a16:colId xmlns:a16="http://schemas.microsoft.com/office/drawing/2014/main" val="2642811775"/>
                    </a:ext>
                  </a:extLst>
                </a:gridCol>
                <a:gridCol w="432391">
                  <a:extLst>
                    <a:ext uri="{9D8B030D-6E8A-4147-A177-3AD203B41FA5}">
                      <a16:colId xmlns:a16="http://schemas.microsoft.com/office/drawing/2014/main" val="3111309383"/>
                    </a:ext>
                  </a:extLst>
                </a:gridCol>
              </a:tblGrid>
              <a:tr h="0">
                <a:tc gridSpan="3">
                  <a:txBody>
                    <a:bodyPr/>
                    <a:lstStyle/>
                    <a:p>
                      <a:pPr algn="ctr"/>
                      <a:r>
                        <a:rPr lang="en-US" sz="2000" b="0" dirty="0"/>
                        <a:t>UNDERGRADUATE</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sr-Latn-RS" dirty="0"/>
                        <a:t>PK</a:t>
                      </a:r>
                    </a:p>
                  </a:txBody>
                  <a:tcPr anchor="ctr"/>
                </a:tc>
                <a:tc>
                  <a:txBody>
                    <a:bodyPr/>
                    <a:lstStyle/>
                    <a:p>
                      <a:pPr algn="ctr"/>
                      <a:r>
                        <a:rPr lang="en-US" dirty="0"/>
                        <a:t>UNDERGRADUATE_ID</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2390130986"/>
                  </a:ext>
                </a:extLst>
              </a:tr>
              <a:tr h="314106">
                <a:tc>
                  <a:txBody>
                    <a:bodyPr/>
                    <a:lstStyle/>
                    <a:p>
                      <a:pPr algn="ctr"/>
                      <a:endParaRPr lang="sr-Latn-RS" dirty="0"/>
                    </a:p>
                  </a:txBody>
                  <a:tcPr anchor="ctr"/>
                </a:tc>
                <a:tc>
                  <a:txBody>
                    <a:bodyPr/>
                    <a:lstStyle/>
                    <a:p>
                      <a:pPr algn="ctr"/>
                      <a:r>
                        <a:rPr lang="en-US" dirty="0"/>
                        <a:t>ENROLLMENT_DATE</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571581924"/>
                  </a:ext>
                </a:extLst>
              </a:tr>
              <a:tr h="314106">
                <a:tc>
                  <a:txBody>
                    <a:bodyPr/>
                    <a:lstStyle/>
                    <a:p>
                      <a:pPr algn="ctr"/>
                      <a:r>
                        <a:rPr lang="en-US" dirty="0"/>
                        <a:t>FK</a:t>
                      </a:r>
                      <a:endParaRPr lang="sr-Latn-RS" dirty="0"/>
                    </a:p>
                  </a:txBody>
                  <a:tcPr anchor="ctr"/>
                </a:tc>
                <a:tc>
                  <a:txBody>
                    <a:bodyPr/>
                    <a:lstStyle/>
                    <a:p>
                      <a:pPr algn="ctr"/>
                      <a:r>
                        <a:rPr lang="en-US" dirty="0"/>
                        <a:t>STUDENT_ID</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2988446447"/>
                  </a:ext>
                </a:extLst>
              </a:tr>
            </a:tbl>
          </a:graphicData>
        </a:graphic>
      </p:graphicFrame>
      <p:graphicFrame>
        <p:nvGraphicFramePr>
          <p:cNvPr id="7" name="Table 4">
            <a:extLst>
              <a:ext uri="{FF2B5EF4-FFF2-40B4-BE49-F238E27FC236}">
                <a16:creationId xmlns:a16="http://schemas.microsoft.com/office/drawing/2014/main" id="{5B6ADEDF-6005-ACC3-EA95-7FB9178A44A0}"/>
              </a:ext>
            </a:extLst>
          </p:cNvPr>
          <p:cNvGraphicFramePr>
            <a:graphicFrameLocks noGrp="1"/>
          </p:cNvGraphicFramePr>
          <p:nvPr>
            <p:extLst>
              <p:ext uri="{D42A27DB-BD31-4B8C-83A1-F6EECF244321}">
                <p14:modId xmlns:p14="http://schemas.microsoft.com/office/powerpoint/2010/main" val="953545010"/>
              </p:ext>
            </p:extLst>
          </p:nvPr>
        </p:nvGraphicFramePr>
        <p:xfrm>
          <a:off x="6230215" y="4407672"/>
          <a:ext cx="4697898" cy="1493520"/>
        </p:xfrm>
        <a:graphic>
          <a:graphicData uri="http://schemas.openxmlformats.org/drawingml/2006/table">
            <a:tbl>
              <a:tblPr firstRow="1" bandRow="1">
                <a:tableStyleId>{5C22544A-7EE6-4342-B048-85BDC9FD1C3A}</a:tableStyleId>
              </a:tblPr>
              <a:tblGrid>
                <a:gridCol w="597968">
                  <a:extLst>
                    <a:ext uri="{9D8B030D-6E8A-4147-A177-3AD203B41FA5}">
                      <a16:colId xmlns:a16="http://schemas.microsoft.com/office/drawing/2014/main" val="1712340849"/>
                    </a:ext>
                  </a:extLst>
                </a:gridCol>
                <a:gridCol w="3677478">
                  <a:extLst>
                    <a:ext uri="{9D8B030D-6E8A-4147-A177-3AD203B41FA5}">
                      <a16:colId xmlns:a16="http://schemas.microsoft.com/office/drawing/2014/main" val="2642811775"/>
                    </a:ext>
                  </a:extLst>
                </a:gridCol>
                <a:gridCol w="422452">
                  <a:extLst>
                    <a:ext uri="{9D8B030D-6E8A-4147-A177-3AD203B41FA5}">
                      <a16:colId xmlns:a16="http://schemas.microsoft.com/office/drawing/2014/main" val="3111309383"/>
                    </a:ext>
                  </a:extLst>
                </a:gridCol>
              </a:tblGrid>
              <a:tr h="0">
                <a:tc gridSpan="3">
                  <a:txBody>
                    <a:bodyPr/>
                    <a:lstStyle/>
                    <a:p>
                      <a:pPr algn="ctr"/>
                      <a:r>
                        <a:rPr lang="en-US" sz="2000" b="0" dirty="0"/>
                        <a:t>GRADUATE</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sr-Latn-RS"/>
                        <a:t>PK</a:t>
                      </a:r>
                    </a:p>
                  </a:txBody>
                  <a:tcPr anchor="ctr"/>
                </a:tc>
                <a:tc>
                  <a:txBody>
                    <a:bodyPr/>
                    <a:lstStyle/>
                    <a:p>
                      <a:pPr algn="ctr"/>
                      <a:r>
                        <a:rPr lang="en-US" dirty="0"/>
                        <a:t>GRADUATE_ID</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2390130986"/>
                  </a:ext>
                </a:extLst>
              </a:tr>
              <a:tr h="314106">
                <a:tc>
                  <a:txBody>
                    <a:bodyPr/>
                    <a:lstStyle/>
                    <a:p>
                      <a:pPr algn="ctr"/>
                      <a:endParaRPr lang="sr-Latn-RS" dirty="0"/>
                    </a:p>
                  </a:txBody>
                  <a:tcPr anchor="ctr"/>
                </a:tc>
                <a:tc>
                  <a:txBody>
                    <a:bodyPr/>
                    <a:lstStyle/>
                    <a:p>
                      <a:pPr algn="ctr"/>
                      <a:r>
                        <a:rPr lang="en-US" dirty="0"/>
                        <a:t>GRADUATION_DATE</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571581924"/>
                  </a:ext>
                </a:extLst>
              </a:tr>
              <a:tr h="314106">
                <a:tc>
                  <a:txBody>
                    <a:bodyPr/>
                    <a:lstStyle/>
                    <a:p>
                      <a:pPr algn="ctr"/>
                      <a:r>
                        <a:rPr lang="en-US" dirty="0"/>
                        <a:t>FK</a:t>
                      </a:r>
                      <a:endParaRPr lang="sr-Latn-RS" dirty="0"/>
                    </a:p>
                  </a:txBody>
                  <a:tcPr anchor="ctr"/>
                </a:tc>
                <a:tc>
                  <a:txBody>
                    <a:bodyPr/>
                    <a:lstStyle/>
                    <a:p>
                      <a:pPr algn="ctr"/>
                      <a:r>
                        <a:rPr lang="en-US" dirty="0"/>
                        <a:t>STUDENT_ID</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2988446447"/>
                  </a:ext>
                </a:extLst>
              </a:tr>
            </a:tbl>
          </a:graphicData>
        </a:graphic>
      </p:graphicFrame>
    </p:spTree>
    <p:extLst>
      <p:ext uri="{BB962C8B-B14F-4D97-AF65-F5344CB8AC3E}">
        <p14:creationId xmlns:p14="http://schemas.microsoft.com/office/powerpoint/2010/main" val="291673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pic>
        <p:nvPicPr>
          <p:cNvPr id="5" name="Picture 4" descr="A screen shot of a computer">
            <a:extLst>
              <a:ext uri="{FF2B5EF4-FFF2-40B4-BE49-F238E27FC236}">
                <a16:creationId xmlns:a16="http://schemas.microsoft.com/office/drawing/2014/main" id="{B3653088-CF75-44DE-27BF-D8E2D04E7D8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74965" y="3429000"/>
            <a:ext cx="5468113" cy="1638529"/>
          </a:xfrm>
          <a:prstGeom prst="rect">
            <a:avLst/>
          </a:prstGeom>
        </p:spPr>
      </p:pic>
      <p:pic>
        <p:nvPicPr>
          <p:cNvPr id="9" name="Picture 8" descr="A screen shot of a computer">
            <a:extLst>
              <a:ext uri="{FF2B5EF4-FFF2-40B4-BE49-F238E27FC236}">
                <a16:creationId xmlns:a16="http://schemas.microsoft.com/office/drawing/2014/main" id="{BE5FC378-99A6-2EF1-7DD0-49B8A8CEBEBC}"/>
              </a:ext>
            </a:extLst>
          </p:cNvPr>
          <p:cNvPicPr>
            <a:picLocks noChangeAspect="1"/>
          </p:cNvPicPr>
          <p:nvPr/>
        </p:nvPicPr>
        <p:blipFill>
          <a:blip r:embed="rId4"/>
          <a:stretch>
            <a:fillRect/>
          </a:stretch>
        </p:blipFill>
        <p:spPr>
          <a:xfrm>
            <a:off x="6258393" y="2588079"/>
            <a:ext cx="5658641" cy="1594939"/>
          </a:xfrm>
          <a:prstGeom prst="rect">
            <a:avLst/>
          </a:prstGeom>
        </p:spPr>
      </p:pic>
      <p:pic>
        <p:nvPicPr>
          <p:cNvPr id="11" name="Picture 10" descr="A screenshot of a computer program">
            <a:extLst>
              <a:ext uri="{FF2B5EF4-FFF2-40B4-BE49-F238E27FC236}">
                <a16:creationId xmlns:a16="http://schemas.microsoft.com/office/drawing/2014/main" id="{12FE6A0E-3939-DA8B-0BD8-F166A17C141D}"/>
              </a:ext>
            </a:extLst>
          </p:cNvPr>
          <p:cNvPicPr>
            <a:picLocks noChangeAspect="1"/>
          </p:cNvPicPr>
          <p:nvPr/>
        </p:nvPicPr>
        <p:blipFill>
          <a:blip r:embed="rId5"/>
          <a:stretch>
            <a:fillRect/>
          </a:stretch>
        </p:blipFill>
        <p:spPr>
          <a:xfrm>
            <a:off x="6258395" y="4553178"/>
            <a:ext cx="5658640" cy="1857634"/>
          </a:xfrm>
          <a:prstGeom prst="rect">
            <a:avLst/>
          </a:prstGeom>
        </p:spPr>
      </p:pic>
    </p:spTree>
    <p:extLst>
      <p:ext uri="{BB962C8B-B14F-4D97-AF65-F5344CB8AC3E}">
        <p14:creationId xmlns:p14="http://schemas.microsoft.com/office/powerpoint/2010/main" val="1979280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graphicFrame>
        <p:nvGraphicFramePr>
          <p:cNvPr id="2" name="Table 4">
            <a:extLst>
              <a:ext uri="{FF2B5EF4-FFF2-40B4-BE49-F238E27FC236}">
                <a16:creationId xmlns:a16="http://schemas.microsoft.com/office/drawing/2014/main" id="{E1F77980-BC89-3EE1-5623-8B284B24E760}"/>
              </a:ext>
            </a:extLst>
          </p:cNvPr>
          <p:cNvGraphicFramePr>
            <a:graphicFrameLocks noGrp="1"/>
          </p:cNvGraphicFramePr>
          <p:nvPr>
            <p:extLst>
              <p:ext uri="{D42A27DB-BD31-4B8C-83A1-F6EECF244321}">
                <p14:modId xmlns:p14="http://schemas.microsoft.com/office/powerpoint/2010/main" val="3892708256"/>
              </p:ext>
            </p:extLst>
          </p:nvPr>
        </p:nvGraphicFramePr>
        <p:xfrm>
          <a:off x="7306878" y="3429000"/>
          <a:ext cx="3785192" cy="1859280"/>
        </p:xfrm>
        <a:graphic>
          <a:graphicData uri="http://schemas.openxmlformats.org/drawingml/2006/table">
            <a:tbl>
              <a:tblPr firstRow="1" bandRow="1">
                <a:tableStyleId>{5C22544A-7EE6-4342-B048-85BDC9FD1C3A}</a:tableStyleId>
              </a:tblPr>
              <a:tblGrid>
                <a:gridCol w="634487">
                  <a:extLst>
                    <a:ext uri="{9D8B030D-6E8A-4147-A177-3AD203B41FA5}">
                      <a16:colId xmlns:a16="http://schemas.microsoft.com/office/drawing/2014/main" val="1712340849"/>
                    </a:ext>
                  </a:extLst>
                </a:gridCol>
                <a:gridCol w="2673626">
                  <a:extLst>
                    <a:ext uri="{9D8B030D-6E8A-4147-A177-3AD203B41FA5}">
                      <a16:colId xmlns:a16="http://schemas.microsoft.com/office/drawing/2014/main" val="2642811775"/>
                    </a:ext>
                  </a:extLst>
                </a:gridCol>
                <a:gridCol w="477079">
                  <a:extLst>
                    <a:ext uri="{9D8B030D-6E8A-4147-A177-3AD203B41FA5}">
                      <a16:colId xmlns:a16="http://schemas.microsoft.com/office/drawing/2014/main" val="3111309383"/>
                    </a:ext>
                  </a:extLst>
                </a:gridCol>
              </a:tblGrid>
              <a:tr h="304137">
                <a:tc gridSpan="3">
                  <a:txBody>
                    <a:bodyPr/>
                    <a:lstStyle/>
                    <a:p>
                      <a:pPr algn="ctr"/>
                      <a:r>
                        <a:rPr lang="en-US" sz="2000" b="0" dirty="0"/>
                        <a:t>GUARDIAN</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sr-Latn-RS"/>
                        <a:t>PK</a:t>
                      </a:r>
                    </a:p>
                  </a:txBody>
                  <a:tcPr anchor="ctr"/>
                </a:tc>
                <a:tc>
                  <a:txBody>
                    <a:bodyPr/>
                    <a:lstStyle/>
                    <a:p>
                      <a:pPr algn="ctr"/>
                      <a:r>
                        <a:rPr lang="en-US" dirty="0"/>
                        <a:t>GUARDIAN_ID</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2390130986"/>
                  </a:ext>
                </a:extLst>
              </a:tr>
              <a:tr h="314106">
                <a:tc>
                  <a:txBody>
                    <a:bodyPr/>
                    <a:lstStyle/>
                    <a:p>
                      <a:pPr algn="ctr"/>
                      <a:endParaRPr lang="sr-Latn-RS" dirty="0"/>
                    </a:p>
                  </a:txBody>
                  <a:tcPr anchor="ctr"/>
                </a:tc>
                <a:tc>
                  <a:txBody>
                    <a:bodyPr/>
                    <a:lstStyle/>
                    <a:p>
                      <a:pPr algn="ctr"/>
                      <a:r>
                        <a:rPr lang="en-US" dirty="0"/>
                        <a:t>FIRST_NAME</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571581924"/>
                  </a:ext>
                </a:extLst>
              </a:tr>
              <a:tr h="314106">
                <a:tc>
                  <a:txBody>
                    <a:bodyPr/>
                    <a:lstStyle/>
                    <a:p>
                      <a:pPr algn="ctr"/>
                      <a:endParaRPr lang="sr-Latn-RS"/>
                    </a:p>
                  </a:txBody>
                  <a:tcPr anchor="ctr"/>
                </a:tc>
                <a:tc>
                  <a:txBody>
                    <a:bodyPr/>
                    <a:lstStyle/>
                    <a:p>
                      <a:pPr algn="ctr"/>
                      <a:r>
                        <a:rPr lang="en-US" dirty="0"/>
                        <a:t>LAST_NAME</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2988446447"/>
                  </a:ext>
                </a:extLst>
              </a:tr>
              <a:tr h="314106">
                <a:tc>
                  <a:txBody>
                    <a:bodyPr/>
                    <a:lstStyle/>
                    <a:p>
                      <a:pPr algn="ctr"/>
                      <a:endParaRPr lang="sr-Latn-RS" dirty="0"/>
                    </a:p>
                  </a:txBody>
                  <a:tcPr anchor="ctr"/>
                </a:tc>
                <a:tc>
                  <a:txBody>
                    <a:bodyPr/>
                    <a:lstStyle/>
                    <a:p>
                      <a:pPr algn="ctr"/>
                      <a:r>
                        <a:rPr lang="en-US" dirty="0"/>
                        <a:t>PHONE_NUMBER</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312305053"/>
                  </a:ext>
                </a:extLst>
              </a:tr>
            </a:tbl>
          </a:graphicData>
        </a:graphic>
      </p:graphicFrame>
      <p:graphicFrame>
        <p:nvGraphicFramePr>
          <p:cNvPr id="6" name="Table 4">
            <a:extLst>
              <a:ext uri="{FF2B5EF4-FFF2-40B4-BE49-F238E27FC236}">
                <a16:creationId xmlns:a16="http://schemas.microsoft.com/office/drawing/2014/main" id="{DF6299C7-B8E0-6331-ACA9-15C4D859D909}"/>
              </a:ext>
            </a:extLst>
          </p:cNvPr>
          <p:cNvGraphicFramePr>
            <a:graphicFrameLocks noGrp="1"/>
          </p:cNvGraphicFramePr>
          <p:nvPr>
            <p:extLst>
              <p:ext uri="{D42A27DB-BD31-4B8C-83A1-F6EECF244321}">
                <p14:modId xmlns:p14="http://schemas.microsoft.com/office/powerpoint/2010/main" val="1501302894"/>
              </p:ext>
            </p:extLst>
          </p:nvPr>
        </p:nvGraphicFramePr>
        <p:xfrm>
          <a:off x="1099930" y="3429000"/>
          <a:ext cx="4697898" cy="1127760"/>
        </p:xfrm>
        <a:graphic>
          <a:graphicData uri="http://schemas.openxmlformats.org/drawingml/2006/table">
            <a:tbl>
              <a:tblPr firstRow="1" bandRow="1">
                <a:tableStyleId>{5C22544A-7EE6-4342-B048-85BDC9FD1C3A}</a:tableStyleId>
              </a:tblPr>
              <a:tblGrid>
                <a:gridCol w="629479">
                  <a:extLst>
                    <a:ext uri="{9D8B030D-6E8A-4147-A177-3AD203B41FA5}">
                      <a16:colId xmlns:a16="http://schemas.microsoft.com/office/drawing/2014/main" val="1712340849"/>
                    </a:ext>
                  </a:extLst>
                </a:gridCol>
                <a:gridCol w="3707295">
                  <a:extLst>
                    <a:ext uri="{9D8B030D-6E8A-4147-A177-3AD203B41FA5}">
                      <a16:colId xmlns:a16="http://schemas.microsoft.com/office/drawing/2014/main" val="2642811775"/>
                    </a:ext>
                  </a:extLst>
                </a:gridCol>
                <a:gridCol w="361124">
                  <a:extLst>
                    <a:ext uri="{9D8B030D-6E8A-4147-A177-3AD203B41FA5}">
                      <a16:colId xmlns:a16="http://schemas.microsoft.com/office/drawing/2014/main" val="3111309383"/>
                    </a:ext>
                  </a:extLst>
                </a:gridCol>
              </a:tblGrid>
              <a:tr h="0">
                <a:tc gridSpan="3">
                  <a:txBody>
                    <a:bodyPr/>
                    <a:lstStyle/>
                    <a:p>
                      <a:pPr algn="ctr"/>
                      <a:r>
                        <a:rPr lang="en-US" sz="2000" b="0" dirty="0"/>
                        <a:t>STUDENT_GUARDIAN</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en-US" dirty="0"/>
                        <a:t>F</a:t>
                      </a:r>
                      <a:r>
                        <a:rPr lang="sr-Latn-RS" dirty="0"/>
                        <a:t>K</a:t>
                      </a:r>
                    </a:p>
                  </a:txBody>
                  <a:tcPr anchor="ctr"/>
                </a:tc>
                <a:tc>
                  <a:txBody>
                    <a:bodyPr/>
                    <a:lstStyle/>
                    <a:p>
                      <a:pPr algn="ctr"/>
                      <a:r>
                        <a:rPr lang="en-US" dirty="0"/>
                        <a:t>STUDENT_ID</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2390130986"/>
                  </a:ext>
                </a:extLst>
              </a:tr>
              <a:tr h="314106">
                <a:tc>
                  <a:txBody>
                    <a:bodyPr/>
                    <a:lstStyle/>
                    <a:p>
                      <a:pPr algn="ctr"/>
                      <a:r>
                        <a:rPr lang="en-US" dirty="0"/>
                        <a:t>FK</a:t>
                      </a:r>
                      <a:endParaRPr lang="sr-Latn-RS" dirty="0"/>
                    </a:p>
                  </a:txBody>
                  <a:tcPr anchor="ctr"/>
                </a:tc>
                <a:tc>
                  <a:txBody>
                    <a:bodyPr/>
                    <a:lstStyle/>
                    <a:p>
                      <a:pPr algn="ctr"/>
                      <a:r>
                        <a:rPr lang="en-US" dirty="0"/>
                        <a:t>GUARDIAN_ID</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571581924"/>
                  </a:ext>
                </a:extLst>
              </a:tr>
            </a:tbl>
          </a:graphicData>
        </a:graphic>
      </p:graphicFrame>
    </p:spTree>
    <p:extLst>
      <p:ext uri="{BB962C8B-B14F-4D97-AF65-F5344CB8AC3E}">
        <p14:creationId xmlns:p14="http://schemas.microsoft.com/office/powerpoint/2010/main" val="316472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pic>
        <p:nvPicPr>
          <p:cNvPr id="5" name="Picture 4" descr="A picture containing text, screenshot, font">
            <a:extLst>
              <a:ext uri="{FF2B5EF4-FFF2-40B4-BE49-F238E27FC236}">
                <a16:creationId xmlns:a16="http://schemas.microsoft.com/office/drawing/2014/main" id="{959BDE61-3BA9-D107-2673-A14A71543059}"/>
              </a:ext>
            </a:extLst>
          </p:cNvPr>
          <p:cNvPicPr>
            <a:picLocks noChangeAspect="1"/>
          </p:cNvPicPr>
          <p:nvPr/>
        </p:nvPicPr>
        <p:blipFill>
          <a:blip r:embed="rId3"/>
          <a:stretch>
            <a:fillRect/>
          </a:stretch>
        </p:blipFill>
        <p:spPr>
          <a:xfrm>
            <a:off x="351819" y="3455578"/>
            <a:ext cx="5862168" cy="1543540"/>
          </a:xfrm>
          <a:prstGeom prst="rect">
            <a:avLst/>
          </a:prstGeom>
        </p:spPr>
      </p:pic>
      <p:pic>
        <p:nvPicPr>
          <p:cNvPr id="8" name="Picture 7" descr="A picture containing text, screenshot, font">
            <a:extLst>
              <a:ext uri="{FF2B5EF4-FFF2-40B4-BE49-F238E27FC236}">
                <a16:creationId xmlns:a16="http://schemas.microsoft.com/office/drawing/2014/main" id="{C799971F-2DFF-72CE-2F45-BDB4CDD5854B}"/>
              </a:ext>
            </a:extLst>
          </p:cNvPr>
          <p:cNvPicPr>
            <a:picLocks noChangeAspect="1"/>
          </p:cNvPicPr>
          <p:nvPr/>
        </p:nvPicPr>
        <p:blipFill>
          <a:blip r:embed="rId4"/>
          <a:stretch>
            <a:fillRect/>
          </a:stretch>
        </p:blipFill>
        <p:spPr>
          <a:xfrm>
            <a:off x="6837647" y="3455578"/>
            <a:ext cx="5002534" cy="1656683"/>
          </a:xfrm>
          <a:prstGeom prst="rect">
            <a:avLst/>
          </a:prstGeom>
        </p:spPr>
      </p:pic>
    </p:spTree>
    <p:extLst>
      <p:ext uri="{BB962C8B-B14F-4D97-AF65-F5344CB8AC3E}">
        <p14:creationId xmlns:p14="http://schemas.microsoft.com/office/powerpoint/2010/main" val="371371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graphicFrame>
        <p:nvGraphicFramePr>
          <p:cNvPr id="2" name="Table 4">
            <a:extLst>
              <a:ext uri="{FF2B5EF4-FFF2-40B4-BE49-F238E27FC236}">
                <a16:creationId xmlns:a16="http://schemas.microsoft.com/office/drawing/2014/main" id="{E1F77980-BC89-3EE1-5623-8B284B24E760}"/>
              </a:ext>
            </a:extLst>
          </p:cNvPr>
          <p:cNvGraphicFramePr>
            <a:graphicFrameLocks noGrp="1"/>
          </p:cNvGraphicFramePr>
          <p:nvPr>
            <p:extLst>
              <p:ext uri="{D42A27DB-BD31-4B8C-83A1-F6EECF244321}">
                <p14:modId xmlns:p14="http://schemas.microsoft.com/office/powerpoint/2010/main" val="1047033830"/>
              </p:ext>
            </p:extLst>
          </p:nvPr>
        </p:nvGraphicFramePr>
        <p:xfrm>
          <a:off x="4203403" y="3429000"/>
          <a:ext cx="3785192" cy="1493520"/>
        </p:xfrm>
        <a:graphic>
          <a:graphicData uri="http://schemas.openxmlformats.org/drawingml/2006/table">
            <a:tbl>
              <a:tblPr firstRow="1" bandRow="1">
                <a:tableStyleId>{5C22544A-7EE6-4342-B048-85BDC9FD1C3A}</a:tableStyleId>
              </a:tblPr>
              <a:tblGrid>
                <a:gridCol w="813392">
                  <a:extLst>
                    <a:ext uri="{9D8B030D-6E8A-4147-A177-3AD203B41FA5}">
                      <a16:colId xmlns:a16="http://schemas.microsoft.com/office/drawing/2014/main" val="1712340849"/>
                    </a:ext>
                  </a:extLst>
                </a:gridCol>
                <a:gridCol w="2445026">
                  <a:extLst>
                    <a:ext uri="{9D8B030D-6E8A-4147-A177-3AD203B41FA5}">
                      <a16:colId xmlns:a16="http://schemas.microsoft.com/office/drawing/2014/main" val="2642811775"/>
                    </a:ext>
                  </a:extLst>
                </a:gridCol>
                <a:gridCol w="526774">
                  <a:extLst>
                    <a:ext uri="{9D8B030D-6E8A-4147-A177-3AD203B41FA5}">
                      <a16:colId xmlns:a16="http://schemas.microsoft.com/office/drawing/2014/main" val="3111309383"/>
                    </a:ext>
                  </a:extLst>
                </a:gridCol>
              </a:tblGrid>
              <a:tr h="304137">
                <a:tc gridSpan="3">
                  <a:txBody>
                    <a:bodyPr/>
                    <a:lstStyle/>
                    <a:p>
                      <a:pPr algn="ctr"/>
                      <a:r>
                        <a:rPr lang="en-US" sz="2000" b="0" dirty="0"/>
                        <a:t>STUDENT_CLASS</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en-US" dirty="0"/>
                        <a:t>FK</a:t>
                      </a:r>
                      <a:endParaRPr lang="sr-Latn-RS" dirty="0"/>
                    </a:p>
                  </a:txBody>
                  <a:tcPr anchor="ctr"/>
                </a:tc>
                <a:tc>
                  <a:txBody>
                    <a:bodyPr/>
                    <a:lstStyle/>
                    <a:p>
                      <a:pPr algn="ctr"/>
                      <a:r>
                        <a:rPr lang="en-US" dirty="0"/>
                        <a:t>STUDENT_ID</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2390130986"/>
                  </a:ext>
                </a:extLst>
              </a:tr>
              <a:tr h="314106">
                <a:tc>
                  <a:txBody>
                    <a:bodyPr/>
                    <a:lstStyle/>
                    <a:p>
                      <a:pPr algn="ctr"/>
                      <a:r>
                        <a:rPr lang="en-US" dirty="0"/>
                        <a:t>FK</a:t>
                      </a:r>
                      <a:endParaRPr lang="sr-Latn-RS" dirty="0"/>
                    </a:p>
                  </a:txBody>
                  <a:tcPr anchor="ctr"/>
                </a:tc>
                <a:tc>
                  <a:txBody>
                    <a:bodyPr/>
                    <a:lstStyle/>
                    <a:p>
                      <a:pPr algn="ctr"/>
                      <a:r>
                        <a:rPr lang="en-US" dirty="0"/>
                        <a:t>CLASS_ID</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571581924"/>
                  </a:ext>
                </a:extLst>
              </a:tr>
              <a:tr h="314106">
                <a:tc>
                  <a:txBody>
                    <a:bodyPr/>
                    <a:lstStyle/>
                    <a:p>
                      <a:pPr algn="ctr"/>
                      <a:endParaRPr lang="sr-Latn-RS"/>
                    </a:p>
                  </a:txBody>
                  <a:tcPr anchor="ctr"/>
                </a:tc>
                <a:tc>
                  <a:txBody>
                    <a:bodyPr/>
                    <a:lstStyle/>
                    <a:p>
                      <a:pPr algn="ctr"/>
                      <a:r>
                        <a:rPr lang="en-US" dirty="0"/>
                        <a:t>SCORE</a:t>
                      </a:r>
                      <a:endParaRPr lang="sr-Latn-RS" dirty="0"/>
                    </a:p>
                  </a:txBody>
                  <a:tcPr anchor="ctr"/>
                </a:tc>
                <a:tc>
                  <a:txBody>
                    <a:bodyPr/>
                    <a:lstStyle/>
                    <a:p>
                      <a:pPr algn="ctr"/>
                      <a:endParaRPr lang="sr-Latn-RS" dirty="0"/>
                    </a:p>
                  </a:txBody>
                  <a:tcPr anchor="ctr"/>
                </a:tc>
                <a:extLst>
                  <a:ext uri="{0D108BD9-81ED-4DB2-BD59-A6C34878D82A}">
                    <a16:rowId xmlns:a16="http://schemas.microsoft.com/office/drawing/2014/main" val="2988446447"/>
                  </a:ext>
                </a:extLst>
              </a:tr>
            </a:tbl>
          </a:graphicData>
        </a:graphic>
      </p:graphicFrame>
    </p:spTree>
    <p:extLst>
      <p:ext uri="{BB962C8B-B14F-4D97-AF65-F5344CB8AC3E}">
        <p14:creationId xmlns:p14="http://schemas.microsoft.com/office/powerpoint/2010/main" val="81779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pic>
        <p:nvPicPr>
          <p:cNvPr id="5" name="Picture 4" descr="A picture containing text, screenshot, font">
            <a:extLst>
              <a:ext uri="{FF2B5EF4-FFF2-40B4-BE49-F238E27FC236}">
                <a16:creationId xmlns:a16="http://schemas.microsoft.com/office/drawing/2014/main" id="{6C67E41E-18A2-5C80-4262-A24FC42FC41F}"/>
              </a:ext>
            </a:extLst>
          </p:cNvPr>
          <p:cNvPicPr>
            <a:picLocks noChangeAspect="1"/>
          </p:cNvPicPr>
          <p:nvPr/>
        </p:nvPicPr>
        <p:blipFill>
          <a:blip r:embed="rId3"/>
          <a:stretch>
            <a:fillRect/>
          </a:stretch>
        </p:blipFill>
        <p:spPr>
          <a:xfrm>
            <a:off x="2628415" y="3429000"/>
            <a:ext cx="6935168" cy="2010056"/>
          </a:xfrm>
          <a:prstGeom prst="rect">
            <a:avLst/>
          </a:prstGeom>
        </p:spPr>
      </p:pic>
    </p:spTree>
    <p:extLst>
      <p:ext uri="{BB962C8B-B14F-4D97-AF65-F5344CB8AC3E}">
        <p14:creationId xmlns:p14="http://schemas.microsoft.com/office/powerpoint/2010/main" val="279456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graphicFrame>
        <p:nvGraphicFramePr>
          <p:cNvPr id="2" name="Table 4">
            <a:extLst>
              <a:ext uri="{FF2B5EF4-FFF2-40B4-BE49-F238E27FC236}">
                <a16:creationId xmlns:a16="http://schemas.microsoft.com/office/drawing/2014/main" id="{E1F77980-BC89-3EE1-5623-8B284B24E760}"/>
              </a:ext>
            </a:extLst>
          </p:cNvPr>
          <p:cNvGraphicFramePr>
            <a:graphicFrameLocks noGrp="1"/>
          </p:cNvGraphicFramePr>
          <p:nvPr>
            <p:extLst>
              <p:ext uri="{D42A27DB-BD31-4B8C-83A1-F6EECF244321}">
                <p14:modId xmlns:p14="http://schemas.microsoft.com/office/powerpoint/2010/main" val="2667982057"/>
              </p:ext>
            </p:extLst>
          </p:nvPr>
        </p:nvGraphicFramePr>
        <p:xfrm>
          <a:off x="6825298" y="4917292"/>
          <a:ext cx="4254797" cy="1493520"/>
        </p:xfrm>
        <a:graphic>
          <a:graphicData uri="http://schemas.openxmlformats.org/drawingml/2006/table">
            <a:tbl>
              <a:tblPr firstRow="1" bandRow="1">
                <a:tableStyleId>{5C22544A-7EE6-4342-B048-85BDC9FD1C3A}</a:tableStyleId>
              </a:tblPr>
              <a:tblGrid>
                <a:gridCol w="567380">
                  <a:extLst>
                    <a:ext uri="{9D8B030D-6E8A-4147-A177-3AD203B41FA5}">
                      <a16:colId xmlns:a16="http://schemas.microsoft.com/office/drawing/2014/main" val="1712340849"/>
                    </a:ext>
                  </a:extLst>
                </a:gridCol>
                <a:gridCol w="3210340">
                  <a:extLst>
                    <a:ext uri="{9D8B030D-6E8A-4147-A177-3AD203B41FA5}">
                      <a16:colId xmlns:a16="http://schemas.microsoft.com/office/drawing/2014/main" val="2642811775"/>
                    </a:ext>
                  </a:extLst>
                </a:gridCol>
                <a:gridCol w="477077">
                  <a:extLst>
                    <a:ext uri="{9D8B030D-6E8A-4147-A177-3AD203B41FA5}">
                      <a16:colId xmlns:a16="http://schemas.microsoft.com/office/drawing/2014/main" val="3111309383"/>
                    </a:ext>
                  </a:extLst>
                </a:gridCol>
              </a:tblGrid>
              <a:tr h="304137">
                <a:tc gridSpan="3">
                  <a:txBody>
                    <a:bodyPr/>
                    <a:lstStyle/>
                    <a:p>
                      <a:pPr algn="ctr"/>
                      <a:r>
                        <a:rPr lang="en-US" sz="2000" b="0" dirty="0"/>
                        <a:t>CLASSROOM</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en-US" dirty="0"/>
                        <a:t>PK</a:t>
                      </a:r>
                      <a:endParaRPr lang="sr-Latn-RS" dirty="0"/>
                    </a:p>
                  </a:txBody>
                  <a:tcPr anchor="ctr"/>
                </a:tc>
                <a:tc>
                  <a:txBody>
                    <a:bodyPr/>
                    <a:lstStyle/>
                    <a:p>
                      <a:pPr algn="ctr"/>
                      <a:r>
                        <a:rPr lang="en-US" dirty="0"/>
                        <a:t>CLASSROOM_ID</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2390130986"/>
                  </a:ext>
                </a:extLst>
              </a:tr>
              <a:tr h="314106">
                <a:tc>
                  <a:txBody>
                    <a:bodyPr/>
                    <a:lstStyle/>
                    <a:p>
                      <a:pPr algn="ctr"/>
                      <a:endParaRPr lang="sr-Latn-RS" dirty="0"/>
                    </a:p>
                  </a:txBody>
                  <a:tcPr anchor="ctr"/>
                </a:tc>
                <a:tc>
                  <a:txBody>
                    <a:bodyPr/>
                    <a:lstStyle/>
                    <a:p>
                      <a:pPr algn="ctr"/>
                      <a:r>
                        <a:rPr lang="en-US" dirty="0"/>
                        <a:t>CLASSROOM_NUMBER</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571581924"/>
                  </a:ext>
                </a:extLst>
              </a:tr>
              <a:tr h="314106">
                <a:tc>
                  <a:txBody>
                    <a:bodyPr/>
                    <a:lstStyle/>
                    <a:p>
                      <a:pPr algn="ctr"/>
                      <a:endParaRPr lang="sr-Latn-RS"/>
                    </a:p>
                  </a:txBody>
                  <a:tcPr anchor="ctr"/>
                </a:tc>
                <a:tc>
                  <a:txBody>
                    <a:bodyPr/>
                    <a:lstStyle/>
                    <a:p>
                      <a:pPr algn="ctr"/>
                      <a:r>
                        <a:rPr lang="en-US" dirty="0"/>
                        <a:t>FLOOR</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2988446447"/>
                  </a:ext>
                </a:extLst>
              </a:tr>
            </a:tbl>
          </a:graphicData>
        </a:graphic>
      </p:graphicFrame>
      <p:graphicFrame>
        <p:nvGraphicFramePr>
          <p:cNvPr id="3" name="Table 4">
            <a:extLst>
              <a:ext uri="{FF2B5EF4-FFF2-40B4-BE49-F238E27FC236}">
                <a16:creationId xmlns:a16="http://schemas.microsoft.com/office/drawing/2014/main" id="{09AEDC1A-C442-8E60-3EE6-116A806A6677}"/>
              </a:ext>
            </a:extLst>
          </p:cNvPr>
          <p:cNvGraphicFramePr>
            <a:graphicFrameLocks noGrp="1"/>
          </p:cNvGraphicFramePr>
          <p:nvPr>
            <p:extLst>
              <p:ext uri="{D42A27DB-BD31-4B8C-83A1-F6EECF244321}">
                <p14:modId xmlns:p14="http://schemas.microsoft.com/office/powerpoint/2010/main" val="486361650"/>
              </p:ext>
            </p:extLst>
          </p:nvPr>
        </p:nvGraphicFramePr>
        <p:xfrm>
          <a:off x="6825298" y="2307399"/>
          <a:ext cx="4254797" cy="1859280"/>
        </p:xfrm>
        <a:graphic>
          <a:graphicData uri="http://schemas.openxmlformats.org/drawingml/2006/table">
            <a:tbl>
              <a:tblPr firstRow="1" bandRow="1">
                <a:tableStyleId>{5C22544A-7EE6-4342-B048-85BDC9FD1C3A}</a:tableStyleId>
              </a:tblPr>
              <a:tblGrid>
                <a:gridCol w="671120">
                  <a:extLst>
                    <a:ext uri="{9D8B030D-6E8A-4147-A177-3AD203B41FA5}">
                      <a16:colId xmlns:a16="http://schemas.microsoft.com/office/drawing/2014/main" val="1712340849"/>
                    </a:ext>
                  </a:extLst>
                </a:gridCol>
                <a:gridCol w="3088937">
                  <a:extLst>
                    <a:ext uri="{9D8B030D-6E8A-4147-A177-3AD203B41FA5}">
                      <a16:colId xmlns:a16="http://schemas.microsoft.com/office/drawing/2014/main" val="2642811775"/>
                    </a:ext>
                  </a:extLst>
                </a:gridCol>
                <a:gridCol w="494740">
                  <a:extLst>
                    <a:ext uri="{9D8B030D-6E8A-4147-A177-3AD203B41FA5}">
                      <a16:colId xmlns:a16="http://schemas.microsoft.com/office/drawing/2014/main" val="3111309383"/>
                    </a:ext>
                  </a:extLst>
                </a:gridCol>
              </a:tblGrid>
              <a:tr h="0">
                <a:tc gridSpan="3">
                  <a:txBody>
                    <a:bodyPr/>
                    <a:lstStyle/>
                    <a:p>
                      <a:pPr algn="ctr"/>
                      <a:r>
                        <a:rPr lang="en-US" sz="2000" b="0" dirty="0"/>
                        <a:t>CLASS</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sr-Latn-RS" sz="1800"/>
                        <a:t>PK</a:t>
                      </a:r>
                    </a:p>
                  </a:txBody>
                  <a:tcPr anchor="ctr"/>
                </a:tc>
                <a:tc>
                  <a:txBody>
                    <a:bodyPr/>
                    <a:lstStyle/>
                    <a:p>
                      <a:pPr algn="ctr"/>
                      <a:r>
                        <a:rPr lang="en-US" sz="1800" dirty="0"/>
                        <a:t>CLASS_ID</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2390130986"/>
                  </a:ext>
                </a:extLst>
              </a:tr>
              <a:tr h="314106">
                <a:tc>
                  <a:txBody>
                    <a:bodyPr/>
                    <a:lstStyle/>
                    <a:p>
                      <a:pPr algn="ctr"/>
                      <a:r>
                        <a:rPr lang="en-US" sz="1800" dirty="0"/>
                        <a:t>FK</a:t>
                      </a:r>
                      <a:endParaRPr lang="sr-Latn-RS" sz="1800" dirty="0"/>
                    </a:p>
                  </a:txBody>
                  <a:tcPr anchor="ctr"/>
                </a:tc>
                <a:tc>
                  <a:txBody>
                    <a:bodyPr/>
                    <a:lstStyle/>
                    <a:p>
                      <a:pPr algn="ctr"/>
                      <a:r>
                        <a:rPr lang="en-US" sz="1800" dirty="0"/>
                        <a:t>SUBJECT_ID</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571581924"/>
                  </a:ext>
                </a:extLst>
              </a:tr>
              <a:tr h="314106">
                <a:tc>
                  <a:txBody>
                    <a:bodyPr/>
                    <a:lstStyle/>
                    <a:p>
                      <a:pPr algn="ctr"/>
                      <a:r>
                        <a:rPr lang="en-US" sz="1800" dirty="0"/>
                        <a:t>FK</a:t>
                      </a:r>
                      <a:endParaRPr lang="sr-Latn-RS" sz="1800" dirty="0"/>
                    </a:p>
                  </a:txBody>
                  <a:tcPr anchor="ctr"/>
                </a:tc>
                <a:tc>
                  <a:txBody>
                    <a:bodyPr/>
                    <a:lstStyle/>
                    <a:p>
                      <a:pPr algn="ctr"/>
                      <a:r>
                        <a:rPr lang="en-US" sz="1800" dirty="0"/>
                        <a:t>TEACHER_ID</a:t>
                      </a:r>
                      <a:endParaRPr lang="sr-Latn-RS" sz="1800" dirty="0"/>
                    </a:p>
                  </a:txBody>
                  <a:tcPr anchor="ctr"/>
                </a:tc>
                <a:tc>
                  <a:txBody>
                    <a:bodyPr/>
                    <a:lstStyle/>
                    <a:p>
                      <a:pPr algn="ctr"/>
                      <a:r>
                        <a:rPr lang="en-US" sz="1800"/>
                        <a:t>*</a:t>
                      </a:r>
                      <a:endParaRPr lang="sr-Latn-RS" sz="1800"/>
                    </a:p>
                  </a:txBody>
                  <a:tcPr anchor="ctr"/>
                </a:tc>
                <a:extLst>
                  <a:ext uri="{0D108BD9-81ED-4DB2-BD59-A6C34878D82A}">
                    <a16:rowId xmlns:a16="http://schemas.microsoft.com/office/drawing/2014/main" val="2988446447"/>
                  </a:ext>
                </a:extLst>
              </a:tr>
              <a:tr h="314106">
                <a:tc>
                  <a:txBody>
                    <a:bodyPr/>
                    <a:lstStyle/>
                    <a:p>
                      <a:pPr algn="ctr"/>
                      <a:r>
                        <a:rPr lang="en-US" sz="1800" dirty="0"/>
                        <a:t>FK</a:t>
                      </a:r>
                      <a:endParaRPr lang="sr-Latn-RS" sz="1800" dirty="0"/>
                    </a:p>
                  </a:txBody>
                  <a:tcPr anchor="ctr"/>
                </a:tc>
                <a:tc>
                  <a:txBody>
                    <a:bodyPr/>
                    <a:lstStyle/>
                    <a:p>
                      <a:pPr algn="ctr"/>
                      <a:r>
                        <a:rPr lang="en-US" sz="1800" dirty="0"/>
                        <a:t>CLASSROOM_ID</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312305053"/>
                  </a:ext>
                </a:extLst>
              </a:tr>
            </a:tbl>
          </a:graphicData>
        </a:graphic>
      </p:graphicFrame>
      <p:graphicFrame>
        <p:nvGraphicFramePr>
          <p:cNvPr id="5" name="Table 4">
            <a:extLst>
              <a:ext uri="{FF2B5EF4-FFF2-40B4-BE49-F238E27FC236}">
                <a16:creationId xmlns:a16="http://schemas.microsoft.com/office/drawing/2014/main" id="{58314B03-8F4A-8C01-70EE-7BEF1D175E2C}"/>
              </a:ext>
            </a:extLst>
          </p:cNvPr>
          <p:cNvGraphicFramePr>
            <a:graphicFrameLocks noGrp="1"/>
          </p:cNvGraphicFramePr>
          <p:nvPr>
            <p:extLst>
              <p:ext uri="{D42A27DB-BD31-4B8C-83A1-F6EECF244321}">
                <p14:modId xmlns:p14="http://schemas.microsoft.com/office/powerpoint/2010/main" val="3483831301"/>
              </p:ext>
            </p:extLst>
          </p:nvPr>
        </p:nvGraphicFramePr>
        <p:xfrm>
          <a:off x="1026309" y="3429000"/>
          <a:ext cx="3518449" cy="1859280"/>
        </p:xfrm>
        <a:graphic>
          <a:graphicData uri="http://schemas.openxmlformats.org/drawingml/2006/table">
            <a:tbl>
              <a:tblPr firstRow="1" bandRow="1">
                <a:tableStyleId>{5C22544A-7EE6-4342-B048-85BDC9FD1C3A}</a:tableStyleId>
              </a:tblPr>
              <a:tblGrid>
                <a:gridCol w="554974">
                  <a:extLst>
                    <a:ext uri="{9D8B030D-6E8A-4147-A177-3AD203B41FA5}">
                      <a16:colId xmlns:a16="http://schemas.microsoft.com/office/drawing/2014/main" val="1712340849"/>
                    </a:ext>
                  </a:extLst>
                </a:gridCol>
                <a:gridCol w="2554356">
                  <a:extLst>
                    <a:ext uri="{9D8B030D-6E8A-4147-A177-3AD203B41FA5}">
                      <a16:colId xmlns:a16="http://schemas.microsoft.com/office/drawing/2014/main" val="2642811775"/>
                    </a:ext>
                  </a:extLst>
                </a:gridCol>
                <a:gridCol w="409119">
                  <a:extLst>
                    <a:ext uri="{9D8B030D-6E8A-4147-A177-3AD203B41FA5}">
                      <a16:colId xmlns:a16="http://schemas.microsoft.com/office/drawing/2014/main" val="3111309383"/>
                    </a:ext>
                  </a:extLst>
                </a:gridCol>
              </a:tblGrid>
              <a:tr h="0">
                <a:tc gridSpan="3">
                  <a:txBody>
                    <a:bodyPr/>
                    <a:lstStyle/>
                    <a:p>
                      <a:pPr algn="ctr"/>
                      <a:r>
                        <a:rPr lang="en-US" sz="2000" b="0" dirty="0"/>
                        <a:t>TEACHER</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sr-Latn-RS" sz="1800"/>
                        <a:t>PK</a:t>
                      </a:r>
                    </a:p>
                  </a:txBody>
                  <a:tcPr anchor="ctr"/>
                </a:tc>
                <a:tc>
                  <a:txBody>
                    <a:bodyPr/>
                    <a:lstStyle/>
                    <a:p>
                      <a:pPr algn="ctr"/>
                      <a:r>
                        <a:rPr lang="en-US" sz="1800" dirty="0"/>
                        <a:t>TEACHER_ID</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2390130986"/>
                  </a:ext>
                </a:extLst>
              </a:tr>
              <a:tr h="314106">
                <a:tc>
                  <a:txBody>
                    <a:bodyPr/>
                    <a:lstStyle/>
                    <a:p>
                      <a:pPr algn="ctr"/>
                      <a:endParaRPr lang="sr-Latn-RS" sz="1800" dirty="0"/>
                    </a:p>
                  </a:txBody>
                  <a:tcPr anchor="ctr"/>
                </a:tc>
                <a:tc>
                  <a:txBody>
                    <a:bodyPr/>
                    <a:lstStyle/>
                    <a:p>
                      <a:pPr algn="ctr"/>
                      <a:r>
                        <a:rPr lang="en-US" sz="1800" dirty="0"/>
                        <a:t>FIRST_NAME</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571581924"/>
                  </a:ext>
                </a:extLst>
              </a:tr>
              <a:tr h="314106">
                <a:tc>
                  <a:txBody>
                    <a:bodyPr/>
                    <a:lstStyle/>
                    <a:p>
                      <a:pPr algn="ctr"/>
                      <a:endParaRPr lang="sr-Latn-RS" sz="1800" dirty="0"/>
                    </a:p>
                  </a:txBody>
                  <a:tcPr anchor="ctr"/>
                </a:tc>
                <a:tc>
                  <a:txBody>
                    <a:bodyPr/>
                    <a:lstStyle/>
                    <a:p>
                      <a:pPr algn="ctr"/>
                      <a:r>
                        <a:rPr lang="en-US" sz="1800" dirty="0"/>
                        <a:t>LAST_NAME</a:t>
                      </a:r>
                      <a:endParaRPr lang="sr-Latn-RS" sz="1800" dirty="0"/>
                    </a:p>
                  </a:txBody>
                  <a:tcPr anchor="ctr"/>
                </a:tc>
                <a:tc>
                  <a:txBody>
                    <a:bodyPr/>
                    <a:lstStyle/>
                    <a:p>
                      <a:pPr algn="ctr"/>
                      <a:r>
                        <a:rPr lang="en-US" sz="1800"/>
                        <a:t>*</a:t>
                      </a:r>
                      <a:endParaRPr lang="sr-Latn-RS" sz="1800"/>
                    </a:p>
                  </a:txBody>
                  <a:tcPr anchor="ctr"/>
                </a:tc>
                <a:extLst>
                  <a:ext uri="{0D108BD9-81ED-4DB2-BD59-A6C34878D82A}">
                    <a16:rowId xmlns:a16="http://schemas.microsoft.com/office/drawing/2014/main" val="2988446447"/>
                  </a:ext>
                </a:extLst>
              </a:tr>
              <a:tr h="314106">
                <a:tc>
                  <a:txBody>
                    <a:bodyPr/>
                    <a:lstStyle/>
                    <a:p>
                      <a:pPr algn="ctr"/>
                      <a:endParaRPr lang="sr-Latn-RS" sz="1800" dirty="0"/>
                    </a:p>
                  </a:txBody>
                  <a:tcPr anchor="ctr"/>
                </a:tc>
                <a:tc>
                  <a:txBody>
                    <a:bodyPr/>
                    <a:lstStyle/>
                    <a:p>
                      <a:pPr algn="ctr"/>
                      <a:r>
                        <a:rPr lang="en-US" sz="1800" dirty="0"/>
                        <a:t>PHONE_NUMBER</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312305053"/>
                  </a:ext>
                </a:extLst>
              </a:tr>
            </a:tbl>
          </a:graphicData>
        </a:graphic>
      </p:graphicFrame>
    </p:spTree>
    <p:extLst>
      <p:ext uri="{BB962C8B-B14F-4D97-AF65-F5344CB8AC3E}">
        <p14:creationId xmlns:p14="http://schemas.microsoft.com/office/powerpoint/2010/main" val="236588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pic>
        <p:nvPicPr>
          <p:cNvPr id="7" name="Picture 6" descr="A screen shot of a computer&#10;&#10;Description automatically generated with low confidence">
            <a:extLst>
              <a:ext uri="{FF2B5EF4-FFF2-40B4-BE49-F238E27FC236}">
                <a16:creationId xmlns:a16="http://schemas.microsoft.com/office/drawing/2014/main" id="{3962A2DE-180F-CFE5-74AF-D1753E7266B6}"/>
              </a:ext>
            </a:extLst>
          </p:cNvPr>
          <p:cNvPicPr>
            <a:picLocks noChangeAspect="1"/>
          </p:cNvPicPr>
          <p:nvPr/>
        </p:nvPicPr>
        <p:blipFill>
          <a:blip r:embed="rId3"/>
          <a:stretch>
            <a:fillRect/>
          </a:stretch>
        </p:blipFill>
        <p:spPr>
          <a:xfrm>
            <a:off x="463263" y="3429000"/>
            <a:ext cx="5819549" cy="1948957"/>
          </a:xfrm>
          <a:prstGeom prst="rect">
            <a:avLst/>
          </a:prstGeom>
        </p:spPr>
      </p:pic>
      <p:pic>
        <p:nvPicPr>
          <p:cNvPr id="9" name="Picture 8" descr="A picture containing text, screenshot, font&#10;&#10;Description automatically generated">
            <a:extLst>
              <a:ext uri="{FF2B5EF4-FFF2-40B4-BE49-F238E27FC236}">
                <a16:creationId xmlns:a16="http://schemas.microsoft.com/office/drawing/2014/main" id="{A6B7958D-681D-3ACF-0A62-4EA0FA1ED66A}"/>
              </a:ext>
            </a:extLst>
          </p:cNvPr>
          <p:cNvPicPr>
            <a:picLocks noChangeAspect="1"/>
          </p:cNvPicPr>
          <p:nvPr/>
        </p:nvPicPr>
        <p:blipFill>
          <a:blip r:embed="rId4"/>
          <a:stretch>
            <a:fillRect/>
          </a:stretch>
        </p:blipFill>
        <p:spPr>
          <a:xfrm>
            <a:off x="6832241" y="2206768"/>
            <a:ext cx="4896496" cy="2444464"/>
          </a:xfrm>
          <a:prstGeom prst="rect">
            <a:avLst/>
          </a:prstGeom>
        </p:spPr>
      </p:pic>
      <p:pic>
        <p:nvPicPr>
          <p:cNvPr id="11" name="Picture 10" descr="A black screen with white text&#10;&#10;Description automatically generated with low confidence">
            <a:extLst>
              <a:ext uri="{FF2B5EF4-FFF2-40B4-BE49-F238E27FC236}">
                <a16:creationId xmlns:a16="http://schemas.microsoft.com/office/drawing/2014/main" id="{61A82D10-AB71-8F68-0C17-2E9AE891F907}"/>
              </a:ext>
            </a:extLst>
          </p:cNvPr>
          <p:cNvPicPr>
            <a:picLocks noChangeAspect="1"/>
          </p:cNvPicPr>
          <p:nvPr/>
        </p:nvPicPr>
        <p:blipFill>
          <a:blip r:embed="rId5"/>
          <a:stretch>
            <a:fillRect/>
          </a:stretch>
        </p:blipFill>
        <p:spPr>
          <a:xfrm>
            <a:off x="6832241" y="5011241"/>
            <a:ext cx="4896496" cy="1539778"/>
          </a:xfrm>
          <a:prstGeom prst="rect">
            <a:avLst/>
          </a:prstGeom>
        </p:spPr>
      </p:pic>
    </p:spTree>
    <p:extLst>
      <p:ext uri="{BB962C8B-B14F-4D97-AF65-F5344CB8AC3E}">
        <p14:creationId xmlns:p14="http://schemas.microsoft.com/office/powerpoint/2010/main" val="254494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graphicFrame>
        <p:nvGraphicFramePr>
          <p:cNvPr id="2" name="Table 4">
            <a:extLst>
              <a:ext uri="{FF2B5EF4-FFF2-40B4-BE49-F238E27FC236}">
                <a16:creationId xmlns:a16="http://schemas.microsoft.com/office/drawing/2014/main" id="{E1F77980-BC89-3EE1-5623-8B284B24E760}"/>
              </a:ext>
            </a:extLst>
          </p:cNvPr>
          <p:cNvGraphicFramePr>
            <a:graphicFrameLocks noGrp="1"/>
          </p:cNvGraphicFramePr>
          <p:nvPr>
            <p:extLst>
              <p:ext uri="{D42A27DB-BD31-4B8C-83A1-F6EECF244321}">
                <p14:modId xmlns:p14="http://schemas.microsoft.com/office/powerpoint/2010/main" val="1322090005"/>
              </p:ext>
            </p:extLst>
          </p:nvPr>
        </p:nvGraphicFramePr>
        <p:xfrm>
          <a:off x="3968600" y="4492560"/>
          <a:ext cx="4254797" cy="1127760"/>
        </p:xfrm>
        <a:graphic>
          <a:graphicData uri="http://schemas.openxmlformats.org/drawingml/2006/table">
            <a:tbl>
              <a:tblPr firstRow="1" bandRow="1">
                <a:tableStyleId>{5C22544A-7EE6-4342-B048-85BDC9FD1C3A}</a:tableStyleId>
              </a:tblPr>
              <a:tblGrid>
                <a:gridCol w="567380">
                  <a:extLst>
                    <a:ext uri="{9D8B030D-6E8A-4147-A177-3AD203B41FA5}">
                      <a16:colId xmlns:a16="http://schemas.microsoft.com/office/drawing/2014/main" val="1712340849"/>
                    </a:ext>
                  </a:extLst>
                </a:gridCol>
                <a:gridCol w="3210340">
                  <a:extLst>
                    <a:ext uri="{9D8B030D-6E8A-4147-A177-3AD203B41FA5}">
                      <a16:colId xmlns:a16="http://schemas.microsoft.com/office/drawing/2014/main" val="2642811775"/>
                    </a:ext>
                  </a:extLst>
                </a:gridCol>
                <a:gridCol w="477077">
                  <a:extLst>
                    <a:ext uri="{9D8B030D-6E8A-4147-A177-3AD203B41FA5}">
                      <a16:colId xmlns:a16="http://schemas.microsoft.com/office/drawing/2014/main" val="3111309383"/>
                    </a:ext>
                  </a:extLst>
                </a:gridCol>
              </a:tblGrid>
              <a:tr h="251864">
                <a:tc gridSpan="3">
                  <a:txBody>
                    <a:bodyPr/>
                    <a:lstStyle/>
                    <a:p>
                      <a:pPr algn="ctr"/>
                      <a:r>
                        <a:rPr lang="en-US" sz="2000" b="0" dirty="0"/>
                        <a:t>DEPARTMENT</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en-US" dirty="0"/>
                        <a:t>PK</a:t>
                      </a:r>
                      <a:endParaRPr lang="sr-Latn-RS" dirty="0"/>
                    </a:p>
                  </a:txBody>
                  <a:tcPr anchor="ctr"/>
                </a:tc>
                <a:tc>
                  <a:txBody>
                    <a:bodyPr/>
                    <a:lstStyle/>
                    <a:p>
                      <a:pPr algn="ctr"/>
                      <a:r>
                        <a:rPr lang="en-US" dirty="0"/>
                        <a:t>DEPARTMENT_ID</a:t>
                      </a:r>
                      <a:endParaRPr lang="sr-Latn-RS" dirty="0"/>
                    </a:p>
                  </a:txBody>
                  <a:tcPr anchor="ctr"/>
                </a:tc>
                <a:tc>
                  <a:txBody>
                    <a:bodyPr/>
                    <a:lstStyle/>
                    <a:p>
                      <a:pPr algn="ctr"/>
                      <a:r>
                        <a:rPr lang="en-US"/>
                        <a:t>*</a:t>
                      </a:r>
                      <a:endParaRPr lang="sr-Latn-RS"/>
                    </a:p>
                  </a:txBody>
                  <a:tcPr anchor="ctr"/>
                </a:tc>
                <a:extLst>
                  <a:ext uri="{0D108BD9-81ED-4DB2-BD59-A6C34878D82A}">
                    <a16:rowId xmlns:a16="http://schemas.microsoft.com/office/drawing/2014/main" val="2390130986"/>
                  </a:ext>
                </a:extLst>
              </a:tr>
              <a:tr h="314106">
                <a:tc>
                  <a:txBody>
                    <a:bodyPr/>
                    <a:lstStyle/>
                    <a:p>
                      <a:pPr algn="ctr"/>
                      <a:endParaRPr lang="sr-Latn-RS" dirty="0"/>
                    </a:p>
                  </a:txBody>
                  <a:tcPr anchor="ctr"/>
                </a:tc>
                <a:tc>
                  <a:txBody>
                    <a:bodyPr/>
                    <a:lstStyle/>
                    <a:p>
                      <a:pPr algn="ctr"/>
                      <a:r>
                        <a:rPr lang="en-US" dirty="0"/>
                        <a:t>DEPARTMENT_NAME</a:t>
                      </a:r>
                      <a:endParaRPr lang="sr-Latn-RS" dirty="0"/>
                    </a:p>
                  </a:txBody>
                  <a:tcPr anchor="ctr"/>
                </a:tc>
                <a:tc>
                  <a:txBody>
                    <a:bodyPr/>
                    <a:lstStyle/>
                    <a:p>
                      <a:pPr algn="ctr"/>
                      <a:r>
                        <a:rPr lang="en-US" dirty="0"/>
                        <a:t>*</a:t>
                      </a:r>
                      <a:endParaRPr lang="sr-Latn-RS" dirty="0"/>
                    </a:p>
                  </a:txBody>
                  <a:tcPr anchor="ctr"/>
                </a:tc>
                <a:extLst>
                  <a:ext uri="{0D108BD9-81ED-4DB2-BD59-A6C34878D82A}">
                    <a16:rowId xmlns:a16="http://schemas.microsoft.com/office/drawing/2014/main" val="571581924"/>
                  </a:ext>
                </a:extLst>
              </a:tr>
            </a:tbl>
          </a:graphicData>
        </a:graphic>
      </p:graphicFrame>
      <p:graphicFrame>
        <p:nvGraphicFramePr>
          <p:cNvPr id="5" name="Table 4">
            <a:extLst>
              <a:ext uri="{FF2B5EF4-FFF2-40B4-BE49-F238E27FC236}">
                <a16:creationId xmlns:a16="http://schemas.microsoft.com/office/drawing/2014/main" id="{58314B03-8F4A-8C01-70EE-7BEF1D175E2C}"/>
              </a:ext>
            </a:extLst>
          </p:cNvPr>
          <p:cNvGraphicFramePr>
            <a:graphicFrameLocks noGrp="1"/>
          </p:cNvGraphicFramePr>
          <p:nvPr>
            <p:extLst>
              <p:ext uri="{D42A27DB-BD31-4B8C-83A1-F6EECF244321}">
                <p14:modId xmlns:p14="http://schemas.microsoft.com/office/powerpoint/2010/main" val="1588523621"/>
              </p:ext>
            </p:extLst>
          </p:nvPr>
        </p:nvGraphicFramePr>
        <p:xfrm>
          <a:off x="3968600" y="2490279"/>
          <a:ext cx="4254796" cy="1493520"/>
        </p:xfrm>
        <a:graphic>
          <a:graphicData uri="http://schemas.openxmlformats.org/drawingml/2006/table">
            <a:tbl>
              <a:tblPr firstRow="1" bandRow="1">
                <a:tableStyleId>{5C22544A-7EE6-4342-B048-85BDC9FD1C3A}</a:tableStyleId>
              </a:tblPr>
              <a:tblGrid>
                <a:gridCol w="671120">
                  <a:extLst>
                    <a:ext uri="{9D8B030D-6E8A-4147-A177-3AD203B41FA5}">
                      <a16:colId xmlns:a16="http://schemas.microsoft.com/office/drawing/2014/main" val="1712340849"/>
                    </a:ext>
                  </a:extLst>
                </a:gridCol>
                <a:gridCol w="3088936">
                  <a:extLst>
                    <a:ext uri="{9D8B030D-6E8A-4147-A177-3AD203B41FA5}">
                      <a16:colId xmlns:a16="http://schemas.microsoft.com/office/drawing/2014/main" val="2642811775"/>
                    </a:ext>
                  </a:extLst>
                </a:gridCol>
                <a:gridCol w="494740">
                  <a:extLst>
                    <a:ext uri="{9D8B030D-6E8A-4147-A177-3AD203B41FA5}">
                      <a16:colId xmlns:a16="http://schemas.microsoft.com/office/drawing/2014/main" val="3111309383"/>
                    </a:ext>
                  </a:extLst>
                </a:gridCol>
              </a:tblGrid>
              <a:tr h="0">
                <a:tc gridSpan="3">
                  <a:txBody>
                    <a:bodyPr/>
                    <a:lstStyle/>
                    <a:p>
                      <a:pPr algn="ctr"/>
                      <a:r>
                        <a:rPr lang="en-US" sz="2000" b="0" dirty="0"/>
                        <a:t>SUBJECT</a:t>
                      </a:r>
                      <a:endParaRPr lang="sr-Latn-RS" sz="2000" b="0" dirty="0"/>
                    </a:p>
                  </a:txBody>
                  <a:tcPr anchor="ctr"/>
                </a:tc>
                <a:tc hMerge="1">
                  <a:txBody>
                    <a:bodyPr/>
                    <a:lstStyle/>
                    <a:p>
                      <a:endParaRPr lang="sr-Latn-RS"/>
                    </a:p>
                  </a:txBody>
                  <a:tcPr/>
                </a:tc>
                <a:tc hMerge="1">
                  <a:txBody>
                    <a:bodyPr/>
                    <a:lstStyle/>
                    <a:p>
                      <a:endParaRPr lang="sr-Latn-RS"/>
                    </a:p>
                  </a:txBody>
                  <a:tcPr/>
                </a:tc>
                <a:extLst>
                  <a:ext uri="{0D108BD9-81ED-4DB2-BD59-A6C34878D82A}">
                    <a16:rowId xmlns:a16="http://schemas.microsoft.com/office/drawing/2014/main" val="2991512138"/>
                  </a:ext>
                </a:extLst>
              </a:tr>
              <a:tr h="314106">
                <a:tc>
                  <a:txBody>
                    <a:bodyPr/>
                    <a:lstStyle/>
                    <a:p>
                      <a:pPr algn="ctr"/>
                      <a:r>
                        <a:rPr lang="sr-Latn-RS" sz="1800" dirty="0"/>
                        <a:t>PK</a:t>
                      </a:r>
                    </a:p>
                  </a:txBody>
                  <a:tcPr anchor="ctr"/>
                </a:tc>
                <a:tc>
                  <a:txBody>
                    <a:bodyPr/>
                    <a:lstStyle/>
                    <a:p>
                      <a:pPr algn="ctr"/>
                      <a:r>
                        <a:rPr lang="en-US" sz="1800" dirty="0"/>
                        <a:t>SUBJECT_ID</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2390130986"/>
                  </a:ext>
                </a:extLst>
              </a:tr>
              <a:tr h="314106">
                <a:tc>
                  <a:txBody>
                    <a:bodyPr/>
                    <a:lstStyle/>
                    <a:p>
                      <a:pPr algn="ctr"/>
                      <a:endParaRPr lang="sr-Latn-RS" sz="1800" dirty="0"/>
                    </a:p>
                  </a:txBody>
                  <a:tcPr anchor="ctr"/>
                </a:tc>
                <a:tc>
                  <a:txBody>
                    <a:bodyPr/>
                    <a:lstStyle/>
                    <a:p>
                      <a:pPr algn="ctr"/>
                      <a:r>
                        <a:rPr lang="en-US" sz="1800" dirty="0"/>
                        <a:t>SUBJECT_NAME</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571581924"/>
                  </a:ext>
                </a:extLst>
              </a:tr>
              <a:tr h="314106">
                <a:tc>
                  <a:txBody>
                    <a:bodyPr/>
                    <a:lstStyle/>
                    <a:p>
                      <a:pPr algn="ctr"/>
                      <a:r>
                        <a:rPr lang="en-US" sz="1800" dirty="0"/>
                        <a:t>FK</a:t>
                      </a:r>
                      <a:endParaRPr lang="sr-Latn-RS" sz="1800" dirty="0"/>
                    </a:p>
                  </a:txBody>
                  <a:tcPr anchor="ctr"/>
                </a:tc>
                <a:tc>
                  <a:txBody>
                    <a:bodyPr/>
                    <a:lstStyle/>
                    <a:p>
                      <a:pPr algn="ctr"/>
                      <a:r>
                        <a:rPr lang="en-US" sz="1800" dirty="0"/>
                        <a:t>DEPARTMENT_ID</a:t>
                      </a:r>
                      <a:endParaRPr lang="sr-Latn-RS" sz="1800" dirty="0"/>
                    </a:p>
                  </a:txBody>
                  <a:tcPr anchor="ctr"/>
                </a:tc>
                <a:tc>
                  <a:txBody>
                    <a:bodyPr/>
                    <a:lstStyle/>
                    <a:p>
                      <a:pPr algn="ctr"/>
                      <a:r>
                        <a:rPr lang="en-US" sz="1800" dirty="0"/>
                        <a:t>*</a:t>
                      </a:r>
                      <a:endParaRPr lang="sr-Latn-RS" sz="1800" dirty="0"/>
                    </a:p>
                  </a:txBody>
                  <a:tcPr anchor="ctr"/>
                </a:tc>
                <a:extLst>
                  <a:ext uri="{0D108BD9-81ED-4DB2-BD59-A6C34878D82A}">
                    <a16:rowId xmlns:a16="http://schemas.microsoft.com/office/drawing/2014/main" val="2988446447"/>
                  </a:ext>
                </a:extLst>
              </a:tr>
            </a:tbl>
          </a:graphicData>
        </a:graphic>
      </p:graphicFrame>
    </p:spTree>
    <p:extLst>
      <p:ext uri="{BB962C8B-B14F-4D97-AF65-F5344CB8AC3E}">
        <p14:creationId xmlns:p14="http://schemas.microsoft.com/office/powerpoint/2010/main" val="44931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Mapping and creating tables</a:t>
            </a:r>
          </a:p>
        </p:txBody>
      </p:sp>
      <p:pic>
        <p:nvPicPr>
          <p:cNvPr id="6" name="Picture 5" descr="A picture containing text, screenshot, font&#10;&#10;Description automatically generated">
            <a:extLst>
              <a:ext uri="{FF2B5EF4-FFF2-40B4-BE49-F238E27FC236}">
                <a16:creationId xmlns:a16="http://schemas.microsoft.com/office/drawing/2014/main" id="{4BD63064-C9AF-371A-3517-2D82B9F5DAB8}"/>
              </a:ext>
            </a:extLst>
          </p:cNvPr>
          <p:cNvPicPr>
            <a:picLocks noChangeAspect="1"/>
          </p:cNvPicPr>
          <p:nvPr/>
        </p:nvPicPr>
        <p:blipFill>
          <a:blip r:embed="rId3"/>
          <a:stretch>
            <a:fillRect/>
          </a:stretch>
        </p:blipFill>
        <p:spPr>
          <a:xfrm>
            <a:off x="3236048" y="2491120"/>
            <a:ext cx="5719905" cy="1574711"/>
          </a:xfrm>
          <a:prstGeom prst="rect">
            <a:avLst/>
          </a:prstGeom>
        </p:spPr>
      </p:pic>
      <p:pic>
        <p:nvPicPr>
          <p:cNvPr id="8" name="Picture 7" descr="A screen shot of a computer&#10;&#10;Description automatically generated with low confidence">
            <a:extLst>
              <a:ext uri="{FF2B5EF4-FFF2-40B4-BE49-F238E27FC236}">
                <a16:creationId xmlns:a16="http://schemas.microsoft.com/office/drawing/2014/main" id="{136F93BD-9C20-6AD1-7CA0-EC2F53577004}"/>
              </a:ext>
            </a:extLst>
          </p:cNvPr>
          <p:cNvPicPr>
            <a:picLocks noChangeAspect="1"/>
          </p:cNvPicPr>
          <p:nvPr/>
        </p:nvPicPr>
        <p:blipFill>
          <a:blip r:embed="rId4"/>
          <a:stretch>
            <a:fillRect/>
          </a:stretch>
        </p:blipFill>
        <p:spPr>
          <a:xfrm>
            <a:off x="3236047" y="4494220"/>
            <a:ext cx="5719906" cy="1574711"/>
          </a:xfrm>
          <a:prstGeom prst="rect">
            <a:avLst/>
          </a:prstGeom>
        </p:spPr>
      </p:pic>
    </p:spTree>
    <p:extLst>
      <p:ext uri="{BB962C8B-B14F-4D97-AF65-F5344CB8AC3E}">
        <p14:creationId xmlns:p14="http://schemas.microsoft.com/office/powerpoint/2010/main" val="391173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rtlCol="0"/>
          <a:lstStyle>
            <a:defPPr>
              <a:defRPr lang="en-GB"/>
            </a:defPPr>
          </a:lstStyle>
          <a:p>
            <a:pPr algn="ctr" rtl="0"/>
            <a:r>
              <a:rPr lang="en-US" b="0" dirty="0"/>
              <a:t>School management system database</a:t>
            </a:r>
            <a:endParaRPr lang="en-GB" dirty="0"/>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2416029"/>
            <a:ext cx="5186363" cy="3994783"/>
          </a:xfrm>
        </p:spPr>
        <p:txBody>
          <a:bodyPr rtlCol="0">
            <a:normAutofit/>
          </a:bodyPr>
          <a:lstStyle>
            <a:defPPr>
              <a:defRPr lang="en-GB"/>
            </a:defPPr>
          </a:lstStyle>
          <a:p>
            <a:pPr marL="0" indent="0" rtl="0">
              <a:buNone/>
            </a:pPr>
            <a:r>
              <a:rPr lang="en-US" sz="2800" dirty="0"/>
              <a:t>   C</a:t>
            </a:r>
            <a:r>
              <a:rPr lang="en-GB" sz="2800" dirty="0"/>
              <a:t>ONTENT</a:t>
            </a:r>
          </a:p>
          <a:p>
            <a:pPr marL="0" indent="0" rtl="0">
              <a:buNone/>
            </a:pPr>
            <a:endParaRPr lang="en-GB" sz="2800" dirty="0"/>
          </a:p>
          <a:p>
            <a:pPr>
              <a:buFont typeface="Arial" panose="020B0604020202020204" pitchFamily="34" charset="0"/>
              <a:buChar char="•"/>
            </a:pPr>
            <a:r>
              <a:rPr lang="en-GB" sz="2000" dirty="0"/>
              <a:t>Project description</a:t>
            </a:r>
          </a:p>
          <a:p>
            <a:pPr>
              <a:buFont typeface="Arial" panose="020B0604020202020204" pitchFamily="34" charset="0"/>
              <a:buChar char="•"/>
            </a:pPr>
            <a:r>
              <a:rPr lang="en-GB" sz="2000" dirty="0"/>
              <a:t>ERD</a:t>
            </a:r>
          </a:p>
          <a:p>
            <a:pPr>
              <a:buFont typeface="Arial" panose="020B0604020202020204" pitchFamily="34" charset="0"/>
              <a:buChar char="•"/>
            </a:pPr>
            <a:r>
              <a:rPr lang="en-GB" sz="2000" dirty="0"/>
              <a:t>Assumptions and procedural rules</a:t>
            </a:r>
          </a:p>
          <a:p>
            <a:pPr>
              <a:buFont typeface="Arial" panose="020B0604020202020204" pitchFamily="34" charset="0"/>
              <a:buChar char="•"/>
            </a:pPr>
            <a:r>
              <a:rPr lang="en-GB" sz="2000" dirty="0"/>
              <a:t>CRUD</a:t>
            </a:r>
          </a:p>
          <a:p>
            <a:pPr>
              <a:buFont typeface="Arial" panose="020B0604020202020204" pitchFamily="34" charset="0"/>
              <a:buChar char="•"/>
            </a:pPr>
            <a:r>
              <a:rPr lang="en-GB" sz="2000" dirty="0"/>
              <a:t>Data sample</a:t>
            </a:r>
          </a:p>
        </p:txBody>
      </p:sp>
      <p:sp>
        <p:nvSpPr>
          <p:cNvPr id="9" name="Content Placeholder 2">
            <a:extLst>
              <a:ext uri="{FF2B5EF4-FFF2-40B4-BE49-F238E27FC236}">
                <a16:creationId xmlns:a16="http://schemas.microsoft.com/office/drawing/2014/main" id="{B28385F1-B34E-4AFA-FC92-5A288CDD0E88}"/>
              </a:ext>
            </a:extLst>
          </p:cNvPr>
          <p:cNvSpPr txBox="1">
            <a:spLocks/>
          </p:cNvSpPr>
          <p:nvPr/>
        </p:nvSpPr>
        <p:spPr>
          <a:xfrm>
            <a:off x="6195635" y="2416029"/>
            <a:ext cx="5186363" cy="3994783"/>
          </a:xfrm>
          <a:prstGeom prst="rect">
            <a:avLst/>
          </a:prstGeom>
          <a:effectLst/>
        </p:spPr>
        <p:txBody>
          <a:bodyPr vert="horz" lIns="91440" tIns="45720" rIns="91440" bIns="45720" rtlCol="0" anchor="ctr">
            <a:normAutofit/>
          </a:bodyPr>
          <a:lstStyle>
            <a:defPPr>
              <a:defRPr lang="en-GB"/>
            </a:defPPr>
            <a:lvl1pPr marL="342900" indent="-342900" algn="l" defTabSz="457200" rtl="0" eaLnBrk="1" latinLnBrk="0" hangingPunct="1">
              <a:spcBef>
                <a:spcPct val="20000"/>
              </a:spcBef>
              <a:spcAft>
                <a:spcPts val="600"/>
              </a:spcAft>
              <a:buClr>
                <a:schemeClr val="accent1"/>
              </a:buClr>
              <a:buSzPct val="80000"/>
              <a:buFont typeface="Wingdings 2" charset="2"/>
              <a:buChar char=""/>
              <a:defRPr lang="en-GB"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lang="en-GB"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lang="en-GB"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lang="en-GB"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lang="en-GB"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9pPr>
          </a:lstStyle>
          <a:p>
            <a:pPr marL="0" indent="0">
              <a:buFont typeface="Wingdings 2" charset="2"/>
              <a:buNone/>
            </a:pPr>
            <a:endParaRPr lang="en-US" sz="2800" dirty="0"/>
          </a:p>
          <a:p>
            <a:pPr marL="0" indent="0">
              <a:buFont typeface="Wingdings 2" charset="2"/>
              <a:buNone/>
            </a:pPr>
            <a:endParaRPr lang="en-US" sz="2800" dirty="0"/>
          </a:p>
          <a:p>
            <a:pPr>
              <a:buFont typeface="Arial" panose="020B0604020202020204" pitchFamily="34" charset="0"/>
              <a:buChar char="•"/>
            </a:pPr>
            <a:r>
              <a:rPr lang="en-US" sz="2000" dirty="0"/>
              <a:t>Mapping and creating tables</a:t>
            </a:r>
          </a:p>
          <a:p>
            <a:pPr>
              <a:buFont typeface="Arial" panose="020B0604020202020204" pitchFamily="34" charset="0"/>
              <a:buChar char="•"/>
            </a:pPr>
            <a:r>
              <a:rPr lang="en-US" sz="2000" dirty="0"/>
              <a:t>Queries</a:t>
            </a:r>
          </a:p>
          <a:p>
            <a:pPr>
              <a:buFont typeface="Arial" panose="020B0604020202020204" pitchFamily="34" charset="0"/>
              <a:buChar char="•"/>
            </a:pPr>
            <a:r>
              <a:rPr lang="en-US" sz="2000" dirty="0"/>
              <a:t>Form and report examples</a:t>
            </a:r>
          </a:p>
          <a:p>
            <a:pPr>
              <a:buFont typeface="Arial" panose="020B0604020202020204" pitchFamily="34" charset="0"/>
              <a:buChar char="•"/>
            </a:pPr>
            <a:r>
              <a:rPr lang="en-US" sz="2000" dirty="0"/>
              <a:t>List of values</a:t>
            </a:r>
          </a:p>
          <a:p>
            <a:pPr>
              <a:buFont typeface="Arial" panose="020B0604020202020204" pitchFamily="34" charset="0"/>
              <a:buChar char="•"/>
            </a:pPr>
            <a:r>
              <a:rPr lang="en-US" sz="2000" dirty="0"/>
              <a:t>Conclusion</a:t>
            </a:r>
          </a:p>
        </p:txBody>
      </p:sp>
    </p:spTree>
    <p:extLst>
      <p:ext uri="{BB962C8B-B14F-4D97-AF65-F5344CB8AC3E}">
        <p14:creationId xmlns:p14="http://schemas.microsoft.com/office/powerpoint/2010/main" val="213104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Queries</a:t>
            </a:r>
          </a:p>
        </p:txBody>
      </p:sp>
      <p:pic>
        <p:nvPicPr>
          <p:cNvPr id="10" name="Picture 9">
            <a:extLst>
              <a:ext uri="{FF2B5EF4-FFF2-40B4-BE49-F238E27FC236}">
                <a16:creationId xmlns:a16="http://schemas.microsoft.com/office/drawing/2014/main" id="{04E22C33-2445-11C2-7F73-068256FF8DF0}"/>
              </a:ext>
            </a:extLst>
          </p:cNvPr>
          <p:cNvPicPr>
            <a:picLocks noChangeAspect="1"/>
          </p:cNvPicPr>
          <p:nvPr/>
        </p:nvPicPr>
        <p:blipFill>
          <a:blip r:embed="rId3"/>
          <a:stretch>
            <a:fillRect/>
          </a:stretch>
        </p:blipFill>
        <p:spPr>
          <a:xfrm>
            <a:off x="1342360" y="3429000"/>
            <a:ext cx="9507277" cy="2534004"/>
          </a:xfrm>
          <a:prstGeom prst="rect">
            <a:avLst/>
          </a:prstGeom>
        </p:spPr>
      </p:pic>
    </p:spTree>
    <p:extLst>
      <p:ext uri="{BB962C8B-B14F-4D97-AF65-F5344CB8AC3E}">
        <p14:creationId xmlns:p14="http://schemas.microsoft.com/office/powerpoint/2010/main" val="320243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Queries</a:t>
            </a:r>
          </a:p>
        </p:txBody>
      </p:sp>
      <p:pic>
        <p:nvPicPr>
          <p:cNvPr id="6" name="Picture 5">
            <a:extLst>
              <a:ext uri="{FF2B5EF4-FFF2-40B4-BE49-F238E27FC236}">
                <a16:creationId xmlns:a16="http://schemas.microsoft.com/office/drawing/2014/main" id="{0D759A51-3832-8327-2500-1633F22BA02D}"/>
              </a:ext>
            </a:extLst>
          </p:cNvPr>
          <p:cNvPicPr>
            <a:picLocks noChangeAspect="1"/>
          </p:cNvPicPr>
          <p:nvPr/>
        </p:nvPicPr>
        <p:blipFill>
          <a:blip r:embed="rId3"/>
          <a:stretch>
            <a:fillRect/>
          </a:stretch>
        </p:blipFill>
        <p:spPr>
          <a:xfrm>
            <a:off x="851754" y="2609830"/>
            <a:ext cx="10488489" cy="3629532"/>
          </a:xfrm>
          <a:prstGeom prst="rect">
            <a:avLst/>
          </a:prstGeom>
        </p:spPr>
      </p:pic>
    </p:spTree>
    <p:extLst>
      <p:ext uri="{BB962C8B-B14F-4D97-AF65-F5344CB8AC3E}">
        <p14:creationId xmlns:p14="http://schemas.microsoft.com/office/powerpoint/2010/main" val="1487452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Queries</a:t>
            </a:r>
          </a:p>
        </p:txBody>
      </p:sp>
      <p:pic>
        <p:nvPicPr>
          <p:cNvPr id="7" name="Picture 6">
            <a:extLst>
              <a:ext uri="{FF2B5EF4-FFF2-40B4-BE49-F238E27FC236}">
                <a16:creationId xmlns:a16="http://schemas.microsoft.com/office/drawing/2014/main" id="{F2A7AE31-90BB-175C-0464-FC614F029B96}"/>
              </a:ext>
            </a:extLst>
          </p:cNvPr>
          <p:cNvPicPr>
            <a:picLocks noChangeAspect="1"/>
          </p:cNvPicPr>
          <p:nvPr/>
        </p:nvPicPr>
        <p:blipFill>
          <a:blip r:embed="rId3"/>
          <a:stretch>
            <a:fillRect/>
          </a:stretch>
        </p:blipFill>
        <p:spPr>
          <a:xfrm>
            <a:off x="1952557" y="2562413"/>
            <a:ext cx="8286886" cy="3848399"/>
          </a:xfrm>
          <a:prstGeom prst="rect">
            <a:avLst/>
          </a:prstGeom>
        </p:spPr>
      </p:pic>
    </p:spTree>
    <p:extLst>
      <p:ext uri="{BB962C8B-B14F-4D97-AF65-F5344CB8AC3E}">
        <p14:creationId xmlns:p14="http://schemas.microsoft.com/office/powerpoint/2010/main" val="1187615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Queries</a:t>
            </a:r>
          </a:p>
        </p:txBody>
      </p:sp>
      <p:pic>
        <p:nvPicPr>
          <p:cNvPr id="5" name="Picture 4">
            <a:extLst>
              <a:ext uri="{FF2B5EF4-FFF2-40B4-BE49-F238E27FC236}">
                <a16:creationId xmlns:a16="http://schemas.microsoft.com/office/drawing/2014/main" id="{5EC87B9E-6344-D77C-95ED-3072B6786E1E}"/>
              </a:ext>
            </a:extLst>
          </p:cNvPr>
          <p:cNvPicPr>
            <a:picLocks noChangeAspect="1"/>
          </p:cNvPicPr>
          <p:nvPr/>
        </p:nvPicPr>
        <p:blipFill>
          <a:blip r:embed="rId3"/>
          <a:stretch>
            <a:fillRect/>
          </a:stretch>
        </p:blipFill>
        <p:spPr>
          <a:xfrm>
            <a:off x="1914197" y="2474998"/>
            <a:ext cx="8363604" cy="3935814"/>
          </a:xfrm>
          <a:prstGeom prst="rect">
            <a:avLst/>
          </a:prstGeom>
        </p:spPr>
      </p:pic>
    </p:spTree>
    <p:extLst>
      <p:ext uri="{BB962C8B-B14F-4D97-AF65-F5344CB8AC3E}">
        <p14:creationId xmlns:p14="http://schemas.microsoft.com/office/powerpoint/2010/main" val="1597427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a:t>Queries</a:t>
            </a:r>
            <a:endParaRPr lang="en-GB" dirty="0"/>
          </a:p>
        </p:txBody>
      </p:sp>
      <p:pic>
        <p:nvPicPr>
          <p:cNvPr id="5" name="Picture 4">
            <a:extLst>
              <a:ext uri="{FF2B5EF4-FFF2-40B4-BE49-F238E27FC236}">
                <a16:creationId xmlns:a16="http://schemas.microsoft.com/office/drawing/2014/main" id="{0DD38D2F-7B3A-37F3-9A86-9B90036B5D84}"/>
              </a:ext>
            </a:extLst>
          </p:cNvPr>
          <p:cNvPicPr>
            <a:picLocks noChangeAspect="1"/>
          </p:cNvPicPr>
          <p:nvPr/>
        </p:nvPicPr>
        <p:blipFill>
          <a:blip r:embed="rId3"/>
          <a:stretch>
            <a:fillRect/>
          </a:stretch>
        </p:blipFill>
        <p:spPr>
          <a:xfrm>
            <a:off x="2471370" y="2465014"/>
            <a:ext cx="7249258" cy="3945798"/>
          </a:xfrm>
          <a:prstGeom prst="rect">
            <a:avLst/>
          </a:prstGeom>
        </p:spPr>
      </p:pic>
    </p:spTree>
    <p:extLst>
      <p:ext uri="{BB962C8B-B14F-4D97-AF65-F5344CB8AC3E}">
        <p14:creationId xmlns:p14="http://schemas.microsoft.com/office/powerpoint/2010/main" val="3551918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US" dirty="0"/>
              <a:t>F</a:t>
            </a:r>
            <a:r>
              <a:rPr lang="en-GB" dirty="0" err="1"/>
              <a:t>orm</a:t>
            </a:r>
            <a:r>
              <a:rPr lang="en-GB" dirty="0"/>
              <a:t> example</a:t>
            </a:r>
          </a:p>
        </p:txBody>
      </p:sp>
      <p:pic>
        <p:nvPicPr>
          <p:cNvPr id="7" name="Picture 6" descr="A screenshot of a chat">
            <a:extLst>
              <a:ext uri="{FF2B5EF4-FFF2-40B4-BE49-F238E27FC236}">
                <a16:creationId xmlns:a16="http://schemas.microsoft.com/office/drawing/2014/main" id="{9C6940C6-527D-30D6-FC4D-DCE888ECD9CF}"/>
              </a:ext>
            </a:extLst>
          </p:cNvPr>
          <p:cNvPicPr>
            <a:picLocks noChangeAspect="1"/>
          </p:cNvPicPr>
          <p:nvPr/>
        </p:nvPicPr>
        <p:blipFill>
          <a:blip r:embed="rId3"/>
          <a:stretch>
            <a:fillRect/>
          </a:stretch>
        </p:blipFill>
        <p:spPr>
          <a:xfrm>
            <a:off x="1566861" y="2606769"/>
            <a:ext cx="9058275" cy="3804043"/>
          </a:xfrm>
          <a:prstGeom prst="rect">
            <a:avLst/>
          </a:prstGeom>
        </p:spPr>
      </p:pic>
    </p:spTree>
    <p:extLst>
      <p:ext uri="{BB962C8B-B14F-4D97-AF65-F5344CB8AC3E}">
        <p14:creationId xmlns:p14="http://schemas.microsoft.com/office/powerpoint/2010/main" val="2940329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 uri="{C183D7F6-B498-43B3-948B-1728B52AA6E4}">
                <adec:decorative xmlns:adec="http://schemas.microsoft.com/office/drawing/2017/decorative" val="0"/>
              </a:ext>
            </a:extLst>
          </p:cNvPr>
          <p:cNvSpPr>
            <a:spLocks noGrp="1"/>
          </p:cNvSpPr>
          <p:nvPr>
            <p:ph type="title"/>
          </p:nvPr>
        </p:nvSpPr>
        <p:spPr/>
        <p:txBody>
          <a:bodyPr rtlCol="0"/>
          <a:lstStyle>
            <a:defPPr>
              <a:defRPr lang="en-GB"/>
            </a:defPPr>
          </a:lstStyle>
          <a:p>
            <a:pPr algn="ctr" rtl="0"/>
            <a:r>
              <a:rPr lang="en-US" dirty="0"/>
              <a:t>Report </a:t>
            </a:r>
            <a:r>
              <a:rPr lang="en-GB" dirty="0"/>
              <a:t>example</a:t>
            </a:r>
          </a:p>
        </p:txBody>
      </p:sp>
      <p:pic>
        <p:nvPicPr>
          <p:cNvPr id="3" name="Picture 2">
            <a:extLst>
              <a:ext uri="{FF2B5EF4-FFF2-40B4-BE49-F238E27FC236}">
                <a16:creationId xmlns:a16="http://schemas.microsoft.com/office/drawing/2014/main" id="{4EB81455-3A1D-D526-0F60-762A4184F7B3}"/>
              </a:ext>
            </a:extLst>
          </p:cNvPr>
          <p:cNvPicPr>
            <a:picLocks noChangeAspect="1"/>
          </p:cNvPicPr>
          <p:nvPr/>
        </p:nvPicPr>
        <p:blipFill>
          <a:blip r:embed="rId3"/>
          <a:stretch>
            <a:fillRect/>
          </a:stretch>
        </p:blipFill>
        <p:spPr>
          <a:xfrm>
            <a:off x="810000" y="2983717"/>
            <a:ext cx="10744199" cy="2979420"/>
          </a:xfrm>
          <a:prstGeom prst="rect">
            <a:avLst/>
          </a:prstGeom>
        </p:spPr>
      </p:pic>
    </p:spTree>
    <p:extLst>
      <p:ext uri="{BB962C8B-B14F-4D97-AF65-F5344CB8AC3E}">
        <p14:creationId xmlns:p14="http://schemas.microsoft.com/office/powerpoint/2010/main" val="4230966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US" dirty="0"/>
              <a:t>List of values</a:t>
            </a:r>
            <a:endParaRPr lang="en-GB" dirty="0"/>
          </a:p>
        </p:txBody>
      </p:sp>
      <p:pic>
        <p:nvPicPr>
          <p:cNvPr id="5" name="Picture 4">
            <a:extLst>
              <a:ext uri="{FF2B5EF4-FFF2-40B4-BE49-F238E27FC236}">
                <a16:creationId xmlns:a16="http://schemas.microsoft.com/office/drawing/2014/main" id="{F36D6611-B482-CD9F-2343-7511CAA33962}"/>
              </a:ext>
            </a:extLst>
          </p:cNvPr>
          <p:cNvPicPr>
            <a:picLocks noChangeAspect="1"/>
          </p:cNvPicPr>
          <p:nvPr/>
        </p:nvPicPr>
        <p:blipFill>
          <a:blip r:embed="rId3"/>
          <a:stretch>
            <a:fillRect/>
          </a:stretch>
        </p:blipFill>
        <p:spPr>
          <a:xfrm>
            <a:off x="676450" y="2771776"/>
            <a:ext cx="10839097" cy="3152774"/>
          </a:xfrm>
          <a:prstGeom prst="rect">
            <a:avLst/>
          </a:prstGeom>
        </p:spPr>
      </p:pic>
    </p:spTree>
    <p:extLst>
      <p:ext uri="{BB962C8B-B14F-4D97-AF65-F5344CB8AC3E}">
        <p14:creationId xmlns:p14="http://schemas.microsoft.com/office/powerpoint/2010/main" val="4206029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815291" y="3131417"/>
            <a:ext cx="10561418" cy="3082491"/>
          </a:xfrm>
        </p:spPr>
        <p:txBody>
          <a:bodyPr rtlCol="0">
            <a:normAutofit/>
          </a:bodyPr>
          <a:lstStyle>
            <a:defPPr>
              <a:defRPr lang="en-GB"/>
            </a:defPPr>
          </a:lstStyle>
          <a:p>
            <a:pPr algn="l" rtl="0"/>
            <a:r>
              <a:rPr lang="en-US" sz="2000" dirty="0">
                <a:latin typeface="+mn-lt"/>
              </a:rPr>
              <a:t>Databases are changing over time. </a:t>
            </a:r>
            <a:br>
              <a:rPr lang="en-US" sz="2000" dirty="0">
                <a:latin typeface="+mn-lt"/>
              </a:rPr>
            </a:br>
            <a:r>
              <a:rPr lang="en-US" sz="2000" dirty="0">
                <a:latin typeface="+mn-lt"/>
              </a:rPr>
              <a:t>That is because they grow alongside businesses or other projects they were intended for. </a:t>
            </a:r>
            <a:br>
              <a:rPr lang="en-US" sz="2000" dirty="0">
                <a:latin typeface="+mn-lt"/>
              </a:rPr>
            </a:br>
            <a:br>
              <a:rPr lang="en-US" sz="2000" dirty="0">
                <a:latin typeface="+mn-lt"/>
              </a:rPr>
            </a:br>
            <a:r>
              <a:rPr lang="en-US" sz="2000" dirty="0">
                <a:latin typeface="+mn-lt"/>
              </a:rPr>
              <a:t>The version of database shown in this presentation is just the tip of the iceberg in terms of the potential that can be achieved with this project. </a:t>
            </a:r>
            <a:br>
              <a:rPr lang="en-US" sz="2000" dirty="0">
                <a:latin typeface="+mn-lt"/>
              </a:rPr>
            </a:br>
            <a:r>
              <a:rPr lang="en-US" sz="2000" dirty="0">
                <a:latin typeface="+mn-lt"/>
              </a:rPr>
              <a:t>Depending on the establishment that would utilize a database like this, features such as terms for classes, periods of school year, tracking student year level and grading system could be implemented. </a:t>
            </a:r>
            <a:endParaRPr lang="en-GB" sz="2000" dirty="0">
              <a:latin typeface="+mn-lt"/>
            </a:endParaRPr>
          </a:p>
        </p:txBody>
      </p:sp>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a:xfrm>
            <a:off x="-5291" y="0"/>
            <a:ext cx="12192000" cy="2867025"/>
          </a:xfrm>
        </p:spPr>
        <p:txBody>
          <a:bodyPr rtlCol="0">
            <a:normAutofit/>
          </a:bodyPr>
          <a:lstStyle>
            <a:defPPr>
              <a:defRPr lang="en-GB"/>
            </a:defPPr>
          </a:lstStyle>
          <a:p>
            <a:pPr marL="0" indent="0" algn="ctr" rtl="0">
              <a:buFont typeface="Arial" panose="020B0604020202020204" pitchFamily="34" charset="0"/>
              <a:buNone/>
            </a:pPr>
            <a:r>
              <a:rPr lang="en-GB" sz="4000" dirty="0">
                <a:latin typeface="+mj-lt"/>
                <a:ea typeface="Tahoma" panose="020B0604030504040204" pitchFamily="34" charset="0"/>
                <a:cs typeface="Tahoma" panose="020B0604030504040204" pitchFamily="34" charset="0"/>
              </a:rPr>
              <a:t>Conclusion</a:t>
            </a:r>
          </a:p>
        </p:txBody>
      </p:sp>
    </p:spTree>
    <p:extLst>
      <p:ext uri="{BB962C8B-B14F-4D97-AF65-F5344CB8AC3E}">
        <p14:creationId xmlns:p14="http://schemas.microsoft.com/office/powerpoint/2010/main" val="1980296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a:xfrm>
            <a:off x="-5291" y="0"/>
            <a:ext cx="12192000" cy="2867025"/>
          </a:xfrm>
        </p:spPr>
        <p:txBody>
          <a:bodyPr rtlCol="0">
            <a:normAutofit/>
          </a:bodyPr>
          <a:lstStyle>
            <a:defPPr>
              <a:defRPr lang="en-GB"/>
            </a:defPPr>
          </a:lstStyle>
          <a:p>
            <a:pPr marL="0" indent="0" algn="ctr" rtl="0">
              <a:buFont typeface="Arial" panose="020B0604020202020204" pitchFamily="34" charset="0"/>
              <a:buNone/>
            </a:pPr>
            <a:r>
              <a:rPr lang="en-GB" sz="4000" dirty="0">
                <a:latin typeface="+mj-lt"/>
                <a:ea typeface="Tahoma" panose="020B0604030504040204" pitchFamily="34" charset="0"/>
                <a:cs typeface="Tahoma" panose="020B0604030504040204" pitchFamily="34" charset="0"/>
              </a:rPr>
              <a:t>References</a:t>
            </a:r>
          </a:p>
        </p:txBody>
      </p:sp>
      <p:sp>
        <p:nvSpPr>
          <p:cNvPr id="4" name="Content Placeholder 2">
            <a:extLst>
              <a:ext uri="{FF2B5EF4-FFF2-40B4-BE49-F238E27FC236}">
                <a16:creationId xmlns:a16="http://schemas.microsoft.com/office/drawing/2014/main" id="{57083274-7DFD-3B56-D124-845E922BD59B}"/>
              </a:ext>
            </a:extLst>
          </p:cNvPr>
          <p:cNvSpPr txBox="1">
            <a:spLocks/>
          </p:cNvSpPr>
          <p:nvPr/>
        </p:nvSpPr>
        <p:spPr>
          <a:xfrm>
            <a:off x="2590459" y="3429000"/>
            <a:ext cx="7000500" cy="2714839"/>
          </a:xfrm>
          <a:prstGeom prst="rect">
            <a:avLst/>
          </a:prstGeom>
        </p:spPr>
        <p:txBody>
          <a:bodyPr rtlCol="0">
            <a:normAutofit/>
          </a:bodyPr>
          <a:lstStyle>
            <a:defPPr>
              <a:defRPr lang="en-GB"/>
            </a:defPPr>
            <a:lvl1pPr marL="342900" indent="-342900" algn="l" defTabSz="457200" rtl="0" eaLnBrk="1" latinLnBrk="0" hangingPunct="1">
              <a:spcBef>
                <a:spcPct val="20000"/>
              </a:spcBef>
              <a:spcAft>
                <a:spcPts val="600"/>
              </a:spcAft>
              <a:buClr>
                <a:schemeClr val="accent1"/>
              </a:buClr>
              <a:buSzPct val="80000"/>
              <a:buFont typeface="Wingdings 2" charset="2"/>
              <a:buChar char=""/>
              <a:defRPr lang="en-GB"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lang="en-GB"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lang="en-GB"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lang="en-GB"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lang="en-GB"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lang="en-GB" sz="1200" kern="1200">
                <a:solidFill>
                  <a:schemeClr val="tx1"/>
                </a:solidFill>
                <a:latin typeface="+mn-lt"/>
                <a:ea typeface="+mn-ea"/>
                <a:cs typeface="+mn-cs"/>
              </a:defRPr>
            </a:lvl9pPr>
          </a:lstStyle>
          <a:p>
            <a:pPr>
              <a:buFont typeface="Arial" panose="020B0604020202020204" pitchFamily="34" charset="0"/>
              <a:buChar char="•"/>
            </a:pPr>
            <a:r>
              <a:rPr lang="en-US" sz="2000" dirty="0">
                <a:ea typeface="Tahoma" panose="020B0604030504040204" pitchFamily="34" charset="0"/>
                <a:cs typeface="Tahoma" panose="020B0604030504040204" pitchFamily="34" charset="0"/>
              </a:rPr>
              <a:t>Oracle Academy presentations and lessons</a:t>
            </a:r>
          </a:p>
          <a:p>
            <a:pPr lvl="1">
              <a:buFont typeface="Arial" panose="020B0604020202020204" pitchFamily="34" charset="0"/>
              <a:buChar char="•"/>
            </a:pPr>
            <a:r>
              <a:rPr lang="en-US" sz="1800" dirty="0">
                <a:ea typeface="Tahoma" panose="020B0604030504040204" pitchFamily="34" charset="0"/>
                <a:cs typeface="Tahoma" panose="020B0604030504040204" pitchFamily="34" charset="0"/>
              </a:rPr>
              <a:t>DD Database design learner</a:t>
            </a:r>
          </a:p>
          <a:p>
            <a:pPr lvl="1">
              <a:buFont typeface="Arial" panose="020B0604020202020204" pitchFamily="34" charset="0"/>
              <a:buChar char="•"/>
            </a:pPr>
            <a:r>
              <a:rPr lang="en-US" sz="1800" dirty="0">
                <a:ea typeface="Tahoma" panose="020B0604030504040204" pitchFamily="34" charset="0"/>
                <a:cs typeface="Tahoma" panose="020B0604030504040204" pitchFamily="34" charset="0"/>
              </a:rPr>
              <a:t>DP Database Programming with SQL Learner</a:t>
            </a:r>
          </a:p>
          <a:p>
            <a:pPr lvl="1">
              <a:buFont typeface="Arial" panose="020B0604020202020204" pitchFamily="34" charset="0"/>
              <a:buChar char="•"/>
            </a:pPr>
            <a:r>
              <a:rPr lang="en-US" sz="1800" dirty="0">
                <a:ea typeface="Tahoma" panose="020B0604030504040204" pitchFamily="34" charset="0"/>
                <a:cs typeface="Tahoma" panose="020B0604030504040204" pitchFamily="34" charset="0"/>
              </a:rPr>
              <a:t>ADFo Application Development Foundations Learner</a:t>
            </a:r>
          </a:p>
          <a:p>
            <a:pPr>
              <a:buFont typeface="Arial" panose="020B0604020202020204" pitchFamily="34" charset="0"/>
              <a:buChar char="•"/>
            </a:pPr>
            <a:r>
              <a:rPr lang="en-GB" sz="2000" dirty="0">
                <a:hlinkClick r:id="rId3"/>
              </a:rPr>
              <a:t>W3Schools SQL Tutorial (w3schools.com)</a:t>
            </a:r>
            <a:endParaRPr lang="en-US" sz="2000" dirty="0">
              <a:ea typeface="Tahoma" panose="020B0604030504040204" pitchFamily="34" charset="0"/>
              <a:cs typeface="Tahoma" panose="020B0604030504040204" pitchFamily="34" charset="0"/>
            </a:endParaRPr>
          </a:p>
          <a:p>
            <a:pPr>
              <a:buFont typeface="Arial" panose="020B0604020202020204" pitchFamily="34" charset="0"/>
              <a:buChar char="•"/>
            </a:pPr>
            <a:r>
              <a:rPr lang="en-GB" sz="2000" dirty="0">
                <a:hlinkClick r:id="rId4"/>
              </a:rPr>
              <a:t>Database Star </a:t>
            </a:r>
            <a:endParaRPr lang="en-US" sz="2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6074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defPPr>
              <a:defRPr lang="en-GB"/>
            </a:defPPr>
          </a:lstStyle>
          <a:p>
            <a:pPr rtl="0"/>
            <a:r>
              <a:rPr lang="en-US" sz="3600" dirty="0"/>
              <a:t>We interact with databases every day, consciously or unconsciously.</a:t>
            </a:r>
            <a:endParaRPr lang="en-GB" sz="3600" dirty="0"/>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a:xfrm>
            <a:off x="319223" y="375313"/>
            <a:ext cx="5416679" cy="1139895"/>
          </a:xfrm>
        </p:spPr>
        <p:txBody>
          <a:bodyPr rtlCol="0"/>
          <a:lstStyle>
            <a:defPPr>
              <a:defRPr lang="en-GB"/>
            </a:defPPr>
          </a:lstStyle>
          <a:p>
            <a:pPr algn="ctr" rtl="0"/>
            <a:r>
              <a:rPr lang="en-US" dirty="0"/>
              <a:t>Project description</a:t>
            </a:r>
            <a:endParaRPr lang="en-GB" dirty="0"/>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319223" y="2428078"/>
            <a:ext cx="5186363" cy="3638763"/>
          </a:xfrm>
        </p:spPr>
        <p:txBody>
          <a:bodyPr rtlCol="0">
            <a:normAutofit/>
          </a:bodyPr>
          <a:lstStyle>
            <a:defPPr>
              <a:defRPr lang="en-GB"/>
            </a:defPPr>
          </a:lstStyle>
          <a:p>
            <a:pPr rtl="0">
              <a:buFont typeface="Arial" panose="020B0604020202020204" pitchFamily="34" charset="0"/>
              <a:buChar char="•"/>
            </a:pPr>
            <a:r>
              <a:rPr lang="en-GB" sz="2000" dirty="0"/>
              <a:t>The school stores information about students</a:t>
            </a:r>
          </a:p>
          <a:p>
            <a:pPr rtl="0">
              <a:buFont typeface="Arial" panose="020B0604020202020204" pitchFamily="34" charset="0"/>
              <a:buChar char="•"/>
            </a:pPr>
            <a:r>
              <a:rPr lang="en-GB" sz="2000" dirty="0"/>
              <a:t>Information like name (first, middle and last), date of birth, date when students enrolled and graduated</a:t>
            </a:r>
          </a:p>
          <a:p>
            <a:pPr rtl="0">
              <a:buFont typeface="Arial" panose="020B0604020202020204" pitchFamily="34" charset="0"/>
              <a:buChar char="•"/>
            </a:pPr>
            <a:r>
              <a:rPr lang="en-GB" sz="2000" dirty="0"/>
              <a:t>Information about parents (guardians) is stored as well</a:t>
            </a:r>
          </a:p>
          <a:p>
            <a:pPr rtl="0">
              <a:buFont typeface="Arial" panose="020B0604020202020204" pitchFamily="34" charset="0"/>
              <a:buChar char="•"/>
            </a:pPr>
            <a:r>
              <a:rPr lang="en-GB" sz="2000" dirty="0"/>
              <a:t>Student can have more than one guardian, each of them has a name and contact info</a:t>
            </a:r>
          </a:p>
          <a:p>
            <a:pPr rtl="0"/>
            <a:endParaRPr lang="en-GB" sz="2000" dirty="0"/>
          </a:p>
        </p:txBody>
      </p:sp>
      <p:pic>
        <p:nvPicPr>
          <p:cNvPr id="7" name="Picture 6">
            <a:extLst>
              <a:ext uri="{FF2B5EF4-FFF2-40B4-BE49-F238E27FC236}">
                <a16:creationId xmlns:a16="http://schemas.microsoft.com/office/drawing/2014/main" id="{64CB6509-232F-C369-2125-ED31D9B7589F}"/>
              </a:ext>
            </a:extLst>
          </p:cNvPr>
          <p:cNvPicPr>
            <a:picLocks noChangeAspect="1"/>
          </p:cNvPicPr>
          <p:nvPr/>
        </p:nvPicPr>
        <p:blipFill>
          <a:blip r:embed="rId3"/>
          <a:stretch>
            <a:fillRect/>
          </a:stretch>
        </p:blipFill>
        <p:spPr>
          <a:xfrm>
            <a:off x="7870035" y="375313"/>
            <a:ext cx="3772426" cy="2543530"/>
          </a:xfrm>
          <a:prstGeom prst="rect">
            <a:avLst/>
          </a:prstGeom>
        </p:spPr>
      </p:pic>
      <p:pic>
        <p:nvPicPr>
          <p:cNvPr id="15" name="Picture 14">
            <a:extLst>
              <a:ext uri="{FF2B5EF4-FFF2-40B4-BE49-F238E27FC236}">
                <a16:creationId xmlns:a16="http://schemas.microsoft.com/office/drawing/2014/main" id="{9C8D4D45-74C8-1B35-7991-8555191CB64B}"/>
              </a:ext>
            </a:extLst>
          </p:cNvPr>
          <p:cNvPicPr>
            <a:picLocks noChangeAspect="1"/>
          </p:cNvPicPr>
          <p:nvPr/>
        </p:nvPicPr>
        <p:blipFill>
          <a:blip r:embed="rId4"/>
          <a:stretch>
            <a:fillRect/>
          </a:stretch>
        </p:blipFill>
        <p:spPr>
          <a:xfrm>
            <a:off x="8569273" y="2918843"/>
            <a:ext cx="1781424" cy="3658111"/>
          </a:xfrm>
          <a:prstGeom prst="rect">
            <a:avLst/>
          </a:prstGeom>
        </p:spPr>
      </p:pic>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rtlCol="0"/>
          <a:lstStyle>
            <a:defPPr>
              <a:defRPr lang="en-GB"/>
            </a:defPPr>
          </a:lstStyle>
          <a:p>
            <a:pPr algn="ctr" rtl="0"/>
            <a:r>
              <a:rPr lang="en-GB" dirty="0"/>
              <a:t>Project description</a:t>
            </a:r>
          </a:p>
        </p:txBody>
      </p:sp>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a:xfrm>
            <a:off x="6193642" y="2446565"/>
            <a:ext cx="5553071" cy="4051884"/>
          </a:xfrm>
        </p:spPr>
        <p:txBody>
          <a:bodyPr rtlCol="0">
            <a:normAutofit lnSpcReduction="10000"/>
          </a:bodyPr>
          <a:lstStyle>
            <a:defPPr>
              <a:defRPr lang="en-GB"/>
            </a:defPPr>
          </a:lstStyle>
          <a:p>
            <a:pPr rtl="0">
              <a:buFont typeface="Arial" panose="020B0604020202020204" pitchFamily="34" charset="0"/>
              <a:buChar char="•"/>
            </a:pPr>
            <a:r>
              <a:rPr lang="en-US" sz="2000" dirty="0"/>
              <a:t>S</a:t>
            </a:r>
            <a:r>
              <a:rPr lang="en-GB" sz="2000" dirty="0" err="1"/>
              <a:t>tudents</a:t>
            </a:r>
            <a:r>
              <a:rPr lang="en-GB" sz="2000" dirty="0"/>
              <a:t> are part of classes and can be in more than one class at a time</a:t>
            </a:r>
          </a:p>
          <a:p>
            <a:pPr rtl="0">
              <a:buFont typeface="Arial" panose="020B0604020202020204" pitchFamily="34" charset="0"/>
              <a:buChar char="•"/>
            </a:pPr>
            <a:r>
              <a:rPr lang="en-GB" sz="2000" dirty="0"/>
              <a:t>Class has subjects, teacher and classroom</a:t>
            </a:r>
          </a:p>
          <a:p>
            <a:pPr rtl="0">
              <a:buFont typeface="Arial" panose="020B0604020202020204" pitchFamily="34" charset="0"/>
              <a:buChar char="•"/>
            </a:pPr>
            <a:r>
              <a:rPr lang="en-GB" sz="2000" dirty="0"/>
              <a:t>Each subject belongs to department</a:t>
            </a:r>
          </a:p>
          <a:p>
            <a:pPr rtl="0">
              <a:buFont typeface="Arial" panose="020B0604020202020204" pitchFamily="34" charset="0"/>
              <a:buChar char="•"/>
            </a:pPr>
            <a:r>
              <a:rPr lang="en-GB" sz="2000" dirty="0"/>
              <a:t>Teachers are stored in the system, they have names and contact info</a:t>
            </a:r>
          </a:p>
          <a:p>
            <a:pPr rtl="0">
              <a:buFont typeface="Arial" panose="020B0604020202020204" pitchFamily="34" charset="0"/>
              <a:buChar char="•"/>
            </a:pPr>
            <a:r>
              <a:rPr lang="en-GB" sz="2000" dirty="0"/>
              <a:t>Classroom has a number and it is located on a specific floor</a:t>
            </a:r>
          </a:p>
          <a:p>
            <a:pPr rtl="0">
              <a:buFont typeface="Arial" panose="020B0604020202020204" pitchFamily="34" charset="0"/>
              <a:buChar char="•"/>
            </a:pPr>
            <a:r>
              <a:rPr lang="en-GB" sz="2000" dirty="0"/>
              <a:t>Students are graded in each class, this score is stored for each class</a:t>
            </a:r>
          </a:p>
        </p:txBody>
      </p:sp>
      <p:pic>
        <p:nvPicPr>
          <p:cNvPr id="9" name="Picture 8">
            <a:extLst>
              <a:ext uri="{FF2B5EF4-FFF2-40B4-BE49-F238E27FC236}">
                <a16:creationId xmlns:a16="http://schemas.microsoft.com/office/drawing/2014/main" id="{76FB074A-2A70-2DC5-5AF7-EC2BA31A8E56}"/>
              </a:ext>
            </a:extLst>
          </p:cNvPr>
          <p:cNvPicPr>
            <a:picLocks noChangeAspect="1"/>
          </p:cNvPicPr>
          <p:nvPr/>
        </p:nvPicPr>
        <p:blipFill>
          <a:blip r:embed="rId3"/>
          <a:stretch>
            <a:fillRect/>
          </a:stretch>
        </p:blipFill>
        <p:spPr>
          <a:xfrm>
            <a:off x="445287" y="2997650"/>
            <a:ext cx="5268891" cy="2572641"/>
          </a:xfrm>
          <a:prstGeom prst="rect">
            <a:avLst/>
          </a:prstGeom>
        </p:spPr>
      </p:pic>
      <p:pic>
        <p:nvPicPr>
          <p:cNvPr id="11" name="Picture 10">
            <a:extLst>
              <a:ext uri="{FF2B5EF4-FFF2-40B4-BE49-F238E27FC236}">
                <a16:creationId xmlns:a16="http://schemas.microsoft.com/office/drawing/2014/main" id="{69C605F1-7DB5-3A89-629D-EE3F958DF5AA}"/>
              </a:ext>
            </a:extLst>
          </p:cNvPr>
          <p:cNvPicPr>
            <a:picLocks noChangeAspect="1"/>
          </p:cNvPicPr>
          <p:nvPr/>
        </p:nvPicPr>
        <p:blipFill>
          <a:blip r:embed="rId4"/>
          <a:stretch>
            <a:fillRect/>
          </a:stretch>
        </p:blipFill>
        <p:spPr>
          <a:xfrm>
            <a:off x="1973252" y="359551"/>
            <a:ext cx="1685207" cy="2638099"/>
          </a:xfrm>
          <a:prstGeom prst="rect">
            <a:avLst/>
          </a:prstGeom>
        </p:spPr>
      </p:pic>
    </p:spTree>
    <p:extLst>
      <p:ext uri="{BB962C8B-B14F-4D97-AF65-F5344CB8AC3E}">
        <p14:creationId xmlns:p14="http://schemas.microsoft.com/office/powerpoint/2010/main" val="337891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a:xfrm>
            <a:off x="1032563" y="19050"/>
            <a:ext cx="5334448" cy="1453488"/>
          </a:xfrm>
        </p:spPr>
        <p:txBody>
          <a:bodyPr rtlCol="0">
            <a:normAutofit/>
          </a:bodyPr>
          <a:lstStyle>
            <a:defPPr>
              <a:defRPr lang="en-GB"/>
            </a:defPPr>
          </a:lstStyle>
          <a:p>
            <a:pPr rtl="0"/>
            <a:r>
              <a:rPr lang="en-GB" dirty="0">
                <a:solidFill>
                  <a:srgbClr val="9A0000"/>
                </a:solidFill>
              </a:rPr>
              <a:t>ERD</a:t>
            </a:r>
          </a:p>
        </p:txBody>
      </p:sp>
      <p:pic>
        <p:nvPicPr>
          <p:cNvPr id="6" name="Picture 5">
            <a:extLst>
              <a:ext uri="{FF2B5EF4-FFF2-40B4-BE49-F238E27FC236}">
                <a16:creationId xmlns:a16="http://schemas.microsoft.com/office/drawing/2014/main" id="{8B584AD1-44DF-29F9-4583-B4C8A9864FD3}"/>
              </a:ext>
            </a:extLst>
          </p:cNvPr>
          <p:cNvPicPr>
            <a:picLocks noChangeAspect="1"/>
          </p:cNvPicPr>
          <p:nvPr/>
        </p:nvPicPr>
        <p:blipFill>
          <a:blip r:embed="rId3"/>
          <a:stretch>
            <a:fillRect/>
          </a:stretch>
        </p:blipFill>
        <p:spPr>
          <a:xfrm>
            <a:off x="2923118" y="315968"/>
            <a:ext cx="8678486" cy="6230219"/>
          </a:xfrm>
          <a:prstGeom prst="rect">
            <a:avLst/>
          </a:prstGeom>
        </p:spPr>
      </p:pic>
    </p:spTree>
    <p:extLst>
      <p:ext uri="{BB962C8B-B14F-4D97-AF65-F5344CB8AC3E}">
        <p14:creationId xmlns:p14="http://schemas.microsoft.com/office/powerpoint/2010/main" val="154154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defPPr>
              <a:defRPr lang="en-GB"/>
            </a:defPPr>
          </a:lstStyle>
          <a:p>
            <a:pPr algn="ctr" rtl="0"/>
            <a:r>
              <a:rPr lang="en-GB" dirty="0"/>
              <a:t>Assumptions and procedural rules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1714686" y="2546137"/>
            <a:ext cx="8762625" cy="3638764"/>
          </a:xfrm>
        </p:spPr>
        <p:txBody>
          <a:bodyPr rtlCol="0">
            <a:normAutofit/>
          </a:bodyPr>
          <a:lstStyle>
            <a:defPPr>
              <a:defRPr lang="en-GB"/>
            </a:defPPr>
          </a:lstStyle>
          <a:p>
            <a:pPr rtl="0">
              <a:buFont typeface="Arial" panose="020B0604020202020204" pitchFamily="34" charset="0"/>
              <a:buChar char="•"/>
            </a:pPr>
            <a:r>
              <a:rPr lang="en-US" sz="2000" dirty="0">
                <a:ea typeface="Tahoma" panose="020B0604030504040204" pitchFamily="34" charset="0"/>
                <a:cs typeface="Tahoma" panose="020B0604030504040204" pitchFamily="34" charset="0"/>
              </a:rPr>
              <a:t>Student can have one or more guardians</a:t>
            </a:r>
          </a:p>
          <a:p>
            <a:pPr rtl="0">
              <a:buFont typeface="Arial" panose="020B0604020202020204" pitchFamily="34" charset="0"/>
              <a:buChar char="•"/>
            </a:pPr>
            <a:r>
              <a:rPr lang="en-US" sz="2000" dirty="0">
                <a:ea typeface="Tahoma" panose="020B0604030504040204" pitchFamily="34" charset="0"/>
                <a:cs typeface="Tahoma" panose="020B0604030504040204" pitchFamily="34" charset="0"/>
              </a:rPr>
              <a:t>Guardians can have one or more students</a:t>
            </a:r>
          </a:p>
          <a:p>
            <a:pPr rtl="0">
              <a:buFont typeface="Arial" panose="020B0604020202020204" pitchFamily="34" charset="0"/>
              <a:buChar char="•"/>
            </a:pPr>
            <a:r>
              <a:rPr lang="en-US" sz="2000" dirty="0">
                <a:ea typeface="Tahoma" panose="020B0604030504040204" pitchFamily="34" charset="0"/>
                <a:cs typeface="Tahoma" panose="020B0604030504040204" pitchFamily="34" charset="0"/>
              </a:rPr>
              <a:t>Student can be only undergraduate or graduate </a:t>
            </a:r>
          </a:p>
          <a:p>
            <a:pPr rtl="0">
              <a:buFont typeface="Arial" panose="020B0604020202020204" pitchFamily="34" charset="0"/>
              <a:buChar char="•"/>
            </a:pPr>
            <a:r>
              <a:rPr lang="en-US" sz="2000" dirty="0">
                <a:ea typeface="Tahoma" panose="020B0604030504040204" pitchFamily="34" charset="0"/>
                <a:cs typeface="Tahoma" panose="020B0604030504040204" pitchFamily="34" charset="0"/>
              </a:rPr>
              <a:t>Student can be in more than one class at a time</a:t>
            </a:r>
          </a:p>
          <a:p>
            <a:pPr rtl="0">
              <a:buFont typeface="Arial" panose="020B0604020202020204" pitchFamily="34" charset="0"/>
              <a:buChar char="•"/>
            </a:pPr>
            <a:r>
              <a:rPr lang="en-US" sz="2000" dirty="0">
                <a:ea typeface="Tahoma" panose="020B0604030504040204" pitchFamily="34" charset="0"/>
                <a:cs typeface="Tahoma" panose="020B0604030504040204" pitchFamily="34" charset="0"/>
              </a:rPr>
              <a:t>Class has subject, teacher and classroom </a:t>
            </a:r>
          </a:p>
          <a:p>
            <a:pPr rtl="0">
              <a:buFont typeface="Arial" panose="020B0604020202020204" pitchFamily="34" charset="0"/>
              <a:buChar char="•"/>
            </a:pPr>
            <a:r>
              <a:rPr lang="en-US" sz="2000" dirty="0">
                <a:ea typeface="Tahoma" panose="020B0604030504040204" pitchFamily="34" charset="0"/>
                <a:cs typeface="Tahoma" panose="020B0604030504040204" pitchFamily="34" charset="0"/>
              </a:rPr>
              <a:t>Teacher can be supervisor to other teachers (principal, dean)</a:t>
            </a:r>
          </a:p>
          <a:p>
            <a:pPr rtl="0">
              <a:buFont typeface="Arial" panose="020B0604020202020204" pitchFamily="34" charset="0"/>
              <a:buChar char="•"/>
            </a:pPr>
            <a:r>
              <a:rPr lang="en-US" sz="2000" dirty="0">
                <a:ea typeface="Tahoma" panose="020B0604030504040204" pitchFamily="34" charset="0"/>
                <a:cs typeface="Tahoma" panose="020B0604030504040204" pitchFamily="34" charset="0"/>
              </a:rPr>
              <a:t>Department can have many subjects </a:t>
            </a:r>
          </a:p>
        </p:txBody>
      </p:sp>
    </p:spTree>
    <p:extLst>
      <p:ext uri="{BB962C8B-B14F-4D97-AF65-F5344CB8AC3E}">
        <p14:creationId xmlns:p14="http://schemas.microsoft.com/office/powerpoint/2010/main" val="172946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B5FAC0D6-CE2B-0859-4802-FB0FB3DE5F59}"/>
              </a:ext>
            </a:extLst>
          </p:cNvPr>
          <p:cNvGraphicFramePr>
            <a:graphicFrameLocks noGrp="1"/>
          </p:cNvGraphicFramePr>
          <p:nvPr>
            <p:extLst>
              <p:ext uri="{D42A27DB-BD31-4B8C-83A1-F6EECF244321}">
                <p14:modId xmlns:p14="http://schemas.microsoft.com/office/powerpoint/2010/main" val="1302702880"/>
              </p:ext>
            </p:extLst>
          </p:nvPr>
        </p:nvGraphicFramePr>
        <p:xfrm>
          <a:off x="0" y="0"/>
          <a:ext cx="12192000" cy="6858001"/>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645828741"/>
                    </a:ext>
                  </a:extLst>
                </a:gridCol>
                <a:gridCol w="6096000">
                  <a:extLst>
                    <a:ext uri="{9D8B030D-6E8A-4147-A177-3AD203B41FA5}">
                      <a16:colId xmlns:a16="http://schemas.microsoft.com/office/drawing/2014/main" val="3758950635"/>
                    </a:ext>
                  </a:extLst>
                </a:gridCol>
              </a:tblGrid>
              <a:tr h="1325781">
                <a:tc gridSpan="2">
                  <a:txBody>
                    <a:bodyPr/>
                    <a:lstStyle/>
                    <a:p>
                      <a:pPr lvl="0" algn="ctr"/>
                      <a:r>
                        <a:rPr lang="en-US" sz="4000" b="0" dirty="0">
                          <a:latin typeface="+mj-lt"/>
                        </a:rPr>
                        <a:t>CRUD</a:t>
                      </a:r>
                      <a:endParaRPr lang="sr-Latn-RS" sz="4000" b="0" dirty="0">
                        <a:latin typeface="+mj-lt"/>
                      </a:endParaRPr>
                    </a:p>
                  </a:txBody>
                  <a:tcPr anchor="ctr"/>
                </a:tc>
                <a:tc hMerge="1">
                  <a:txBody>
                    <a:bodyPr/>
                    <a:lstStyle/>
                    <a:p>
                      <a:endParaRPr lang="sr-Latn-RS"/>
                    </a:p>
                  </a:txBody>
                  <a:tcPr/>
                </a:tc>
                <a:extLst>
                  <a:ext uri="{0D108BD9-81ED-4DB2-BD59-A6C34878D82A}">
                    <a16:rowId xmlns:a16="http://schemas.microsoft.com/office/drawing/2014/main" val="2701120578"/>
                  </a:ext>
                </a:extLst>
              </a:tr>
              <a:tr h="1325781">
                <a:tc>
                  <a:txBody>
                    <a:bodyPr/>
                    <a:lstStyle/>
                    <a:p>
                      <a:pPr algn="ctr">
                        <a:lnSpc>
                          <a:spcPct val="100000"/>
                        </a:lnSpc>
                      </a:pPr>
                      <a:r>
                        <a:rPr lang="en-US" sz="2800"/>
                        <a:t>CREATE</a:t>
                      </a:r>
                      <a:endParaRPr lang="sr-Latn-RS" sz="2800" dirty="0"/>
                    </a:p>
                  </a:txBody>
                  <a:tcPr anchor="ctr"/>
                </a:tc>
                <a:tc>
                  <a:txBody>
                    <a:bodyPr/>
                    <a:lstStyle/>
                    <a:p>
                      <a:pPr algn="ctr"/>
                      <a:r>
                        <a:rPr lang="en-US" sz="2000" dirty="0"/>
                        <a:t>Student enrollment and teacher employment</a:t>
                      </a:r>
                      <a:endParaRPr lang="sr-Latn-RS" sz="2000" dirty="0"/>
                    </a:p>
                  </a:txBody>
                  <a:tcPr anchor="ctr"/>
                </a:tc>
                <a:extLst>
                  <a:ext uri="{0D108BD9-81ED-4DB2-BD59-A6C34878D82A}">
                    <a16:rowId xmlns:a16="http://schemas.microsoft.com/office/drawing/2014/main" val="4079031306"/>
                  </a:ext>
                </a:extLst>
              </a:tr>
              <a:tr h="1325781">
                <a:tc>
                  <a:txBody>
                    <a:bodyPr/>
                    <a:lstStyle/>
                    <a:p>
                      <a:pPr algn="ctr"/>
                      <a:r>
                        <a:rPr lang="en-US" sz="2800"/>
                        <a:t>READ</a:t>
                      </a:r>
                      <a:endParaRPr lang="sr-Latn-RS" sz="2800" dirty="0"/>
                    </a:p>
                  </a:txBody>
                  <a:tcPr anchor="ctr"/>
                </a:tc>
                <a:tc>
                  <a:txBody>
                    <a:bodyPr/>
                    <a:lstStyle/>
                    <a:p>
                      <a:pPr algn="ctr"/>
                      <a:r>
                        <a:rPr lang="en-US" sz="2000" dirty="0"/>
                        <a:t>Student, guardian and teacher information </a:t>
                      </a:r>
                      <a:endParaRPr lang="sr-Latn-RS" sz="2000" dirty="0"/>
                    </a:p>
                  </a:txBody>
                  <a:tcPr anchor="ctr"/>
                </a:tc>
                <a:extLst>
                  <a:ext uri="{0D108BD9-81ED-4DB2-BD59-A6C34878D82A}">
                    <a16:rowId xmlns:a16="http://schemas.microsoft.com/office/drawing/2014/main" val="123877373"/>
                  </a:ext>
                </a:extLst>
              </a:tr>
              <a:tr h="1554877">
                <a:tc>
                  <a:txBody>
                    <a:bodyPr/>
                    <a:lstStyle/>
                    <a:p>
                      <a:pPr algn="ctr"/>
                      <a:r>
                        <a:rPr lang="en-US" sz="2800"/>
                        <a:t>UPDATE</a:t>
                      </a:r>
                      <a:endParaRPr lang="sr-Latn-RS" sz="2800" dirty="0"/>
                    </a:p>
                  </a:txBody>
                  <a:tcPr anchor="ctr"/>
                </a:tc>
                <a:tc>
                  <a:txBody>
                    <a:bodyPr/>
                    <a:lstStyle/>
                    <a:p>
                      <a:pPr algn="ctr"/>
                      <a:r>
                        <a:rPr lang="en-US" sz="2000" dirty="0"/>
                        <a:t>Student, guardian and teacher information</a:t>
                      </a:r>
                      <a:endParaRPr lang="sr-Latn-RS" sz="2000" dirty="0"/>
                    </a:p>
                  </a:txBody>
                  <a:tcPr anchor="ctr"/>
                </a:tc>
                <a:extLst>
                  <a:ext uri="{0D108BD9-81ED-4DB2-BD59-A6C34878D82A}">
                    <a16:rowId xmlns:a16="http://schemas.microsoft.com/office/drawing/2014/main" val="3977541883"/>
                  </a:ext>
                </a:extLst>
              </a:tr>
              <a:tr h="1325781">
                <a:tc>
                  <a:txBody>
                    <a:bodyPr/>
                    <a:lstStyle/>
                    <a:p>
                      <a:pPr algn="ctr"/>
                      <a:r>
                        <a:rPr lang="en-US" sz="2800"/>
                        <a:t>DELETE</a:t>
                      </a:r>
                      <a:endParaRPr lang="sr-Latn-RS" sz="2800" dirty="0"/>
                    </a:p>
                  </a:txBody>
                  <a:tcPr anchor="ctr"/>
                </a:tc>
                <a:tc>
                  <a:txBody>
                    <a:bodyPr/>
                    <a:lstStyle/>
                    <a:p>
                      <a:pPr algn="ctr"/>
                      <a:r>
                        <a:rPr lang="en-US" sz="2000" dirty="0"/>
                        <a:t>Graduated students and former professors</a:t>
                      </a:r>
                    </a:p>
                    <a:p>
                      <a:pPr algn="ctr"/>
                      <a:r>
                        <a:rPr lang="en-US" sz="2000" dirty="0"/>
                        <a:t>data</a:t>
                      </a:r>
                      <a:endParaRPr lang="sr-Latn-RS" sz="2000" dirty="0"/>
                    </a:p>
                  </a:txBody>
                  <a:tcPr anchor="ctr"/>
                </a:tc>
                <a:extLst>
                  <a:ext uri="{0D108BD9-81ED-4DB2-BD59-A6C34878D82A}">
                    <a16:rowId xmlns:a16="http://schemas.microsoft.com/office/drawing/2014/main" val="1571463136"/>
                  </a:ext>
                </a:extLst>
              </a:tr>
            </a:tbl>
          </a:graphicData>
        </a:graphic>
      </p:graphicFrame>
    </p:spTree>
    <p:extLst>
      <p:ext uri="{BB962C8B-B14F-4D97-AF65-F5344CB8AC3E}">
        <p14:creationId xmlns:p14="http://schemas.microsoft.com/office/powerpoint/2010/main" val="243567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defPPr>
              <a:defRPr lang="en-GB"/>
            </a:defPPr>
          </a:lstStyle>
          <a:p>
            <a:pPr algn="ctr" rtl="0"/>
            <a:r>
              <a:rPr lang="en-GB" dirty="0"/>
              <a:t>Data sample</a:t>
            </a:r>
          </a:p>
        </p:txBody>
      </p:sp>
      <p:pic>
        <p:nvPicPr>
          <p:cNvPr id="3" name="Picture 2">
            <a:extLst>
              <a:ext uri="{FF2B5EF4-FFF2-40B4-BE49-F238E27FC236}">
                <a16:creationId xmlns:a16="http://schemas.microsoft.com/office/drawing/2014/main" id="{8D54AD1E-4680-9042-797A-36EA5E6B40B2}"/>
              </a:ext>
            </a:extLst>
          </p:cNvPr>
          <p:cNvPicPr>
            <a:picLocks noChangeAspect="1"/>
          </p:cNvPicPr>
          <p:nvPr/>
        </p:nvPicPr>
        <p:blipFill>
          <a:blip r:embed="rId3"/>
          <a:stretch>
            <a:fillRect/>
          </a:stretch>
        </p:blipFill>
        <p:spPr>
          <a:xfrm>
            <a:off x="1170886" y="3429000"/>
            <a:ext cx="9850225" cy="1448002"/>
          </a:xfrm>
          <a:prstGeom prst="rect">
            <a:avLst/>
          </a:prstGeom>
        </p:spPr>
      </p:pic>
    </p:spTree>
    <p:extLst>
      <p:ext uri="{BB962C8B-B14F-4D97-AF65-F5344CB8AC3E}">
        <p14:creationId xmlns:p14="http://schemas.microsoft.com/office/powerpoint/2010/main" val="239459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63585701_TF45182065_Win32" id="{27BF2B44-40E8-4770-837F-29C08368A7E8}" vid="{BD1F8CF4-58A2-446C-A784-F195283377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9B3EA6-E2E1-4B68-B700-9432F9FC79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283</TotalTime>
  <Words>1322</Words>
  <Application>Microsoft Office PowerPoint</Application>
  <PresentationFormat>Widescreen</PresentationFormat>
  <Paragraphs>231</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Tahoma</vt:lpstr>
      <vt:lpstr>Wingdings 2</vt:lpstr>
      <vt:lpstr>Quotable</vt:lpstr>
      <vt:lpstr>School management system database</vt:lpstr>
      <vt:lpstr>School management system database</vt:lpstr>
      <vt:lpstr>We interact with databases every day, consciously or unconsciously.</vt:lpstr>
      <vt:lpstr>Project description</vt:lpstr>
      <vt:lpstr>Project description</vt:lpstr>
      <vt:lpstr>ERD</vt:lpstr>
      <vt:lpstr>Assumptions and procedural rules</vt:lpstr>
      <vt:lpstr>PowerPoint Presentation</vt:lpstr>
      <vt:lpstr>Data sample</vt:lpstr>
      <vt:lpstr>Mapping and creating tables</vt:lpstr>
      <vt:lpstr>Mapping and creating tables</vt:lpstr>
      <vt:lpstr>Mapping and creating tables</vt:lpstr>
      <vt:lpstr>Mapping and creating tables</vt:lpstr>
      <vt:lpstr>Mapping and creating tables</vt:lpstr>
      <vt:lpstr>Mapping and creating tables</vt:lpstr>
      <vt:lpstr>Mapping and creating tables</vt:lpstr>
      <vt:lpstr>Mapping and creating tables</vt:lpstr>
      <vt:lpstr>Mapping and creating tables</vt:lpstr>
      <vt:lpstr>Mapping and creating tables</vt:lpstr>
      <vt:lpstr>Queries</vt:lpstr>
      <vt:lpstr>Queries</vt:lpstr>
      <vt:lpstr>Queries</vt:lpstr>
      <vt:lpstr>Queries</vt:lpstr>
      <vt:lpstr>Queries</vt:lpstr>
      <vt:lpstr>Form example</vt:lpstr>
      <vt:lpstr>Report example</vt:lpstr>
      <vt:lpstr>List of values</vt:lpstr>
      <vt:lpstr>Databases are changing over time.  That is because they grow alongside businesses or other projects they were intended for.   The version of database shown in this presentation is just the tip of the iceberg in terms of the potential that can be achieved with this project.  Depending on the establishment that would utilize a database like this, features such as terms for classes, periods of school year, tracking student year level and grading system could be implemented.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 database</dc:title>
  <dc:creator>Aleksandar Đukić - 2018202931</dc:creator>
  <cp:lastModifiedBy>Aleksandar Đukić - 2018202931</cp:lastModifiedBy>
  <cp:revision>4</cp:revision>
  <dcterms:created xsi:type="dcterms:W3CDTF">2023-06-04T14:54:40Z</dcterms:created>
  <dcterms:modified xsi:type="dcterms:W3CDTF">2023-06-04T19:38:27Z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