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2b788b5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2b788b5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f2b788b5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f2b788b5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f2b788b5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f2b788b5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f2b788b5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f2b788b5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f2b788b5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f2b788b5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2b788b5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f2b788b5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2b788b5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f2b788b5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f2b788b5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f2b788b5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f2b788b5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f2b788b5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f2b788b5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f2b788b5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f2b788b5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f2b788b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f2b788b5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f2b788b5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f2b788b5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f2b788b5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f2b788b5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f2b788b5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f2b788b5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f2b788b5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d412858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d412858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2b788b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2b788b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2b788b5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2b788b5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f2b788b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f2b788b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f2b788b5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f2b788b5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f2b788b5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f2b788b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f2b788b5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f2b788b5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2b788b5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f2b788b5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на FastAPI развојната рамка во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Александар Крстески (186002)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45465" l="0" r="0" t="9505"/>
          <a:stretch/>
        </p:blipFill>
        <p:spPr>
          <a:xfrm>
            <a:off x="1112525" y="1741450"/>
            <a:ext cx="6918949" cy="1660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48714" l="0" r="0" t="10794"/>
          <a:stretch/>
        </p:blipFill>
        <p:spPr>
          <a:xfrm>
            <a:off x="1112525" y="3484050"/>
            <a:ext cx="6918949" cy="14932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2"/>
          <p:cNvSpPr txBox="1"/>
          <p:nvPr/>
        </p:nvSpPr>
        <p:spPr>
          <a:xfrm>
            <a:off x="824900" y="1303225"/>
            <a:ext cx="6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Филтрирање ресурси според поткатегорија и според име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13" y="1788500"/>
            <a:ext cx="5798377" cy="30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7650" y="1290925"/>
            <a:ext cx="76887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Edit/Delete на ресурс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7650" y="1334200"/>
            <a:ext cx="76887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Календар со резервации за даден ресурс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25" y="1850675"/>
            <a:ext cx="6016148" cy="30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7650" y="1282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Приказ на сите резервации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44112" l="0" r="0" t="0"/>
          <a:stretch/>
        </p:blipFill>
        <p:spPr>
          <a:xfrm>
            <a:off x="668913" y="2089225"/>
            <a:ext cx="7806173" cy="2327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7650" y="1342850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Приказ на сите регистрирани корисници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45909" l="0" r="0" t="9431"/>
          <a:stretch/>
        </p:blipFill>
        <p:spPr>
          <a:xfrm>
            <a:off x="1295275" y="1781913"/>
            <a:ext cx="6636602" cy="1579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51772" l="0" r="0" t="9142"/>
          <a:stretch/>
        </p:blipFill>
        <p:spPr>
          <a:xfrm>
            <a:off x="1295275" y="3424700"/>
            <a:ext cx="6636602" cy="13826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27823" l="34435" r="33726" t="28249"/>
          <a:stretch/>
        </p:blipFill>
        <p:spPr>
          <a:xfrm>
            <a:off x="4483504" y="1584350"/>
            <a:ext cx="2897997" cy="2131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21667" l="34779" r="33743" t="23087"/>
          <a:stretch/>
        </p:blipFill>
        <p:spPr>
          <a:xfrm>
            <a:off x="1995523" y="1584350"/>
            <a:ext cx="2278201" cy="2131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5">
            <a:alphaModFix/>
          </a:blip>
          <a:srcRect b="36287" l="22539" r="22725" t="34737"/>
          <a:stretch/>
        </p:blipFill>
        <p:spPr>
          <a:xfrm>
            <a:off x="2467538" y="3836225"/>
            <a:ext cx="4208926" cy="1187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7"/>
          <p:cNvSpPr txBox="1"/>
          <p:nvPr/>
        </p:nvSpPr>
        <p:spPr>
          <a:xfrm>
            <a:off x="673200" y="1184150"/>
            <a:ext cx="84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Регистрација на нови корисници, промена на профили на постоечки корисници и бришење корисници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Корисник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41824" l="0" r="0" t="7362"/>
          <a:stretch/>
        </p:blipFill>
        <p:spPr>
          <a:xfrm>
            <a:off x="858175" y="2243500"/>
            <a:ext cx="7758523" cy="21012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1819100"/>
            <a:ext cx="7688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Листање на ресурсите по категории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7650" y="1342850"/>
            <a:ext cx="7688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Детали за ресурс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13499" l="0" r="0" t="9357"/>
          <a:stretch/>
        </p:blipFill>
        <p:spPr>
          <a:xfrm>
            <a:off x="968100" y="1887025"/>
            <a:ext cx="6949524" cy="285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27650" y="1294000"/>
            <a:ext cx="7688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Пример за успешна резервација на ресурс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575" y="1760525"/>
            <a:ext cx="6452200" cy="325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175" y="1692700"/>
            <a:ext cx="6485650" cy="32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748650" y="1213075"/>
            <a:ext cx="39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Успешна резервација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 на идејата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Генерализиран систем за менаџирање и резервација на ресурси кој овозможува работа со најразлични видови ресурси.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Систем кој произволна компанија ќе може да го користи за менаџирање на своите ресурси.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Две улоги: </a:t>
            </a:r>
            <a:r>
              <a:rPr lang="en" u="sng"/>
              <a:t>администраторот</a:t>
            </a:r>
            <a:r>
              <a:rPr lang="en"/>
              <a:t> додава најразлични ресурси кои е потребно да се менаџираат и распределуваат помеѓу </a:t>
            </a:r>
            <a:r>
              <a:rPr lang="en" u="sng"/>
              <a:t>корисници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1200"/>
            <a:ext cx="8839201" cy="446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63" y="700301"/>
            <a:ext cx="8459076" cy="42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35900" y="1284700"/>
            <a:ext cx="76722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Пример за неуспешен обид за резервација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475" y="1687475"/>
            <a:ext cx="6515050" cy="32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68825" y="1290900"/>
            <a:ext cx="76887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Приказ на сите резервации за даден корисник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201" y="1885250"/>
            <a:ext cx="5571600" cy="29731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18650"/>
            <a:ext cx="7688700" cy="35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 благодарам на вниманието!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Прашања?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 на технологиите користени за изработка на проектната задача и aрхитектура на апликацијата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24688" l="29783" r="27461" t="51815"/>
          <a:stretch/>
        </p:blipFill>
        <p:spPr>
          <a:xfrm>
            <a:off x="1186325" y="2441850"/>
            <a:ext cx="6273998" cy="19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46875" y="1212350"/>
            <a:ext cx="578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 на имплементацијата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57775" y="1653650"/>
            <a:ext cx="45423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Опис на табелите во базата на податоци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7723" l="30827" r="27452" t="23134"/>
          <a:stretch/>
        </p:blipFill>
        <p:spPr>
          <a:xfrm>
            <a:off x="2961425" y="2050600"/>
            <a:ext cx="3221150" cy="3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377500"/>
            <a:ext cx="76887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Опис на корисничкиот интерфејс: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Login page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675" y="2173600"/>
            <a:ext cx="5132650" cy="2738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63000" y="1632300"/>
            <a:ext cx="7216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Почетен екран, додавање категорија и листање категории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39525" l="30355" r="30756" t="0"/>
          <a:stretch/>
        </p:blipFill>
        <p:spPr>
          <a:xfrm>
            <a:off x="359400" y="2162425"/>
            <a:ext cx="1653877" cy="1370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33211" r="33194" t="0"/>
          <a:stretch/>
        </p:blipFill>
        <p:spPr>
          <a:xfrm>
            <a:off x="2174325" y="2162425"/>
            <a:ext cx="1428749" cy="2266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124" y="2162425"/>
            <a:ext cx="5114904" cy="27262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8"/>
          <p:cNvSpPr txBox="1"/>
          <p:nvPr>
            <p:ph type="title"/>
          </p:nvPr>
        </p:nvSpPr>
        <p:spPr>
          <a:xfrm>
            <a:off x="717425" y="1247575"/>
            <a:ext cx="575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Администратор</a:t>
            </a:r>
            <a:endParaRPr sz="20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50" y="1774100"/>
            <a:ext cx="5884351" cy="313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9"/>
          <p:cNvSpPr txBox="1"/>
          <p:nvPr/>
        </p:nvSpPr>
        <p:spPr>
          <a:xfrm>
            <a:off x="610025" y="1282425"/>
            <a:ext cx="39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Основен приказ на категории и ресурси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7650" y="1377500"/>
            <a:ext cx="76887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Додавање ресурс и додавање поткатегорија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27534" l="33086" r="33318" t="28154"/>
          <a:stretch/>
        </p:blipFill>
        <p:spPr>
          <a:xfrm>
            <a:off x="972275" y="1928079"/>
            <a:ext cx="3987929" cy="28036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19519" l="33542" r="33679" t="18984"/>
          <a:stretch/>
        </p:blipFill>
        <p:spPr>
          <a:xfrm>
            <a:off x="5417700" y="1928063"/>
            <a:ext cx="2803601" cy="28036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7650" y="1377500"/>
            <a:ext cx="76887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Листање на ресурсите по категории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46202" l="0" r="0" t="9870"/>
          <a:stretch/>
        </p:blipFill>
        <p:spPr>
          <a:xfrm>
            <a:off x="1226950" y="1782025"/>
            <a:ext cx="6981300" cy="16345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48729" l="0" r="0" t="9819"/>
          <a:stretch/>
        </p:blipFill>
        <p:spPr>
          <a:xfrm>
            <a:off x="1226950" y="3487575"/>
            <a:ext cx="6981300" cy="15424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