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80" r:id="rId6"/>
    <p:sldId id="260" r:id="rId7"/>
    <p:sldId id="261" r:id="rId8"/>
    <p:sldId id="270" r:id="rId9"/>
    <p:sldId id="271" r:id="rId10"/>
    <p:sldId id="279" r:id="rId11"/>
    <p:sldId id="272" r:id="rId12"/>
    <p:sldId id="273" r:id="rId13"/>
    <p:sldId id="274" r:id="rId14"/>
    <p:sldId id="291" r:id="rId15"/>
    <p:sldId id="282" r:id="rId16"/>
    <p:sldId id="276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CC4"/>
    <a:srgbClr val="B8E6FA"/>
    <a:srgbClr val="F3D0B3"/>
    <a:srgbClr val="A5E9CD"/>
    <a:srgbClr val="E9A873"/>
    <a:srgbClr val="006260"/>
    <a:srgbClr val="E0863C"/>
    <a:srgbClr val="AE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0" autoAdjust="0"/>
    <p:restoredTop sz="94660"/>
  </p:normalViewPr>
  <p:slideViewPr>
    <p:cSldViewPr snapToGrid="0">
      <p:cViewPr>
        <p:scale>
          <a:sx n="90" d="100"/>
          <a:sy n="90" d="100"/>
        </p:scale>
        <p:origin x="163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4:57:12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86 276 24575,'11'71'0,"6"121"0,-17 72 0,-1-162 0,22-47 0,-16-8 0,-1-1 0,-2 0 0,-8 81 0,-20 17 0,24-132 0,3-33 0,2 2 0,0 0 0,2 0 0,0 1 0,1 0 0,15-34 0,54-86 0,-68 127 0,155-227 0,-132 193 0,-1-2 0,-3-2 0,-1 0 0,18-56 0,-22 62 0,-15 34 0,-1 0 0,-1-1 0,0 0 0,0 1 0,0-1 0,2-16 0,-6 26 0,0-1 0,0 1 0,0-1 0,0 1 0,0-1 0,0 1 0,0-1 0,0 1 0,0 0 0,0-1 0,0 1 0,0-1 0,-1 1 0,1-1 0,0 1 0,0-1 0,0 1 0,-1 0 0,1-1 0,0 1 0,-1 0 0,1-1 0,0 1 0,-1 0 0,1-1 0,0 1 0,-1 0 0,1 0 0,0-1 0,-1 1 0,1 0 0,-1 0 0,1 0 0,-1 0 0,1-1 0,-1 1 0,-22 3 0,-22 17 0,15-3 0,2 1 0,0 1 0,2 1 0,0 2 0,1 1 0,-29 34 0,51-55 0,1 1 0,0 0 0,0-1 0,0 1 0,1 0 0,-1 0 0,1 0 0,-1 0 0,1 0 0,0 0 0,0 0 0,0 7 0,1-8 0,0-1 0,0 1 0,0-1 0,1 1 0,-1-1 0,1 1 0,-1-1 0,1 1 0,0-1 0,0 0 0,-1 1 0,1-1 0,0 0 0,0 0 0,0 1 0,0-1 0,1 0 0,-1 0 0,0 0 0,0 0 0,1-1 0,-1 1 0,0 0 0,1 0 0,-1-1 0,1 1 0,-1-1 0,1 1 0,-1-1 0,3 1 0,26 5 0,0-1 0,0-1 0,1-2 0,51-2 0,-24 0 0,615-4 0,-658 4 0,-18 0 0,-23 0 0,-522 0 0,506 0 0,0 2 0,-70 13 0,85-9 0,1 1 0,0 2 0,0 0 0,0 2 0,-26 15 0,-1 1 0,-82 27 0,51-21 0,46-14 0,37-19 0,1 0 0,0 0 0,0 0 0,-1 1 0,1-1 0,0 0 0,-1 0 0,1 0 0,0 0 0,0 1 0,-1-1 0,1 0 0,0 0 0,0 1 0,0-1 0,-1 0 0,1 0 0,0 1 0,0-1 0,0 0 0,0 1 0,0-1 0,0 0 0,-1 1 0,1-1 0,0 0 0,0 0 0,0 1 0,0-1 0,0 0 0,0 1 0,0-1 0,0 0 0,0 1 0,1-1 0,-1 0 0,0 1 0,0-1 0,0 0 0,0 0 0,0 1 0,0-1 0,1 0 0,-1 1 0,0-1 0,0 0 0,0 0 0,1 1 0,-1-1 0,0 0 0,0 0 0,1 0 0,-1 0 0,0 1 0,1-1 0,-1 0 0,0 0 0,0 0 0,1 0 0,-1 0 0,0 0 0,1 0 0,13 4 0,0-1 0,1 0 0,-1-2 0,1 1 0,-1-2 0,26-2 0,-14 2 0,561-50 0,-497 37 0,-48 6 0,82-4 0,-116 11 0,81 1 0,-1-4 0,90-15 0,-70 3 0,1 4 0,117 3 0,-207 8 0,-12 1 0,-1 0 0,0-1 0,1 0 0,-1 0 0,1-1 0,-1 1 0,0-2 0,0 1 0,1-1 0,10-4 0,-17 6 0,0-1 0,0 0 0,0 0 0,0 1 0,0-1 0,-1 0 0,1 1 0,0-1 0,0 0 0,-1 1 0,1-1 0,0 1 0,-1-1 0,1 0 0,-1 1 0,1-1 0,-1 1 0,1-1 0,-1 1 0,1 0 0,-1-1 0,0 1 0,1-1 0,-1 1 0,1 0 0,-1 0 0,-1-1 0,-20-13 0,22 14 0,-43-24 0,-79-32 0,95 46 0,1 2 0,-2 1 0,1 1 0,-47-4 0,-103 3 0,-183 15 0,294-4 0,1 3 0,0 2 0,0 3 0,-112 38 0,169-47 0,1 0 0,0 1 0,-1 0 0,1 0 0,1 1 0,-1 0 0,1 0 0,0 0 0,0 1 0,0 0 0,-7 11 0,0 2 0,1 2 0,-15 35 0,16-33 0,2-3 0,-1 0 0,-1 0 0,0-2 0,-2 1 0,0-1 0,-1-1 0,-1 0 0,-30 26 0,42-41 0,-13 14 0,16-15 0,0-1 0,0 1 0,0-1 0,0 1 0,0 0 0,0-1 0,0 1 0,0-1 0,0 1 0,0-1 0,0 1 0,0 0 0,0-1 0,1 1 0,-1-1 0,0 1 0,1-1 0,-1 1 0,0-1 0,1 1 0,-1-1 0,0 1 0,1-1 0,-1 1 0,1-1 0,-1 0 0,1 1 0,-1-1 0,1 0 0,-1 1 0,1-1 0,-1 0 0,1 0 0,-1 1 0,1-1 0,-1 0 0,1 0 0,0 0 0,0 0 0,15 5 0,1-1 0,-1-1 0,1 0 0,0-2 0,25 1 0,-20-1 0,854 4 0,-376-9 0,-2022 4-753,1485 0 753,-3 0 0,-60 6 0,97-6-1,1 0-1,-1 0 1,1 1 0,0-1-1,-1 1 1,1-1 0,-1 1-1,1 0 1,0 0-1,0 0 1,-1 0 0,1 1-1,0-1 1,0 0 0,0 1-1,0 0 1,1-1 0,-1 1-1,0 0 1,1 0 0,-1 0-1,-1 3 1,2 0 14,-1 0 0,1 0 1,1 0-1,-1 0 0,1 0 1,0 0-1,0 1 0,1 7 1,0-6 23,-2 29 151,1-31-150,-1 1-1,1 0 1,0 0 0,1 0-1,-1 0 1,1 0-1,2 6 1,-2-9-31,0-1 0,0 1 0,1-1 0,0 1 0,-1-1-1,1 0 1,0 0 0,0 0 0,0 0 0,0 0 0,0 0 0,0 0 0,1-1 0,-1 1 0,1-1 0,-1 0 0,1 1-1,-1-1 1,6 1 0,26 7-7,1-2 0,1-2 0,-1 0 0,1-3 0,46-2 0,-32 1 0,595-3 0,-203-2 0,-421 3 0,-1-1 0,0-1 0,0-1 0,0-1 0,0 0 0,-1-2 0,0 0 0,0-1 0,31-18 0,28-11 0,113-37 0,-99 40 0,-50 19 0,-10 4 0,0-1 0,-1-1 0,-1-2 0,46-30 0,-38 15 0,-1-3 0,-2-1 0,0-2 0,-3-1 0,-1-1 0,-2-2 0,-2-1 0,-1-1 0,-3-1 0,24-58 0,-1-7 0,-18 49 0,-4-2 0,24-85 0,-46 137 0,0 1 0,-1-1 0,0 1 0,0-13 0,-1 19 0,0-1 0,0 1 0,-1 0 0,1 0 0,-1-1 0,1 1 0,-1 0 0,0 0 0,0 0 0,0 0 0,0 0 0,0 0 0,0 0 0,-1 0 0,1 0 0,-1 1 0,1-1 0,-1 0 0,0 1 0,1 0 0,-5-3 0,-2 0 0,0 1 0,0-1 0,0 2 0,-1-1 0,1 1 0,-1 1 0,0-1 0,-13 1 0,-78 3 0,82-1 0,-20 2 0,-1 2 0,1 2 0,0 2 0,0 1 0,-61 26 0,26-3 0,-122 75 0,181-100 0,0 1 0,0 1 0,1 0 0,0 0 0,1 1 0,0 1 0,1 0 0,0 0 0,-15 25 0,24-35 0,1 0 0,0 0 0,0 0 0,0 0 0,0 0 0,0 0 0,0 1 0,0-1 0,1 0 0,-1 0 0,1 1 0,0-1 0,0 0 0,0 1 0,0-1 0,0 0 0,0 0 0,0 1 0,1-1 0,-1 0 0,1 1 0,0-1 0,-1 0 0,1 0 0,0 0 0,2 2 0,0 0 0,1-1 0,-1 0 0,1-1 0,0 1 0,0-1 0,0 0 0,0 0 0,1 0 0,-1 0 0,0-1 0,1 1 0,-1-1 0,8 0 0,58 10 0,1-4 0,133-4 0,-112-4 0,1259-8-823,-1332 9 823,-3 0 0,-43 7 0,-868 138-46,295-56 21,533-77 25,-439 92 0,471-90 0,30-8 0,21-4 0,15-6 0,1-1 0,44-15 0,-30 8 0,931-310 192,-727 210-192,-249 112 0,52-33 0,-50 31 0,0-1 0,0 1 0,-1-1 0,1 1 0,-1-1 0,1 0 0,-1 1 0,0-1 0,0 0 0,0-1 0,-1 1 0,3-6 0,-4 8 0,1 0 0,-1 0 0,0 0 0,0 0 0,0 0 0,0 0 0,0-1 0,0 1 0,0 0 0,0 0 0,0 0 0,-1 0 0,1 0 0,0 0 0,-1 0 0,1 0 0,-1 0 0,1 0 0,-1 1 0,1-1 0,-1 0 0,0 0 0,1 0 0,-1 0 0,0 1 0,0-1 0,1 0 0,-3 0 0,-29-12 0,5 8 109,-1 1 1,0 2-1,0 1 1,0 1-1,-51 6 1,39-3-65,-32 2-45,0 3 0,1 2 0,-86 26 0,149-34 0,0 1 0,1-1 0,-1 2 0,1-1 0,-1 1 0,1 1 0,1-1 0,-1 1 0,-8 8 0,12-10 0,0 1 0,0 0 0,1-1 0,-1 1 0,1 0 0,0 1 0,0-1 0,1 0 0,-1 0 0,1 1 0,0-1 0,0 1 0,0-1 0,1 1 0,-1-1 0,1 1 0,0 0 0,1 4 0,0 0 0,1 0 0,-1-1 0,2 1 0,-1-1 0,1 1 0,0-1 0,1 0 0,0 0 0,0 0 0,1 0 0,0-1 0,0 0 0,1 0 0,0 0 0,0-1 0,0 0 0,1 0 0,0-1 0,0 1 0,1-1 0,0-1 0,12 6 0,14 5 0,1-2 0,1-1 0,0-2 0,37 6 0,-51-11 0,163 28 0,76 19 0,-254-50 0,-1-1 0,0 1 0,0 1 0,0-1 0,0 1 0,0 0 0,0 1 0,-1-1 0,9 9 0,-13-12 0,0 1 0,0 0 0,-1 0 0,1-1 0,-1 1 0,1 0 0,-1 0 0,1 0 0,-1 0 0,0 0 0,1 0 0,-1 0 0,0 0 0,0 0 0,0 0 0,0 0 0,0 0 0,0 0 0,0 0 0,0 0 0,0 0 0,0 0 0,0 0 0,0-1 0,-1 3 0,-1-1 0,1 1 0,-1-1 0,0 0 0,0 1 0,0-1 0,0 0 0,-1 0 0,1-1 0,0 1 0,-1 0 0,1-1 0,-1 1 0,-3 0 0,-29 13 0,-2-2 0,1-1 0,-56 9 0,58-13 0,-409 74 0,239-48 0,131-18 0,63-11 0,18-2 0,25-2 0,-1-2 0,34-4 0,-4-1 0,-12 2 0,600-28 0,-626 34 0,-42 3 0,3-1 0,-401 116 0,392-113 0,-30 6 0,-52 21 0,98-31 0,0 1 0,0 0 0,-14 9 0,22-13 0,-1 0 0,1 0 0,0 0 0,-1 0 0,1 1 0,-1-1 0,1 0 0,0 0 0,-1 1 0,1-1 0,-1 0 0,1 1 0,0-1 0,-1 0 0,1 1 0,0-1 0,0 1 0,-1-1 0,1 0 0,0 1 0,0-1 0,0 1 0,0-1 0,-1 1 0,1-1 0,0 1 0,0-1 0,0 0 0,0 1 0,0-1 0,0 1 0,0-1 0,0 1 0,0-1 0,0 1 0,1-1 0,-1 1 0,0-1 0,0 1 0,0-1 0,1 0 0,-1 1 0,0-1 0,0 1 0,1-1 0,-1 0 0,0 1 0,1-1 0,-1 0 0,0 1 0,1-1 0,-1 0 0,0 0 0,1 1 0,0-1 0,30 10 0,-30-10 0,64 11 0,92 5 0,72-10 0,-157-5 0,-13 0 0,1 1 0,0-2 0,-1-3 0,93-16 0,4-21 0,-2-7 0,-2-6 0,-3-8 0,245-136 0,-377 187 0,0 0 0,-1-1 0,-1 0 0,0-1 0,0-1 0,16-19 0,-25 24 0,1-1 0,-1 0 0,0 0 0,-1-1 0,0 0 0,-1 0 0,0 0 0,-1 0 0,0-1 0,0 1 0,-1-1 0,1-14 0,-1-9 0,-1-1 0,-7-60 0,6 92 0,-1 0 0,0 0 0,0 0 0,0 0 0,0 0 0,0 0 0,0 1 0,-1-1 0,0 0 0,1 1 0,-1-1 0,0 1 0,0 0 0,0 0 0,-1-1 0,1 1 0,0 1 0,-1-1 0,-2-1 0,-6-3 0,1 1 0,-1 0 0,-19-5 0,12 4 0,-25-7 0,-1 2 0,-1 2 0,-81-7 0,-140 10 0,191 6 0,-49-1 0,-348 10 0,466-9 0,-15 1 0,1 1 0,0 1 0,0 1 0,-29 9 0,46-12 0,0 0 0,0 0 0,0 0 0,0 1 0,0-1 0,0 1 0,0 0 0,0 0 0,0 0 0,1 0 0,-1 0 0,1 1 0,0-1 0,-1 1 0,1-1 0,0 1 0,1 0 0,-1 0 0,0 0 0,1 0 0,0 0 0,0 0 0,0 0 0,0 0 0,0 1 0,0-1 0,1 0 0,0 1 0,-1-1 0,1 0 0,0 1 0,1-1 0,-1 1 0,2 3 0,-1-2 0,1 1 0,1-1 0,-1 0 0,1 1 0,0-1 0,0 0 0,0 0 0,1-1 0,0 1 0,0-1 0,0 0 0,0 0 0,1 0 0,-1 0 0,1-1 0,0 0 0,0 0 0,0 0 0,1 0 0,7 2 0,12 4 0,0-1 0,1-2 0,35 6 0,265 17-195,8-26-249,-191-4 228,1019-4-129,-1119 4 345,-84 1 0,-1953 0-1613,1894-1 1638,-201 5 302,222 1-84,-134 26 1,200-29-204,-1 2 0,1-1 0,0 2 0,0 0 1,-14 7-1,26-11-39,-1 0 0,1-1 0,0 1 0,0 0 0,-1 0 0,1 0 0,0 0 0,0 0 0,0 0 0,0 0 0,0 0 0,0 1 0,1-1 0,-1 0 0,0 0 0,0 1 0,0 1 0,1-2-1,0 0 0,0 0 0,0 0 0,0 0 1,1 0-1,-1-1 0,0 1 0,0 0 0,1 0 0,-1 0 0,0-1 0,1 1 1,-1 0-1,1 0 0,-1-1 0,1 1 0,-1 0 0,1-1 0,0 1 1,-1 0-1,1-1 0,0 1 0,6 3 0,-1 0-1,1-1 1,0 0 0,-1 0 0,15 4-1,43 7 1,0-2 0,124 5 0,522 7 76,6-27 32,-476 1-97,-104 0-11,-95 4 0,-93 4 0,-774 32-780,750-36 655,-838 6 420,828-3 146,65 0-372,20-5-68,1 0-1,0 0 0,0 0 1,0 0-1,0 0 0,-1 0 1,1 0-1,0 0 1,0 0-1,0 0 0,0 0 1,-1 0-1,1 0 1,0 0-1,0 0 0,0 0 1,0 1-1,0-1 0,0 0 1,-1 0-1,1 0 1,0 0-1,0 0 0,0 0 1,0 1-1,0-1 1,0 0-1,0 0 0,0 0 1,0 0-1,0 1 0,0-1 1,0 0-1,0 0 1,0 0-1,0 0 0,0 1 1,0-1-1,0 0 1,0 0-1,0 0 0,0 0 1,0 0-1,0 1 0,2 0-1,1 1-1,-1-1 0,1 0 1,-1 0-1,1 0 0,0 0 0,-1 0 1,1-1-1,4 1 0,96 13 430,0-5-1,124-6 0,-121-2-196,674 1-125,-758-2-106,4 0 0,1 0 0,0 2 0,46 10 0,-58-4 0,-22-1 0,-28 4 0,-116 16 0,-197 10 0,-76 11 0,366-35 0,47-7 0,13-1 0,41 5 0,651 90 0,-646-96 0,-26-3 0,-1 1 0,1 1 0,26 6 0,-42-4 0,-17-1 0,-35 4 0,-86 2 0,94-8 0,-469 13 0,284-10 0,163-3 0,-85 12 0,103-2 0,39-7 0,14 0 0,21 0 0,1-1 0,61-1 0,-44-2 0,1262 3-1167,-1229-4 1154,-54-1 13,-49 1 0,-1778 0 213,1913-7-213,-74 3 0,494-52-299,33-3-270,197 10-1038,-63 4 1389,-592 34 218,-89 6 0,-31 1 6,-48-1 152,-673 0 1234,483 6-1233,-955 1-113,1385-2-46,2302 0-1729,-2416 0 1951,-32-2 78,0 2 0,0 2 0,51 8-1,-87-10-296,1 0 0,-1 0 0,0 0 0,0 0 0,1 0-1,-1 0 1,0 0 0,1 0 0,-1 0 0,0 0 0,1 0 0,-1 0-1,0 0 1,0 0 0,1 1 0,-1-1 0,0 0 0,1 0-1,-1 0 1,0 0 0,0 1 0,1-1 0,-1 0 0,0 0 0,0 0-1,0 1 1,1-1 0,-1 0 0,0 0 0,0 1 0,0-1-1,0 0 1,0 1 0,0-1 0,1 0 0,-1 1 0,-16 6 12,-46 4-15,1-3 0,-66 1 0,85-6 0,-220 9-164,-72-2-620,-1242-1-1018,686-8 1720,506 7-424,346-4 509,30-3-9,8 1 4,55 6 171,760 17 1656,-633-24-1418,245 2-409,2769-4-3120,-3460 1 3122,-8 0 13,-77 0 37,-66 0 89,-56 0 365,-2499 0-2737,2710 1 1819,94 5 474,157-6 60,-1 1 0,1 0 0,-1 0 0,1 1 0,-18 7 0,27-9-114,0 0 0,0 0 0,-1 0 0,1 0 0,0 0 0,0 0 0,0 0 0,-1 0 0,1 0 0,0 1 0,0-1 0,0 0 0,0 0 0,-1 0 0,1 0 0,0 0 0,0 1 0,0-1 0,0 0 0,0 0 0,0 0 0,-1 1 0,1-1 0,0 0 0,0 0 0,0 0 0,0 1 0,0-1 0,0 0 0,0 0 0,0 1 0,0-1 0,0 0 0,0 0 0,0 0 0,0 1 0,0-1 0,0 0 0,0 0 0,0 0 0,1 1 0,-1-1 0,0 0 0,0 0 0,0 0 0,0 1 0,0-1 0,1 0 0,19 10 288,28 1 106,0-2 0,1-2 0,73 2-1,-72-6-261,267 12 325,110-5 228,110-4-685,1626-4-2782,-556-3 876,-1953 1 3467,30 0-1254,-85 0 506,-83 0-163,-2681 0-2910,3446 0 2254,16 0 12,84 0 36,82 0-26,73 1 18,2825 26-3096,-3285-27 3553,-139 0 388,-124 0 39,-111 0-177,-89-1 137,-285 0-503,-923 3-165,1335 2-216,115 6 0,122-4 0,23-3 0,8 0 0,28 2 0,38 0 0,151 3 0,101-2 8,85-3 23,2302-3-289,-2908 0 258,-95 0 0,-120 0-76,-115 0-227,-93 0 64,-2508 0-2536,3294 0 2775,155 0 33,121 0 103,118 0-91,3184 0-220,-3897 0 175,-165 0 0,-156 0-164,-157 0-525,-155 0 224,-3792 0-2923,4938 0 4170,33 0-618,123 0 583,102 0-55,2814 0 1194,-3301 0-316,-291 0-1453,-130 0-117,-136 0-66,-144 0-200,-118 0 67,-2601 0-2684,3590 0 2833,177 0-12,199 0-184,141 0 133,3421 0-2402,-3829-1 2039,-210-3 1114,-180 1-292,-50 0-122,-162-2-123,-164 0 63,-169 2 561,-134-1-204,-1549-29 136,1064 13-211,1056 19-458,63-1 1034,357 3 184,-34-1-997,872 0 2359,684 2-2482,-2111-2-86,-38 0-62,-95-3-190,-942-47-105,714 22 173,237 13 173,101 0-29,115-3 30,160 17 10,-1 1 0,1-1 0,0 0 0,0 0 0,0 0 0,0 0 1,0 0-1,0-1 0,0 1 0,1-1 0,-4-3 0,5 5 0,1 0 0,0-1 0,0 1 0,-1-1 0,1 1 0,0-1 0,0 1 0,0-1 0,-1 0 0,1 1 0,0-1 0,0 1 0,0-1 0,0 1 0,0-1-1,0 1 1,0-1 0,1 1 0,-1-1 0,0 1 0,0-1 0,0 1 0,0-1 0,1 1 0,-1-1 0,0 1 0,0-1 0,1 1 0,-1-1 0,0 1 0,1 0 0,-1-1 0,1 1 0,-1 0 0,0-1 0,2 0-1,6-4 29,1 0-1,-1 0 1,1 1-1,0 0 0,12-4 1,112-33 932,244-41 0,-265 62-828,930-159 2937,-1038 178-3019,35-6 219,-36 4-251,-22 1-22,-415 4 0,196 2 35,54-3-2,-693 1 75,722-7-104,146 4 0,-1 0 0,0-1 0,1 1 0,-12-5 0,21 6 0,0 0 0,0 0 0,-1 0 0,1 0 0,0 0 0,0 0 0,-1-1 0,1 1 0,0 0 0,0 0 0,-1 0 0,1 0 0,0 0 0,0 0 0,0 0 0,-1-1 0,1 1 0,0 0 0,0 0 0,0 0 0,0 0 0,0-1 0,-1 1 0,1 0 0,0 0 0,0-1 0,0 1 0,0 0 0,0 0 0,0 0 0,0-1 0,0 1 0,0 0 0,0 0 0,0-1 0,0 1 0,0 0 0,0 0 0,0-1 0,0 1 0,0 0 0,0 0 0,0 0 0,0-1 0,0 1 0,0 0 0,0 0 0,0-1 0,1 1 0,-1 0 0,0 0 0,0-1 0,30-10 0,93-13 0,79-11 0,73-3-164,72 5-655,901-21-1565,0 51 2005,-1226 3 354,374 8-425,-313-1 450,-66-2 125,-23-2 102,-30 2 364,35-5-583,-132 14 1064,-600 47 1652,-420-23-4017,-55-7 1229,1164-29 64,29-1 0,-1-1 0,1 0 0,-1-1 0,-30-6 0,46 7 2,0 0-1,-1 1 1,1-1 0,0 0 0,-1 0-1,1 0 1,0 0 0,0 0-1,-1 0 1,1 0 0,0 0 0,-1 0-1,1 0 1,0-1 0,0 1-1,-1 0 1,1 0 0,0 0-1,0 0 1,-1 0 0,1 0 0,0-1-1,0 1 1,-1 0 0,1 0-1,0 0 1,0-1 0,0 1 0,0 0-1,-1 0 1,1 0 0,0-1-1,0 1 1,0 0 0,0 0 0,0-1-1,0 1 1,-1 0 0,1-1-1,0 1 1,0 0 0,0 0-1,0-1 1,0 1 0,0 0 0,0 0-1,0-1 1,0 1 0,0 0-1,1-1 1,-1 1 0,0 0 0,0 0-1,0-1 1,0 1 0,0 0-1,0 0 1,1-1 0,-1 1-1,0 0 1,0 0 0,0 0 0,1-1-1,8-6 92,1 1-1,0 0 1,1 0 0,-1 1-1,14-4 1,22-12 61,158-72 159,3 8-1,4 10 0,231-51 0,-359 107-312,162-43 0,-159 32 0,-65 16 0,-21 14 0,0 0 0,0 0 0,1-1 0,-1 1 0,0 0 0,0 0 0,0-1 0,0 1 0,0 0 0,0 0 0,1-1 0,-1 1 0,0 0 0,0-1 0,0 1 0,0 0 0,0 0 0,0-1 0,0 1 0,0 0 0,0-1 0,0 1 0,0 0 0,0 0 0,0-1 0,-1 1 0,1 0 0,0 0 0,0-1 0,0 1 0,0 0 0,0 0 0,0-1 0,-1 1 0,1 0 0,0 0 0,-1-1 0,-2 0 0,0-1 0,0 0 0,-1 1 0,1 0 0,-1 0 0,0 0 0,1 0 0,-7 0 0,-79-7 0,-157 5 0,133 5 0,-276 2 0,-187 0 0,1809-4-702,-605-1 447,-612 3 255,-39 1 0,21-3 0,-690 25 872,538-25-787,79 1-85,33 1 0,0-2 0,-67-9 0,80-1 0,28 10 0,1 0 0,-1-1 0,1 1 0,-1 0 0,1-1 0,-1 1 0,1-1 0,0 1 0,-1-1 0,1 1 0,-1-1 0,1 1 0,0-1 0,-1 1 0,1-1 0,0 1 0,0-1 0,-1 0 0,1 1 0,0-1 0,0 0 0,0 1 0,0-2 0,1 0 0,0 0 0,0 0 0,0 0 0,0 0 0,1 0 0,-1 0 0,1 0 0,-1 0 0,1 1 0,-1-1 0,1 1 0,0-1 0,0 1 0,0 0 0,0-1 0,0 1 0,4-1 0,31-17 0,0 2 0,2 1 0,0 3 0,1 1 0,0 1 0,45-5 0,82-17 0,33-5 0,-19 25 0,186 11 0,-255 4 0,-105-2 0,1 0 0,0 0 0,-1 1 0,1 0 0,-1 1 0,0 0 0,12 4 0,-16-4 0,0-1 0,0 1 0,1 0 0,-2 0 0,1 1 0,0-1 0,0 1 0,-1-1 0,1 1 0,-1 0 0,0 0 0,0 0 0,0 0 0,0 0 0,-1 1 0,1-1 0,1 6 0,3 12 0,-1 0 0,-2 0 0,0 0 0,1 35 0,-9 89 0,5-138 0,-4 30 0,-1 0 0,-15 53 0,19-90 0,1 1 0,0-1 0,-1 1 0,1-1 0,0 1 0,0 0 0,0-1 0,0 1 0,-1 0 0,1-1 0,0 1 0,0 0 0,0-1 0,0 1 0,0-1 0,0 1 0,0 0 0,1-1 0,-1 1 0,0 0 0,0-1 0,0 1 0,1-1 0,-1 1 0,0 0 0,1-1 0,-1 1 0,0-1 0,1 1 0,-1-1 0,2 2 0,0-2 0,-1 0 0,1 0 0,0 0 0,0 0 0,0-1 0,0 1 0,-1 0 0,1-1 0,0 1 0,0-1 0,2-1 0,61-25 0,89-50 0,-105 49 0,2 3 0,0 2 0,93-29 0,-113 47 0,1 1 0,-1 1 0,1 2 0,62 6 0,-8-1 0,677-3 0,-732-3 0,0-2 0,-1 0 0,58-17 0,-16 3 0,2 1 0,-12 2 0,127-14 0,-54 23 0,114-10 0,308-17 0,911 34 0,-1446-3 0,-1 0 0,0-1 0,0-2 0,36-11 0,38-9 0,227-5 0,6 27 0,-233 3 0,518 3 0,-529 1 0,101 18 0,-180-21 0,-5-1 0,15 2 0,0 1 0,23 7 0,-34-9 0,0 1 0,-1 0 0,1-1 0,0 1 0,-1 0 0,6 5 0,-8-6 0,0 0 0,0 0 0,0 0 0,0 0 0,0 0 0,-1 1 0,1-1 0,0 0 0,-1 0 0,1 0 0,-1 1 0,1-1 0,-1 0 0,1 0 0,-1 1 0,0-1 0,0 0 0,0 1 0,0-1 0,0 2 0,0-1 0,-1-1 0,1 0 0,-1 1 0,1-1 0,-1 0 0,0 0 0,1 1 0,-1-1 0,0 0 0,0 0 0,0 0 0,0 0 0,0 0 0,0 0 0,0 0 0,0 0 0,0-1 0,0 1 0,-1 0 0,-1 0 0,-31 12 0,28-11 0,-41 10 0,-92 11 0,63-12 0,-140 24 0,-296 10 0,3-46 0,174-1 0,282 4 0,-74 14 0,13-1 0,-764 9-20,687-25-64,-38 0-262,-456 9 141,490 3 219,-291 55 0,452-60 56,0 2 0,1 1-1,0 2 1,0 1 0,1 1-1,1 2 1,0 1 0,-35 25-1,51-31-69,-1 1 0,1 0 0,-15 15 0,27-23 0,0-1 0,1 1 0,-1 0 0,1 1 0,-1-1 0,1 0 0,0 1 0,0-1 0,0 1 0,1 0 0,-1-1 0,1 1 0,0 0 0,0 0 0,-1 6 0,2-8 0,0 0 0,1-1 0,-1 1 0,0 0 0,0-1 0,1 1 0,-1 0 0,1-1 0,-1 1 0,1-1 0,0 1 0,0-1 0,-1 1 0,1-1 0,0 1 0,1-1 0,-1 0 0,0 0 0,2 2 0,0 0 0,1-1 0,0 1 0,0-1 0,0 0 0,1 0 0,6 2 0,25 5 0,-1-2 0,1-1 0,1-2 0,-1-1 0,49-4 0,-22 2 0,772-2 0,-348-3 0,-97-23 0,-4-33 0,-47 6 0,-95 22 0,314-48 0,331-33 0,-64 94 0,-548 21 0,-175-3 0,128 3 0,-220-2 0,1 0 0,-1 1 0,0 1 0,1-1 0,-1 2 0,0-1 0,11 6 0,-19-8 0,-1 1 0,0-1 0,0 1 0,0-1 0,1 1 0,-1-1 0,0 1 0,0 0 0,0 0 0,0 0 0,0-1 0,-1 1 0,1 0 0,0 0 0,0 0 0,0 0 0,-1 1 0,1-1 0,-1 0 0,1 0 0,-1 0 0,1 0 0,-1 1 0,0-1 0,1 0 0,-1 0 0,0 1 0,0-1 0,0 0 0,0 1 0,0-1 0,0 0 0,0 0 0,-1 1 0,1-1 0,0 0 0,-1 0 0,1 1 0,-1-1 0,1 0 0,-1 0 0,0 0 0,1 0 0,-1 0 0,0 0 0,0 0 0,0 0 0,0 0 0,0 0 0,-1 1 0,-4 3 0,0 1 0,0-1 0,0-1 0,-1 1 0,0-1 0,0 0 0,0 0 0,-12 3 0,-69 20 0,81-26 0,-146 31 0,-171 13-1,162-26-162,-552 54-691,-925-25 0,1587-49 882,-610 8 1816,-630 36-3091,257 27 1247,320-25 863,-73-49-479,966 4-384,29 0 0,84 0-164,76 0-655,3221 0-4713,-2810-39 11458,-182 3-5337,517 28-1255,-761 9 1332,-1004 31-830,-379 14-1327,0-39-450,843-6 1463,-1544-3-2660,911 0 3142,-9 2 4202,797 11-1412,53-7-2744,0-1 0,0-1 0,35-1-1,-3-1-40,1433 9-2411,-956-11 1525,1156 1-2702,-1123 1 5073,2 0 3870,-501-3-5364,116-21 0,24-3 0,381 23 0,-336 7 0,-241-3 0,172 5 0,-155-1 0,-24-4 0,0 0 0,0 0 0,-1 0 0,1 0 0,0 0 0,0 0 0,0 0 0,0 0 0,0 0 0,0 0 0,0 0 0,0 0 0,0 0 0,0 1 0,-1-1 0,1 0 0,0 0 0,0 0 0,0 0 0,0 0 0,0 0 0,0 0 0,0 0 0,0 0 0,0 0 0,0 1 0,0-1 0,0 0 0,0 0 0,0 0 0,0 0 0,0 0 0,0 0 0,0 0 0,0 0 0,0 1 0,0-1 0,0 0 0,0 0 0,0 0 0,0 0 0,0 0 0,0 0 0,0 0 0,0 0 0,0 0 0,1 0 0,-1 1 0,0-1 0,0 0 0,0 0 0,0 0 0,0 0 0,0 0 0,0 0 0,0 0 0,0 0 0,0 0 0,0 0 0,1 0 0,-1 0 0,0 0 0,-47 10 0,-1179 157-1551,57-88 1317,-10-72-201,1088-8 972,0 4 0,-119 19 0,-466 83 72,-407 41-609,983-133 0,-145 37 0,182-37 0,50-10 0,37-2 0,1360-1-1327,-566-3 625,1747 3 2731,-2352-14-2029,-17 0 0,-6 1 0,0-1 0,-144 15 0,-28 0 0,0-1 0,0 0 0,0-2 0,0 0 0,19-5 0,-32 6 0,-1-1 0,1 0 0,0 0 0,-1 0 0,1-1 0,-1 1 0,1-1 0,-1 0 0,0-1 0,-1 1 0,1-1 0,0 1 0,-1-1 0,0 0 0,0 0 0,0-1 0,0 1 0,-1 0 0,0-1 0,0 0 0,0 0 0,2-6 0,1-8 0,0-1 0,1 2 0,1-1 0,10-19 0,-13 31 0,0 1 0,0-1 0,1 1 0,-1 0 0,2 1 0,-1-1 0,0 1 0,1 0 0,0 0 0,1 1 0,10-7 0,0 2 0,2-2 0,35-14 0,-50 23 0,-1 1 0,1 0 0,-1 0 0,1 0 0,-1 0 0,1 0 0,0 1 0,-1-1 0,1 1 0,0 0 0,0 0 0,-1 1 0,1-1 0,0 1 0,-1 0 0,1-1 0,5 4 0,-6-2 0,0 1 0,0 0 0,0 0 0,0 0 0,-1 1 0,1-1 0,-1 0 0,0 1 0,0 0 0,0 0 0,-1-1 0,1 1 0,-1 0 0,0 0 0,0 0 0,0 0 0,-1 1 0,1 3 0,0 11 0,0 0 0,-2 29 0,0-41 0,0 1 0,0 0 0,-1 0 0,0-1 0,0 1 0,0-1 0,-1 1 0,-1-1 0,1 0 0,-1 0 0,0-1 0,0 1 0,-1-1 0,-6 7 0,1-4 0,0 0 0,-1 0 0,0-1 0,0-1 0,0 0 0,-1-1 0,-20 9 0,-9 0 0,0-2 0,-74 15 0,-90 1 0,142-21 0,58-7 0,-307 32 0,249-30 0,0-3 0,0-2 0,-64-12 0,-250-59 0,-43-7 0,-339-22-303,28 5 18,-505-24 121,445 83-397,-547-16-212,623 38 1382,4-31 279,279 28-299,419 18-589,1 0 0,-1-1 0,1-1 0,0 0 0,0 0 0,-18-8 0,-25-8 0,16 7 0,-57-26 0,63 23 0,1 2 0,-2 1 0,-40-8 0,-40 3-455,-1 4 0,-181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4:57:23.2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60 474 24575,'-1'0'0,"0"0"0,0 1 0,0-1 0,0 1 0,0 0 0,0-1 0,0 1 0,0 0 0,0-1 0,1 1 0,-1 0 0,0 0 0,0 0 0,1 0 0,-1 0 0,0 0 0,1 0 0,-1 0 0,1 0 0,-1 0 0,1 0 0,0 0 0,-1 0 0,1 0 0,0 0 0,0 3 0,-6 36 0,6-35 0,-3 148 0,5-112 0,-2 0 0,-2 0 0,-9 49 0,-8 26 0,18-101 0,0-1 0,1 0 0,0 0 0,1 1 0,1-1 0,3 16 0,-3-25 0,0-1 0,0 0 0,0 1 0,1-1 0,0 0 0,-1 0 0,1 0 0,1-1 0,-1 1 0,0-1 0,1 1 0,0-1 0,0 0 0,0-1 0,0 1 0,0-1 0,0 0 0,1 0 0,-1 0 0,1 0 0,-1-1 0,1 0 0,0 0 0,8 1 0,1 0 0,0-1 0,0 0 0,0-2 0,0 1 0,0-2 0,-1 1 0,23-7 0,-32 6 0,1 1 0,-1-1 0,0 0 0,1-1 0,-1 1 0,0-1 0,-1 0 0,1 0 0,0 0 0,-1 0 0,0-1 0,0 1 0,0-1 0,0 0 0,0 0 0,-1 0 0,1 0 0,-1 0 0,0-1 0,-1 1 0,2-6 0,3-11 0,-1-1 0,-1 1 0,1-33 0,2-6 0,-1 36 0,0 0 0,16-35 0,-12 35 0,-2 0 0,8-36 0,-14 53 0,1-16 0,2 1 0,0 0 0,2 0 0,14-34 0,8-2 0,-20 49 0,-3 15 0,-2 20 0,-3 308 0,-4-153 0,-6 32 0,8-209 0,1 0 0,-1 0 0,1 0 0,0 0 0,1 0 0,-1 0 0,1 0 0,-1-1 0,3 5 0,-3-7 0,0-1 0,0 0 0,0 1 0,1-1 0,-1 1 0,0-1 0,0 0 0,1 1 0,-1-1 0,0 0 0,1 1 0,-1-1 0,0 0 0,1 1 0,-1-1 0,1 0 0,-1 0 0,0 1 0,1-1 0,-1 0 0,1 0 0,-1 0 0,1 0 0,-1 0 0,1 0 0,-1 0 0,1 0 0,0 0 0,0 0 0,1-1 0,0 1 0,-1-1 0,1 0 0,-1 0 0,1 1 0,-1-1 0,1 0 0,-1-1 0,0 1 0,1 0 0,1-2 0,8-11 0,0-1 0,-1 0 0,-1 0 0,0-1 0,-1 0 0,-1-1 0,6-18 0,11-23 0,22-33 0,68-97 0,-54 91 0,-16 37 0,-32 45 0,-1 0 0,0-1 0,-1-1 0,14-29 0,-24 44 0,4-9 0,1 1 0,0-1 0,8-12 0,-12 21 0,0 1 0,0-1 0,1 0 0,-1 1 0,0-1 0,1 1 0,-1 0 0,1 0 0,0-1 0,-1 1 0,1 0 0,2-1 0,-3 2 0,0 0 0,0 0 0,0 0 0,0 0 0,0 0 0,0 0 0,0 0 0,-1 0 0,1 0 0,0 0 0,0 0 0,0 1 0,0-1 0,0 0 0,0 1 0,-1-1 0,1 1 0,0-1 0,0 1 0,0-1 0,-1 1 0,1 0 0,0-1 0,-1 1 0,1 0 0,-1-1 0,2 2 0,0 2 0,1 1 0,-1-1 0,0 0 0,0 0 0,-1 1 0,1-1 0,-1 1 0,0-1 0,0 1 0,0 7 0,0 53 0,-1-39 0,-3 481 0,6-571 0,3 0 0,2 0 0,4 0 0,2 2 0,39-107 0,-48 155 0,0 1 0,1 1 0,0-1 0,1 1 0,0 0 0,9-11 0,-12 18 0,0 1 0,0 0 0,1 0 0,-1 0 0,1 0 0,0 1 0,0 0 0,0 0 0,1 0 0,-1 0 0,1 1 0,-1 0 0,1 0 0,0 1 0,0 0 0,8-1 0,-1 1 0,1 0 0,-1 1 0,0 1 0,1 0 0,-1 1 0,0 1 0,0 0 0,0 0 0,-1 2 0,1-1 0,16 10 0,-20-9 0,-1 0 0,1 0 0,-1 1 0,0 0 0,-1 1 0,0 0 0,0 0 0,0 0 0,-1 1 0,0 0 0,0 0 0,-1 1 0,0-1 0,0 1 0,5 15 0,1 15 0,-2 1 0,-1 0 0,4 66 0,-8 123 0,-5-155 0,2-68 0,-1 1 0,0 0 0,-1-1 0,0 1 0,0-1 0,0 1 0,-1-1 0,0 1 0,0-1 0,0 0 0,-1 0 0,0 0 0,0 0 0,-1-1 0,1 1 0,-1-1 0,-1 0 0,1 0 0,-1 0 0,1 0 0,-1-1 0,-1 0 0,1 0 0,-1 0 0,1-1 0,-1 0 0,0 0 0,0 0 0,0-1 0,-1 0 0,1 0 0,-1-1 0,1 1 0,-11-1 0,-67 4 0,-104-8 0,-16 0 0,197 3 0,-111 8 0,103-6 0,0 0 0,0 1 0,0 1 0,1 0 0,-21 10 0,34-14 0,0 0 0,1 0 0,-1 0 0,0 0 0,1 1 0,-1-1 0,0 0 0,1 1 0,-1-1 0,1 0 0,-1 1 0,1-1 0,-1 0 0,1 1 0,-1-1 0,1 1 0,-1-1 0,1 1 0,-1-1 0,1 1 0,0 0 0,-1-1 0,1 1 0,0-1 0,-1 1 0,1 0 0,0-1 0,0 1 0,0 0 0,0-1 0,0 1 0,-1 1 0,3-1 0,-1 0 0,0 0 0,0 0 0,1 0 0,-1 0 0,1 0 0,-1 0 0,1-1 0,-1 1 0,1 0 0,-1-1 0,1 1 0,0-1 0,1 1 0,53 8 0,-1-3 0,1-1 0,80-5 0,-59 0 0,409-3 0,-472 2 0,0 0 0,0-1 0,0-1 0,0 0 0,-1-1 0,1 0 0,-1-1 0,13-7 0,100-61 0,-68 37 0,-32 20 0,10-4 0,-2-2 0,62-50 0,-86 63 0,-1 0 0,-1 0 0,0-1 0,0 0 0,0-1 0,-2 0 0,1 0 0,-1 0 0,-1-1 0,0 0 0,-1 0 0,0 0 0,3-20 0,-3 1 0,-2-1 0,-1 1 0,-5-35 0,2 12 0,2 52 0,0-1 0,0 1 0,0 0 0,0 0 0,-1 0 0,1 0 0,0 0 0,-1 0 0,0 0 0,1 0 0,-1 0 0,0 0 0,0 0 0,0 0 0,-1 0 0,1 0 0,0 1 0,0-1 0,-3-2 0,2 3 0,0 1 0,0-1 0,0 1 0,0-1 0,0 1 0,0 0 0,0-1 0,0 1 0,0 0 0,0 0 0,0 1 0,0-1 0,0 0 0,0 1 0,0-1 0,0 1 0,0-1 0,0 1 0,1 0 0,-1 0 0,0 0 0,-2 2 0,-19 10 0,1 0 0,1 2 0,0 1 0,1 0 0,1 2 0,0 0 0,-25 33 0,28-36 0,16-15 0,0 0 0,-1 0 0,1 0 0,0 0 0,-1 0 0,1 0 0,0 0 0,0 0 0,-1 0 0,1 0 0,0 0 0,-1 0 0,1 0 0,0 0 0,0 0 0,-1 0 0,1 0 0,0 0 0,-1 0 0,1-1 0,0 1 0,0 0 0,0 0 0,-1 0 0,1 0 0,0-1 0,0 1 0,-1 0 0,1 0 0,0-1 0,0 1 0,0 0 0,0 0 0,-1-1 0,0-3 0,0-1 0,0 1 0,0-1 0,0 1 0,1-1 0,-1-7 0,1-37 0,1-1 0,3 0 0,2 1 0,2 0 0,2 0 0,20-56 0,-17 66 0,2 2 0,1-1 0,2 2 0,2 0 0,1 2 0,2 0 0,1 1 0,31-32 0,-39 49 0,0 1 0,1 1 0,0 0 0,1 2 0,0 0 0,34-17 0,-39 24 0,-1 0 0,1 1 0,-1 0 0,1 1 0,0 0 0,1 1 0,-1 1 0,0 0 0,0 0 0,1 2 0,-1-1 0,17 4 0,-21-1 0,0-1 0,0 2 0,-1-1 0,1 1 0,-1 0 0,1 1 0,-1 0 0,-1 0 0,1 1 0,-1 0 0,0 0 0,11 13 0,4 8 0,-1 1 0,20 34 0,-17-24 0,-21-33 0,69 111 0,-60-95 0,-1 1 0,-2 0 0,12 39 0,-19-55 0,-1-1 0,0 1 0,0 0 0,-1 0 0,0 0 0,0-1 0,0 1 0,-1 0 0,0 0 0,0 0 0,0-1 0,-1 1 0,-4 10 0,1-7 0,0-1 0,0 1 0,0-1 0,-1 0 0,-1-1 0,1 1 0,-13 10 0,-4-1 0,0 0 0,-1-1 0,-1-1 0,-46 19 0,64-31 0,-5 3 0,0-1 0,-1 0 0,-17 3 0,28-7 0,0 0 0,0-1 0,0 1 0,0-1 0,-1 0 0,1 0 0,0 0 0,0 0 0,0 0 0,-1 0 0,1-1 0,0 1 0,0-1 0,0 0 0,0 1 0,0-1 0,0 0 0,0 0 0,0 0 0,0 0 0,0-1 0,1 1 0,-1 0 0,0-1 0,1 1 0,-1-1 0,-1-2 0,-1-3 0,1-1 0,0 1 0,0-1 0,1 0 0,0 0 0,0 0 0,1 0 0,-1-16 0,5-72 0,-2 67 0,0 12 0,-1 7 0,0 0 0,1 0 0,0 0 0,0 0 0,5-14 0,-6 23 0,1-1 0,0 1 0,-1-1 0,1 1 0,0 0 0,0-1 0,-1 1 0,1 0 0,0-1 0,1 1 0,-1 0 0,0 0 0,0 0 0,0 0 0,1 0 0,-1 0 0,0 0 0,1 1 0,-1-1 0,1 0 0,-1 1 0,1-1 0,-1 1 0,1 0 0,-1-1 0,1 1 0,0 0 0,-1 0 0,1 0 0,-1 0 0,1 0 0,-1 0 0,1 1 0,0-1 0,-1 0 0,1 1 0,-1-1 0,1 1 0,-1 0 0,3 1 0,6 3 0,-1 1 0,0 0 0,1 0 0,-2 1 0,1 0 0,-1 1 0,0 0 0,-1 0 0,0 1 0,0 0 0,-1 0 0,0 0 0,-1 1 0,0 0 0,0 0 0,5 17 0,-9-24 0,-1 0 0,1 0 0,-1 0 0,0 0 0,1 0 0,-1 1 0,-1-1 0,1 0 0,0 0 0,-1 0 0,1 0 0,-1 0 0,0 0 0,0 0 0,-1 0 0,1 0 0,0-1 0,-1 1 0,0 0 0,1-1 0,-1 1 0,0-1 0,0 0 0,-1 1 0,1-1 0,0 0 0,-1 0 0,-3 2 0,-6 2 0,-1 0 0,1 0 0,-1-1 0,0-1 0,-19 5 0,-56 7 0,1-3 0,-163 3 0,100-9 0,140-7 0,0 1 0,-1 0 0,1 1 0,0 0 0,0 1 0,0 0 0,-19 8 0,27-9 0,-1-1 0,0 1 0,1 0 0,-1 0 0,1 0 0,0 0 0,0 0 0,0 1 0,0-1 0,0 1 0,0-1 0,1 1 0,-1 0 0,1 0 0,0-1 0,0 1 0,0 0 0,0 0 0,0 0 0,1 0 0,-1 0 0,1 1 0,0-1 0,0 0 0,0 0 0,0 0 0,0 0 0,1 0 0,1 5 0,-1-4 0,0 1 0,1-1 0,0 0 0,0 0 0,0 0 0,0 0 0,1-1 0,-1 1 0,1 0 0,0-1 0,0 0 0,1 0 0,-1 0 0,0 0 0,1 0 0,0-1 0,0 1 0,0-1 0,0 0 0,0 0 0,4 1 0,10 3 0,0-1 0,0 0 0,37 4 0,84 2 0,178-8 0,-189-5 0,25 2 0,243-5 0,-372 4 0,0-1 0,26-6 0,-47 7 0,-1 1 0,1-1 0,-1 0 0,1 0 0,-1 0 0,0 0 0,1 0 0,-1-1 0,3-1 0,-5 3 0,0 0 0,1-1 0,-1 1 0,0-1 0,1 1 0,-1 0 0,0-1 0,0 1 0,1-1 0,-1 1 0,0 0 0,0-1 0,0 1 0,0-1 0,0 1 0,1-1 0,-1 1 0,0-1 0,0 1 0,0-1 0,0 1 0,0-1 0,-1 1 0,1-1 0,0 1 0,0-1 0,0 1 0,0 0 0,0-1 0,-1 0 0,-2-2 0,0 0 0,0-1 0,0 1 0,0 1 0,-1-1 0,1 0 0,-1 1 0,0 0 0,-7-4 0,-41-18 0,-2 1 0,0 3 0,-75-17 0,-185-29 0,243 53 0,-477-77 0,522 86 0,1 2 0,-1 0 0,0 1 0,-42 5 0,61-3 0,0 1 0,0-1 0,0 1 0,0 1 0,0-1 0,0 1 0,1 0 0,0 1 0,-1 0 0,1 0 0,1 0 0,-1 0 0,0 1 0,1 0 0,0 0 0,0 1 0,1 0 0,0-1 0,0 1 0,-6 11 0,-10 32 0,2 0 0,2 1 0,2 1 0,-10 69 0,23-113 0,-1 0 0,1 0 0,1 0 0,-1 1 0,1-1 0,1 0 0,-1 1 0,3 9 0,-2-14 0,1 1 0,-1-1 0,1 0 0,0 1 0,0-1 0,0 0 0,0 0 0,1 0 0,-1 0 0,1 0 0,-1-1 0,1 1 0,0-1 0,0 0 0,0 0 0,1 0 0,-1 0 0,5 1 0,14 7 0,1-2 0,1 0 0,-1-2 0,1 0 0,43 3 0,127-1 0,-155-7 0,55-2 0,70 3 0,-137 1 0,0 0 0,-1 1 0,0 2 0,27 9 0,-33-10-227,0 0-1,0-1 1,1-1-1,-1-1 1,38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8:53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1023 24575,'3'-12'0,"10"-22"0,9-17 0,6-18 0,14-18 0,6-16 0,6-4 0,-6 9 0,-7 12 0,-9 19 0,-9 13 0,-9 14 0,0 2 0,6-9 0,2 2 0,2-1 0,-5 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8:54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24575,'3'6'0,"7"23"0,17 21 0,19 24 0,7 8 0,13 17 0,-2 3 0,-6-6 0,-3-4 0,-6-1 0,-1-2 0,-7-6 0,-7-16 0,-9-20-8191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8:55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9:0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24575,'2'2'0,"1"0"0,-1-1 0,1 1 0,0-1 0,0 0 0,-1 1 0,1-1 0,0 0 0,0-1 0,0 1 0,6 0 0,38 1 0,-29-2 0,191 18 0,29 0 0,-75-19 0,74 2 0,35 16 0,-71-16-1365,-152-1-5461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9:05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24575,'0'1'0,"1"0"0,-1-1 0,1 1 0,-1 0 0,1-1 0,-1 1 0,1 0 0,-1-1 0,1 1 0,-1-1 0,1 1 0,0-1 0,-1 1 0,1-1 0,0 0 0,0 1 0,-1-1 0,1 0 0,0 1 0,0-1 0,-1 0 0,1 0 0,0 0 0,0 0 0,0 0 0,0 0 0,-1 0 0,1 0 0,0 0 0,1 0 0,2 0 0,50 3 0,-1-3 0,103-13 0,-88 5 0,86-7 0,621-35 0,-444 36 0,-122 2 0,-12 8 64,77-4-1493,-214 4-5397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49:10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 24575,'455'0'0,"-414"-3"0,-1-1 0,60-13 0,-16 2 0,316-57 0,-330 60-1365,-45 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D062-0FC7-1830-8666-162741D62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GLAGOLSKA VREMENA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2545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7842-F72E-6A3C-896C-2E6F94D4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PERFEKT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6207-50B4-26BA-EDE1-3E99B815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Red re</a:t>
            </a:r>
            <a:r>
              <a:rPr lang="sr-Latn-RS" dirty="0">
                <a:solidFill>
                  <a:schemeClr val="bg1"/>
                </a:solidFill>
              </a:rPr>
              <a:t>či: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Ich habe gestern Abend einen Film geschaut.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Gestern Abend habe ich einen Film geschaut.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823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378-2DBF-3159-498C-99877E8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PERFEKT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5FF1-BDFD-D109-55A0-3C231700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accent6">
                    <a:lumMod val="50000"/>
                  </a:schemeClr>
                </a:solidFill>
              </a:rPr>
              <a:t>ZAVISNE REČENICE: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b="1" dirty="0">
                <a:solidFill>
                  <a:srgbClr val="002060"/>
                </a:solidFill>
              </a:rPr>
              <a:t>Ich habe das Fenster zugemacht, weil es kalt gewesen ist.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2060"/>
                </a:solidFill>
              </a:rPr>
              <a:t>Weil</a:t>
            </a:r>
            <a:r>
              <a:rPr lang="sr-Latn-RS" b="1" dirty="0">
                <a:solidFill>
                  <a:srgbClr val="002060"/>
                </a:solidFill>
              </a:rPr>
              <a:t> es kalt gewesen ist, </a:t>
            </a:r>
            <a:r>
              <a:rPr lang="sr-Latn-RS" b="1" dirty="0">
                <a:solidFill>
                  <a:srgbClr val="002060"/>
                </a:solidFill>
                <a:highlight>
                  <a:srgbClr val="FFFF00"/>
                </a:highlight>
              </a:rPr>
              <a:t>habe</a:t>
            </a:r>
            <a:r>
              <a:rPr lang="sr-Latn-RS" b="1" dirty="0">
                <a:solidFill>
                  <a:srgbClr val="002060"/>
                </a:solidFill>
              </a:rPr>
              <a:t> ich das Fenster </a:t>
            </a:r>
            <a:r>
              <a:rPr lang="sr-Latn-RS" b="1" dirty="0">
                <a:solidFill>
                  <a:srgbClr val="002060"/>
                </a:solidFill>
                <a:highlight>
                  <a:srgbClr val="FFFF00"/>
                </a:highlight>
              </a:rPr>
              <a:t>zugemacht</a:t>
            </a:r>
            <a:r>
              <a:rPr lang="sr-Latn-RS" b="1" dirty="0">
                <a:solidFill>
                  <a:srgbClr val="002060"/>
                </a:solidFill>
              </a:rPr>
              <a:t>.</a:t>
            </a:r>
            <a:endParaRPr lang="de-DE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</a:rPr>
              <a:t>Es war kalt, </a:t>
            </a:r>
            <a:r>
              <a:rPr lang="de-DE" b="1" dirty="0">
                <a:solidFill>
                  <a:srgbClr val="002060"/>
                </a:solidFill>
              </a:rPr>
              <a:t>deshalb habe ich das Fenster zugemacht</a:t>
            </a:r>
            <a:r>
              <a:rPr lang="de-DE" dirty="0">
                <a:solidFill>
                  <a:srgbClr val="002060"/>
                </a:solidFill>
              </a:rPr>
              <a:t>.</a:t>
            </a:r>
            <a:endParaRPr lang="sr-Latn-R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Es </a:t>
            </a:r>
            <a:r>
              <a:rPr lang="de-DE" dirty="0">
                <a:solidFill>
                  <a:srgbClr val="002060"/>
                </a:solidFill>
              </a:rPr>
              <a:t>war heiß, </a:t>
            </a:r>
            <a:r>
              <a:rPr lang="de-DE" b="1" dirty="0">
                <a:solidFill>
                  <a:srgbClr val="002060"/>
                </a:solidFill>
              </a:rPr>
              <a:t>obwohl ich das Fenster geöffnet habe.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2060"/>
                </a:solidFill>
              </a:rPr>
              <a:t>Es ist nicht kalt gewesen, trotzdem habe ich das Fenster zugemacht.</a:t>
            </a:r>
            <a:endParaRPr lang="sr-Latn-R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7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1F79-05CD-E3C5-B632-835FF588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PERFEKT</a:t>
            </a:r>
            <a:r>
              <a:rPr lang="sr-Latn-RS" dirty="0"/>
              <a:t> MODALNIH GLAGOLA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FE05-D051-8450-E127-5DDF9229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5" y="2527087"/>
            <a:ext cx="6447327" cy="3636511"/>
          </a:xfrm>
        </p:spPr>
        <p:txBody>
          <a:bodyPr>
            <a:normAutofit lnSpcReduction="10000"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Uvek sa HABEN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Ako je modalni glagol </a:t>
            </a:r>
            <a:r>
              <a:rPr lang="sr-Latn-RS" dirty="0">
                <a:solidFill>
                  <a:srgbClr val="0070C0"/>
                </a:solidFill>
              </a:rPr>
              <a:t>jedini glagol</a:t>
            </a:r>
            <a:r>
              <a:rPr lang="sr-Latn-RS" dirty="0">
                <a:solidFill>
                  <a:schemeClr val="bg1"/>
                </a:solidFill>
              </a:rPr>
              <a:t>, pravi se </a:t>
            </a:r>
            <a:r>
              <a:rPr lang="sr-Latn-RS" dirty="0">
                <a:solidFill>
                  <a:srgbClr val="0070C0"/>
                </a:solidFill>
              </a:rPr>
              <a:t>Partizip 2: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Ich habe das </a:t>
            </a:r>
            <a:r>
              <a:rPr lang="sr-Latn-RS" dirty="0">
                <a:solidFill>
                  <a:srgbClr val="0070C0"/>
                </a:solidFill>
              </a:rPr>
              <a:t>gekonnt.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Wir haben das </a:t>
            </a:r>
            <a:r>
              <a:rPr lang="sr-Latn-RS" dirty="0">
                <a:solidFill>
                  <a:srgbClr val="0070C0"/>
                </a:solidFill>
              </a:rPr>
              <a:t>gemusst.</a:t>
            </a:r>
          </a:p>
          <a:p>
            <a:pPr marL="0" indent="0">
              <a:buNone/>
            </a:pPr>
            <a:endParaRPr lang="sr-Latn-R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Ako postoji 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dopunski glagol</a:t>
            </a:r>
            <a:r>
              <a:rPr lang="sr-Latn-RS" dirty="0">
                <a:solidFill>
                  <a:schemeClr val="bg1"/>
                </a:solidFill>
              </a:rPr>
              <a:t>, navode se 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oba infinitiva: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Fr</a:t>
            </a:r>
            <a:r>
              <a:rPr lang="de-DE" dirty="0">
                <a:solidFill>
                  <a:schemeClr val="bg1"/>
                </a:solidFill>
              </a:rPr>
              <a:t>üher habe ich Tennis 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spielen können.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Wir haben dringend nach 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England reisen müssen.</a:t>
            </a:r>
            <a:endParaRPr lang="sr-Latn-R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1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862D-BBB9-9427-7309-DE4A5A09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PRÄTERITUM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AF0-0287-348A-3D7E-3D48D815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7" y="1343025"/>
            <a:ext cx="10554574" cy="2465295"/>
          </a:xfrm>
        </p:spPr>
        <p:txBody>
          <a:bodyPr/>
          <a:lstStyle/>
          <a:p>
            <a:r>
              <a:rPr lang="de-DE" b="1" dirty="0">
                <a:solidFill>
                  <a:srgbClr val="002060"/>
                </a:solidFill>
              </a:rPr>
              <a:t>Prosto vreme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3183B-DDD1-AC31-C33E-33B42278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817944"/>
            <a:ext cx="962159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3C60C-8E90-0BE8-549B-63103736800E}"/>
              </a:ext>
            </a:extLst>
          </p:cNvPr>
          <p:cNvSpPr txBox="1"/>
          <p:nvPr/>
        </p:nvSpPr>
        <p:spPr>
          <a:xfrm>
            <a:off x="582930" y="400050"/>
            <a:ext cx="88163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Heute kocht meine Schwester das Mittagessen</a:t>
            </a:r>
          </a:p>
          <a:p>
            <a:endParaRPr lang="sr-Latn-RS" dirty="0"/>
          </a:p>
          <a:p>
            <a:r>
              <a:rPr lang="sr-Latn-RS" dirty="0"/>
              <a:t>Heute hat meine Schwester das Mittagessen gekocht</a:t>
            </a:r>
          </a:p>
          <a:p>
            <a:r>
              <a:rPr lang="sr-Latn-RS" dirty="0"/>
              <a:t>Heute kochte meine Schwester das Mittagessen  </a:t>
            </a:r>
          </a:p>
          <a:p>
            <a:endParaRPr lang="sr-Latn-RS" dirty="0"/>
          </a:p>
          <a:p>
            <a:r>
              <a:rPr lang="sr-Latn-RS" dirty="0"/>
              <a:t>Ich habe das gemacht</a:t>
            </a:r>
          </a:p>
          <a:p>
            <a:r>
              <a:rPr lang="sr-Latn-RS" dirty="0"/>
              <a:t>Ich machte das/das machte ich </a:t>
            </a:r>
          </a:p>
          <a:p>
            <a:endParaRPr lang="sr-Latn-RS" dirty="0"/>
          </a:p>
          <a:p>
            <a:r>
              <a:rPr lang="sr-Latn-RS" dirty="0"/>
              <a:t>Ich habe ein Buch</a:t>
            </a:r>
          </a:p>
          <a:p>
            <a:r>
              <a:rPr lang="sr-Latn-RS" dirty="0"/>
              <a:t>Ich hatte ein Buch 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Ich </a:t>
            </a:r>
            <a:r>
              <a:rPr lang="de-DE" dirty="0"/>
              <a:t>habe einen....gegessen </a:t>
            </a:r>
          </a:p>
          <a:p>
            <a:endParaRPr lang="de-DE" dirty="0"/>
          </a:p>
          <a:p>
            <a:r>
              <a:rPr lang="de-DE" dirty="0"/>
              <a:t>Ich war Student</a:t>
            </a:r>
          </a:p>
          <a:p>
            <a:r>
              <a:rPr lang="de-DE"/>
              <a:t>Ich bin Student gewesen 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D09EFD-4079-8A35-BF1A-3A475DAC821A}"/>
              </a:ext>
            </a:extLst>
          </p:cNvPr>
          <p:cNvGrpSpPr/>
          <p:nvPr/>
        </p:nvGrpSpPr>
        <p:grpSpPr>
          <a:xfrm>
            <a:off x="2755490" y="3435030"/>
            <a:ext cx="297720" cy="381600"/>
            <a:chOff x="2755490" y="3435030"/>
            <a:chExt cx="29772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F935F3-09FB-25D1-ED59-FF74451D1CFE}"/>
                    </a:ext>
                  </a:extLst>
                </p14:cNvPr>
                <p14:cNvContentPartPr/>
                <p14:nvPr/>
              </p14:nvContentPartPr>
              <p14:xfrm>
                <a:off x="2863490" y="3447990"/>
                <a:ext cx="168480" cy="36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F935F3-09FB-25D1-ED59-FF74451D1C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7370" y="3441870"/>
                  <a:ext cx="180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7B6A22-E5C7-F9C6-6865-534169965EC1}"/>
                    </a:ext>
                  </a:extLst>
                </p14:cNvPr>
                <p14:cNvContentPartPr/>
                <p14:nvPr/>
              </p14:nvContentPartPr>
              <p14:xfrm>
                <a:off x="2844770" y="3435030"/>
                <a:ext cx="208440" cy="36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7B6A22-E5C7-F9C6-6865-534169965E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8650" y="3428910"/>
                  <a:ext cx="220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B90D11-6F99-850B-0B1A-7683CCF04AA8}"/>
                    </a:ext>
                  </a:extLst>
                </p14:cNvPr>
                <p14:cNvContentPartPr/>
                <p14:nvPr/>
              </p14:nvContentPartPr>
              <p14:xfrm>
                <a:off x="2755490" y="367011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B90D11-6F99-850B-0B1A-7683CCF04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9370" y="36639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B0C51-5E11-7084-4741-4FFABEBE9A9B}"/>
                  </a:ext>
                </a:extLst>
              </p14:cNvPr>
              <p14:cNvContentPartPr/>
              <p14:nvPr/>
            </p14:nvContentPartPr>
            <p14:xfrm>
              <a:off x="1117490" y="3441510"/>
              <a:ext cx="530640" cy="2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B0C51-5E11-7084-4741-4FFABEBE9A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1370" y="3435390"/>
                <a:ext cx="542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8740FB-2B21-70CF-ED39-F88FC45448B3}"/>
                  </a:ext>
                </a:extLst>
              </p14:cNvPr>
              <p14:cNvContentPartPr/>
              <p14:nvPr/>
            </p14:nvContentPartPr>
            <p14:xfrm>
              <a:off x="2463890" y="2593710"/>
              <a:ext cx="848880" cy="4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8740FB-2B21-70CF-ED39-F88FC45448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7770" y="2587590"/>
                <a:ext cx="861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AFBF0B-0A38-640A-E8D4-BE489D8C3FC4}"/>
                  </a:ext>
                </a:extLst>
              </p14:cNvPr>
              <p14:cNvContentPartPr/>
              <p14:nvPr/>
            </p14:nvContentPartPr>
            <p14:xfrm>
              <a:off x="1136570" y="3701430"/>
              <a:ext cx="437400" cy="4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AFBF0B-0A38-640A-E8D4-BE489D8C3F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0450" y="3695310"/>
                <a:ext cx="44964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63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F6810-1A2C-8148-6EBC-2C00A48A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26" y="1200150"/>
            <a:ext cx="6069274" cy="405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E08A2-C187-DE83-1CDF-FD3DE6D6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" y="1200150"/>
            <a:ext cx="6108474" cy="40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7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2E71B-B7D8-16A2-F893-214C4D16C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866775"/>
            <a:ext cx="9917198" cy="5326063"/>
          </a:xfrm>
        </p:spPr>
      </p:pic>
    </p:spTree>
    <p:extLst>
      <p:ext uri="{BB962C8B-B14F-4D97-AF65-F5344CB8AC3E}">
        <p14:creationId xmlns:p14="http://schemas.microsoft.com/office/powerpoint/2010/main" val="623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2293AB0-514C-4D6F-ED09-A6F2450A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76" y="781279"/>
            <a:ext cx="9702393" cy="54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1DA9-C1DC-7517-3B8E-D19E8359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PRÄTERITUM</a:t>
            </a:r>
            <a:endParaRPr lang="sr-Latn-R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F873E-6C59-18B8-B88F-AFDB44F9D08D}"/>
              </a:ext>
            </a:extLst>
          </p:cNvPr>
          <p:cNvSpPr txBox="1"/>
          <p:nvPr/>
        </p:nvSpPr>
        <p:spPr>
          <a:xfrm>
            <a:off x="657225" y="247650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2060"/>
                </a:solidFill>
              </a:rPr>
              <a:t>Red </a:t>
            </a:r>
            <a:r>
              <a:rPr lang="sr-Latn-RS" sz="2400" b="1" dirty="0">
                <a:solidFill>
                  <a:srgbClr val="002060"/>
                </a:solidFill>
              </a:rPr>
              <a:t>reči:</a:t>
            </a:r>
          </a:p>
          <a:p>
            <a:endParaRPr lang="sr-Latn-RS" sz="2400" dirty="0">
              <a:solidFill>
                <a:srgbClr val="002060"/>
              </a:solidFill>
            </a:endParaRPr>
          </a:p>
          <a:p>
            <a:r>
              <a:rPr lang="sr-Latn-RS" sz="2400" dirty="0">
                <a:solidFill>
                  <a:srgbClr val="002060"/>
                </a:solidFill>
              </a:rPr>
              <a:t>Es war kalt, deshalb machte ich das Fenster zu</a:t>
            </a:r>
            <a:r>
              <a:rPr lang="de-DE" sz="2400" dirty="0">
                <a:solidFill>
                  <a:srgbClr val="002060"/>
                </a:solidFill>
              </a:rPr>
              <a:t>.</a:t>
            </a:r>
          </a:p>
          <a:p>
            <a:r>
              <a:rPr lang="de-DE" sz="2400" dirty="0">
                <a:solidFill>
                  <a:srgbClr val="002060"/>
                </a:solidFill>
              </a:rPr>
              <a:t>Es war nicht kalt, trotzdem schloß ich das Fenster.</a:t>
            </a:r>
          </a:p>
          <a:p>
            <a:r>
              <a:rPr lang="de-DE" sz="2400" dirty="0">
                <a:solidFill>
                  <a:srgbClr val="002060"/>
                </a:solidFill>
              </a:rPr>
              <a:t>Wenn es regnete, trug ich einen Regenschirm.</a:t>
            </a:r>
          </a:p>
          <a:p>
            <a:r>
              <a:rPr lang="de-DE" sz="2400" dirty="0">
                <a:solidFill>
                  <a:srgbClr val="002060"/>
                </a:solidFill>
              </a:rPr>
              <a:t>Wir fuhren in den Park, wenn der Tag sonnig war.</a:t>
            </a:r>
          </a:p>
          <a:p>
            <a:r>
              <a:rPr lang="de-DE" sz="2400" dirty="0">
                <a:solidFill>
                  <a:srgbClr val="002060"/>
                </a:solidFill>
              </a:rPr>
              <a:t>Obwohl der Tag regnerisch war, gingen wir in den Park. </a:t>
            </a:r>
          </a:p>
          <a:p>
            <a:endParaRPr lang="sr-Latn-RS" sz="1600" dirty="0"/>
          </a:p>
          <a:p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57963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CBE5-F740-9C6B-5A6B-BD949DD6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 l</a:t>
            </a:r>
            <a:endParaRPr lang="sr-Latn-R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67DBB-76AB-AEA5-70EC-C2B1210EB544}"/>
              </a:ext>
            </a:extLst>
          </p:cNvPr>
          <p:cNvSpPr txBox="1"/>
          <p:nvPr/>
        </p:nvSpPr>
        <p:spPr>
          <a:xfrm>
            <a:off x="954157" y="2385391"/>
            <a:ext cx="69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WERDEN + INFINITIV</a:t>
            </a:r>
          </a:p>
          <a:p>
            <a:endParaRPr lang="de-DE" sz="2400" dirty="0">
              <a:solidFill>
                <a:srgbClr val="002060"/>
              </a:solidFill>
            </a:endParaRPr>
          </a:p>
          <a:p>
            <a:r>
              <a:rPr lang="de-DE" sz="2400" dirty="0">
                <a:solidFill>
                  <a:srgbClr val="002060"/>
                </a:solidFill>
              </a:rPr>
              <a:t>1) ich werde reisen</a:t>
            </a:r>
          </a:p>
          <a:p>
            <a:r>
              <a:rPr lang="de-DE" sz="2400" dirty="0">
                <a:solidFill>
                  <a:srgbClr val="002060"/>
                </a:solidFill>
              </a:rPr>
              <a:t>2) du wirst reisen</a:t>
            </a:r>
          </a:p>
          <a:p>
            <a:r>
              <a:rPr lang="de-DE" sz="2400" dirty="0">
                <a:solidFill>
                  <a:srgbClr val="002060"/>
                </a:solidFill>
              </a:rPr>
              <a:t>3) er, sie, es wird reisen</a:t>
            </a:r>
          </a:p>
          <a:p>
            <a:endParaRPr lang="de-DE" sz="2400" dirty="0">
              <a:solidFill>
                <a:srgbClr val="002060"/>
              </a:solidFill>
            </a:endParaRPr>
          </a:p>
          <a:p>
            <a:endParaRPr lang="de-DE" sz="2400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de-DE" sz="2400" dirty="0">
                <a:solidFill>
                  <a:srgbClr val="002060"/>
                </a:solidFill>
              </a:rPr>
              <a:t>wir werden reisen</a:t>
            </a:r>
          </a:p>
          <a:p>
            <a:pPr marL="342900" indent="-342900">
              <a:buAutoNum type="arabicParenR"/>
            </a:pPr>
            <a:r>
              <a:rPr lang="de-DE" sz="2400" dirty="0">
                <a:solidFill>
                  <a:srgbClr val="002060"/>
                </a:solidFill>
              </a:rPr>
              <a:t>ihr werdet reisen</a:t>
            </a:r>
          </a:p>
          <a:p>
            <a:pPr marL="342900" indent="-342900">
              <a:buAutoNum type="arabicParenR"/>
            </a:pPr>
            <a:r>
              <a:rPr lang="de-DE" sz="2400" dirty="0">
                <a:solidFill>
                  <a:srgbClr val="002060"/>
                </a:solidFill>
              </a:rPr>
              <a:t>Sie, sie werden reisen </a:t>
            </a:r>
            <a:endParaRPr lang="sr-Latn-R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2C8-EA58-7C36-4210-B60DAC5B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8BF2-9566-A947-F954-D2569D0C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90" y="2197030"/>
            <a:ext cx="6166550" cy="4213782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Prosto vreme</a:t>
            </a:r>
          </a:p>
          <a:p>
            <a:r>
              <a:rPr lang="de-DE" dirty="0">
                <a:solidFill>
                  <a:srgbClr val="002060"/>
                </a:solidFill>
              </a:rPr>
              <a:t>Infinitivna osnova + nastavci:</a:t>
            </a: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-e</a:t>
            </a: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-(e)st</a:t>
            </a: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-(e)t</a:t>
            </a:r>
          </a:p>
          <a:p>
            <a:pPr>
              <a:buAutoNum type="arabicParenR"/>
            </a:pPr>
            <a:endParaRPr lang="de-DE" dirty="0">
              <a:solidFill>
                <a:srgbClr val="002060"/>
              </a:solidFill>
            </a:endParaRP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-en</a:t>
            </a: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-(e)t</a:t>
            </a:r>
          </a:p>
          <a:p>
            <a:pPr>
              <a:buAutoNum type="arabicParenR"/>
            </a:pPr>
            <a:r>
              <a:rPr lang="de-DE" dirty="0">
                <a:solidFill>
                  <a:srgbClr val="002060"/>
                </a:solidFill>
              </a:rPr>
              <a:t>-en</a:t>
            </a:r>
            <a:endParaRPr lang="sr-Latn-R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655A-DF69-4B21-9607-70FE129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 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C55B-4FE6-C348-C4CE-12DE89751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252104"/>
            <a:ext cx="9140297" cy="3638763"/>
          </a:xfrm>
        </p:spPr>
        <p:txBody>
          <a:bodyPr/>
          <a:lstStyle/>
          <a:p>
            <a:r>
              <a:rPr lang="de-DE" b="1" dirty="0">
                <a:solidFill>
                  <a:srgbClr val="002060"/>
                </a:solidFill>
              </a:rPr>
              <a:t>Red re</a:t>
            </a:r>
            <a:r>
              <a:rPr lang="sr-Latn-RS" b="1" dirty="0">
                <a:solidFill>
                  <a:srgbClr val="002060"/>
                </a:solidFill>
              </a:rPr>
              <a:t>či:</a:t>
            </a:r>
          </a:p>
          <a:p>
            <a:endParaRPr lang="sr-Latn-R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Wenn ich Zeit habe, werde ich mit meinem Freund einen Kaffee trinken</a:t>
            </a: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Ich werde mit meinem Freund einen Kaffee trinken, wenn ich Zeit habe</a:t>
            </a:r>
          </a:p>
          <a:p>
            <a:pPr marL="0" indent="0">
              <a:buNone/>
            </a:pPr>
            <a:endParaRPr lang="sr-Latn-R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Ich werde mit Anna ins Kino gehen, obwohl ich viel zu tun habe</a:t>
            </a:r>
          </a:p>
          <a:p>
            <a:pPr marL="0" indent="0">
              <a:buNone/>
            </a:pPr>
            <a:endParaRPr lang="sr-Latn-R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Ich habe viel Arbeit, troztdem werde ich mich mit Nicolas treffen</a:t>
            </a:r>
          </a:p>
        </p:txBody>
      </p:sp>
    </p:spTree>
    <p:extLst>
      <p:ext uri="{BB962C8B-B14F-4D97-AF65-F5344CB8AC3E}">
        <p14:creationId xmlns:p14="http://schemas.microsoft.com/office/powerpoint/2010/main" val="231695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9EA6-A17A-7BE2-DB9E-C9E3A68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PLUSQUAMPERFEKT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8E08-3C2F-942B-CC88-481FAF0E6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222287"/>
            <a:ext cx="5917368" cy="1313393"/>
          </a:xfrm>
        </p:spPr>
        <p:txBody>
          <a:bodyPr/>
          <a:lstStyle/>
          <a:p>
            <a:r>
              <a:rPr lang="sr-Latn-RS" sz="3200" b="1" dirty="0">
                <a:solidFill>
                  <a:schemeClr val="bg1"/>
                </a:solidFill>
              </a:rPr>
              <a:t>WAR/HATTE + PARTIZIP 2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E5920-BB82-87FD-C9D0-73D79321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5" y="3059845"/>
            <a:ext cx="1102196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6A19A-2B74-C6EB-683B-B46D08F3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0" y="664637"/>
            <a:ext cx="10877900" cy="515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CF1DE-8936-320E-6E27-9203295D05DE}"/>
              </a:ext>
            </a:extLst>
          </p:cNvPr>
          <p:cNvSpPr txBox="1"/>
          <p:nvPr/>
        </p:nvSpPr>
        <p:spPr>
          <a:xfrm>
            <a:off x="665517" y="6008697"/>
            <a:ext cx="1052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Bevor du das Projekt startetest, hattest du eine gute Idee gehabt.</a:t>
            </a:r>
          </a:p>
          <a:p>
            <a:r>
              <a:rPr lang="sr-Latn-RS" dirty="0">
                <a:solidFill>
                  <a:schemeClr val="bg1"/>
                </a:solidFill>
              </a:rPr>
              <a:t>Du hattest eine gute Idee gehabt, bevor du das Projekt star</a:t>
            </a:r>
            <a:r>
              <a:rPr lang="sr-Latn-RS" b="1" dirty="0">
                <a:solidFill>
                  <a:schemeClr val="bg1"/>
                </a:solidFill>
              </a:rPr>
              <a:t>t</a:t>
            </a:r>
            <a:r>
              <a:rPr lang="sr-Latn-RS" dirty="0">
                <a:solidFill>
                  <a:schemeClr val="bg1"/>
                </a:solidFill>
              </a:rPr>
              <a:t>etest </a:t>
            </a:r>
            <a:r>
              <a:rPr lang="sr-Latn-R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33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9C75-6474-DE7D-EE8B-FB587E25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FUTUR 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87BCA-FA98-3BCD-A6BF-5236E470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4" y="2695345"/>
            <a:ext cx="1160306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C3E3C-449E-4924-E3EE-3742DF51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5" y="1859280"/>
            <a:ext cx="11297946" cy="26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1BF6D-DE97-4868-2ABF-ECA35DE5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985496"/>
            <a:ext cx="1121249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D946-DB45-07CD-13DC-6ED9D664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PRÄSENS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C26FB-BACC-2A71-B419-2EFCC8A3A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66" y="1417638"/>
            <a:ext cx="7766544" cy="4832281"/>
          </a:xfrm>
        </p:spPr>
      </p:pic>
    </p:spTree>
    <p:extLst>
      <p:ext uri="{BB962C8B-B14F-4D97-AF65-F5344CB8AC3E}">
        <p14:creationId xmlns:p14="http://schemas.microsoft.com/office/powerpoint/2010/main" val="15505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DE5-F0D7-7500-2258-5D557E5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6DF6-16BB-E82E-148D-1A375CFD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686" y="5474535"/>
            <a:ext cx="9902705" cy="2010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JAKI GLAGOLI -&gt; TABELA NEPRAVILNIH GLAGOLA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89905-6351-7892-079A-2379C549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1" y="1727382"/>
            <a:ext cx="5285293" cy="3963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79A01-4E28-05B5-D35B-7DB2E873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5002"/>
            <a:ext cx="5285998" cy="39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8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D4AA9-1CBB-BF30-7E7D-01546FB4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196338"/>
            <a:ext cx="11493910" cy="6465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9C903C-AFFE-3D6E-644B-179E6844A5C8}"/>
                  </a:ext>
                </a:extLst>
              </p14:cNvPr>
              <p14:cNvContentPartPr/>
              <p14:nvPr/>
            </p14:nvContentPartPr>
            <p14:xfrm>
              <a:off x="6665048" y="1877156"/>
              <a:ext cx="4799520" cy="57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9C903C-AFFE-3D6E-644B-179E6844A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048" y="1814156"/>
                <a:ext cx="492516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5EC242-83B0-37A8-9F1E-AE8108430D80}"/>
                  </a:ext>
                </a:extLst>
              </p14:cNvPr>
              <p14:cNvContentPartPr/>
              <p14:nvPr/>
            </p14:nvContentPartPr>
            <p14:xfrm>
              <a:off x="5366528" y="1933676"/>
              <a:ext cx="1200600" cy="52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5EC242-83B0-37A8-9F1E-AE8108430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3888" y="1870676"/>
                <a:ext cx="1326240" cy="6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8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12DC-2D4F-83C6-62C1-406DEEBB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5B17-E39F-773F-BFA5-0C171EA3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Glagol je na 2. mestu glavne re</a:t>
            </a:r>
            <a:r>
              <a:rPr lang="sr-Latn-RS" b="1" dirty="0">
                <a:solidFill>
                  <a:schemeClr val="bg1"/>
                </a:solidFill>
              </a:rPr>
              <a:t>čenice: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Ich </a:t>
            </a:r>
            <a:r>
              <a:rPr lang="sr-Latn-RS" b="1" dirty="0">
                <a:solidFill>
                  <a:schemeClr val="bg1"/>
                </a:solidFill>
              </a:rPr>
              <a:t>arbeite</a:t>
            </a:r>
            <a:r>
              <a:rPr lang="sr-Latn-RS" dirty="0">
                <a:solidFill>
                  <a:schemeClr val="bg1"/>
                </a:solidFill>
              </a:rPr>
              <a:t> jeden Tag bis 15 Uhr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Jeden Tag </a:t>
            </a:r>
            <a:r>
              <a:rPr lang="sr-Latn-RS" b="1" dirty="0">
                <a:solidFill>
                  <a:schemeClr val="bg1"/>
                </a:solidFill>
              </a:rPr>
              <a:t>arbeite</a:t>
            </a:r>
            <a:r>
              <a:rPr lang="sr-Latn-RS" dirty="0">
                <a:solidFill>
                  <a:schemeClr val="bg1"/>
                </a:solidFill>
              </a:rPr>
              <a:t> ich bis 15 Uhr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Ich </a:t>
            </a:r>
            <a:r>
              <a:rPr lang="de-DE" b="1" dirty="0">
                <a:solidFill>
                  <a:schemeClr val="bg1"/>
                </a:solidFill>
              </a:rPr>
              <a:t>muss</a:t>
            </a:r>
            <a:r>
              <a:rPr lang="de-DE" dirty="0">
                <a:solidFill>
                  <a:schemeClr val="bg1"/>
                </a:solidFill>
              </a:rPr>
              <a:t> jeden Tag bis 15 Uhr arbeiten</a:t>
            </a:r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Wir </a:t>
            </a:r>
            <a:r>
              <a:rPr lang="sr-Latn-RS" b="1" dirty="0">
                <a:solidFill>
                  <a:schemeClr val="bg1"/>
                </a:solidFill>
              </a:rPr>
              <a:t>joggen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üblicherweise im Park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Üblicehrweise </a:t>
            </a:r>
            <a:r>
              <a:rPr lang="de-DE" b="1" dirty="0">
                <a:solidFill>
                  <a:schemeClr val="bg1"/>
                </a:solidFill>
              </a:rPr>
              <a:t>joggen</a:t>
            </a:r>
            <a:r>
              <a:rPr lang="de-DE" dirty="0">
                <a:solidFill>
                  <a:schemeClr val="bg1"/>
                </a:solidFill>
              </a:rPr>
              <a:t> wir im Park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8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9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7747-636D-3D26-E5FB-B8C7FE18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AA70-761A-301F-6E9C-7DF2C9AE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Zavisni veznik nekada diktira redosled re</a:t>
            </a:r>
            <a:r>
              <a:rPr lang="sr-Latn-R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či </a:t>
            </a:r>
            <a:r>
              <a:rPr lang="sr-Latn-RS" dirty="0">
                <a:solidFill>
                  <a:schemeClr val="bg1"/>
                </a:solidFill>
              </a:rPr>
              <a:t>(pogledati prezentaciju s veznicima):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chemeClr val="bg1"/>
                </a:solidFill>
              </a:rPr>
              <a:t>Wenn es zu hei</a:t>
            </a:r>
            <a:r>
              <a:rPr lang="de-DE" dirty="0">
                <a:solidFill>
                  <a:schemeClr val="bg1"/>
                </a:solidFill>
              </a:rPr>
              <a:t>ß ist, öffne ich das Fenster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Ich öffne das Fenster, weil es zu heiß ist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Es ist zu heiß, trotzdem öffne ich kein Fenster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Es ist zu heiß, obwohl ich das Fenster immer öffne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Wenn ich nach Hause komme, muss ich zuerst meine Blumen gießen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Ich muss meine Blumen gießen, wenn ich nach Hause komme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85BE-21C8-01B7-0B09-A524A9714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DE" dirty="0"/>
              <a:t>PERFEKT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A6B9-FC42-03B6-C6DD-6DD62FBD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Slo</a:t>
            </a:r>
            <a:r>
              <a:rPr lang="sr-Latn-RS" dirty="0">
                <a:solidFill>
                  <a:schemeClr val="bg1"/>
                </a:solidFill>
              </a:rPr>
              <a:t>ženo vreme</a:t>
            </a:r>
          </a:p>
          <a:p>
            <a:r>
              <a:rPr lang="sr-Latn-RS" sz="2400" b="1" dirty="0">
                <a:solidFill>
                  <a:schemeClr val="bg1"/>
                </a:solidFill>
              </a:rPr>
              <a:t>HABEN/SEIN </a:t>
            </a:r>
            <a:r>
              <a:rPr lang="sr-Latn-RS" sz="2400" dirty="0">
                <a:solidFill>
                  <a:schemeClr val="bg1"/>
                </a:solidFill>
              </a:rPr>
              <a:t>+ </a:t>
            </a:r>
            <a:r>
              <a:rPr lang="sr-Latn-RS" sz="2400" b="1" dirty="0">
                <a:solidFill>
                  <a:srgbClr val="002060"/>
                </a:solidFill>
              </a:rPr>
              <a:t>PARTIZIP 2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Partizip 2 pravilnih glagola na –(e)t: Er hat einen Kuchen gemacht</a:t>
            </a:r>
          </a:p>
          <a:p>
            <a:pPr marL="0" indent="0">
              <a:buNone/>
            </a:pPr>
            <a:r>
              <a:rPr lang="sr-Latn-RS" dirty="0">
                <a:solidFill>
                  <a:srgbClr val="002060"/>
                </a:solidFill>
              </a:rPr>
              <a:t>Partizip 2 nepravilnih glagola na –en: Er hat einen Kuchen gebacken</a:t>
            </a:r>
          </a:p>
        </p:txBody>
      </p:sp>
    </p:spTree>
    <p:extLst>
      <p:ext uri="{BB962C8B-B14F-4D97-AF65-F5344CB8AC3E}">
        <p14:creationId xmlns:p14="http://schemas.microsoft.com/office/powerpoint/2010/main" val="162728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843E-DDB6-5D54-A4FE-4E95A1D5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529" y="488797"/>
            <a:ext cx="3485775" cy="970450"/>
          </a:xfrm>
        </p:spPr>
        <p:txBody>
          <a:bodyPr/>
          <a:lstStyle/>
          <a:p>
            <a:r>
              <a:rPr lang="de-DE" dirty="0"/>
              <a:t>PERFEKT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6F026-541F-0328-8602-F34640DC9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5751871" cy="5751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C4891-3098-6689-D843-F9791A7A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0" y="2918494"/>
            <a:ext cx="6549045" cy="28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157</TotalTime>
  <Words>574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Quotable</vt:lpstr>
      <vt:lpstr>GLAGOLSKA VREMENA</vt:lpstr>
      <vt:lpstr>PRÄSENS</vt:lpstr>
      <vt:lpstr>PRÄSENS</vt:lpstr>
      <vt:lpstr>PRÄSENS</vt:lpstr>
      <vt:lpstr>PowerPoint Presentation</vt:lpstr>
      <vt:lpstr>PRÄSENS</vt:lpstr>
      <vt:lpstr>PRÄSENS</vt:lpstr>
      <vt:lpstr>PERFEKT</vt:lpstr>
      <vt:lpstr>PERFEKT</vt:lpstr>
      <vt:lpstr>PERFEKT</vt:lpstr>
      <vt:lpstr>PERFEKT</vt:lpstr>
      <vt:lpstr>PERFEKT MODALNIH GLAGOLA</vt:lpstr>
      <vt:lpstr>PRÄTERITUM</vt:lpstr>
      <vt:lpstr>PowerPoint Presentation</vt:lpstr>
      <vt:lpstr>PowerPoint Presentation</vt:lpstr>
      <vt:lpstr>PowerPoint Presentation</vt:lpstr>
      <vt:lpstr>PowerPoint Presentation</vt:lpstr>
      <vt:lpstr>PRÄTERITUM</vt:lpstr>
      <vt:lpstr>FUTUR l</vt:lpstr>
      <vt:lpstr>FUTUR l</vt:lpstr>
      <vt:lpstr>PLUSQUAMPERFEKT</vt:lpstr>
      <vt:lpstr>PowerPoint Presentation</vt:lpstr>
      <vt:lpstr>FUTUR 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Teodora Trajković</dc:creator>
  <cp:lastModifiedBy>Teodora Trajković</cp:lastModifiedBy>
  <cp:revision>33</cp:revision>
  <dcterms:created xsi:type="dcterms:W3CDTF">2025-02-05T13:57:43Z</dcterms:created>
  <dcterms:modified xsi:type="dcterms:W3CDTF">2025-02-05T17:38:07Z</dcterms:modified>
</cp:coreProperties>
</file>