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9564" autoAdjust="0"/>
  </p:normalViewPr>
  <p:slideViewPr>
    <p:cSldViewPr snapToGrid="0">
      <p:cViewPr varScale="1">
        <p:scale>
          <a:sx n="79" d="100"/>
          <a:sy n="79" d="100"/>
        </p:scale>
        <p:origin x="12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E17AD-DD97-49F9-B6F7-1A3BC9AD978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5251A-A61E-4E5E-8B43-4AA89A874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Guided tour information: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FluidsForLife.com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From micro-physiological systems, to single-cell dispensers, to 3D cell printers we can connect you with technology and colleagues to enable your experiments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Buttons: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about various microfluidic systems for life sciences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specialized equipment for your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with biologists and engineers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Hyper-links at the bottom of the page could have explanations like this (left to right):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CDCDCD"/>
                </a:solidFill>
              </a:rPr>
              <a:t>Customer registration page</a:t>
            </a:r>
          </a:p>
          <a:p>
            <a:r>
              <a:rPr lang="en-US" dirty="0"/>
              <a:t>Custom microfluidics designs, and consulting</a:t>
            </a:r>
          </a:p>
          <a:p>
            <a:r>
              <a:rPr lang="en-US" dirty="0">
                <a:solidFill>
                  <a:srgbClr val="CDCDCD"/>
                </a:solidFill>
              </a:rPr>
              <a:t>Read about our story, and mission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251A-A61E-4E5E-8B43-4AA89A8743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8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199E-CC8E-449E-9CF3-64ADFB95B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D5203-477F-4324-957A-9A86DF8B8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52318-D8F1-4FD4-B61E-56338F1D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581D-EF5C-4F47-836B-7552A06876F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A779D-815E-4C1C-9848-77332B50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CFFE-DA27-41BD-9CB8-0A5B4E35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9519-8C96-4AD0-B4F8-96A30D8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3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6CBA-7522-4DBE-A9FC-6786176E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07A5C-9264-49C0-B219-3240FB024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E9E09-AD49-47A9-8D7B-7ED60A83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581D-EF5C-4F47-836B-7552A06876F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A1080-6472-4571-B847-8E7EA102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6126B-9865-4DA1-8567-F8C1E62B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9519-8C96-4AD0-B4F8-96A30D8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1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C3085-A4D2-4308-B58B-761162EE2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C0868-0E8E-4027-9BF8-163EDCC14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1C145-900C-4499-9BEB-174CB029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581D-EF5C-4F47-836B-7552A06876F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B6568-6BC6-451C-B562-8C6D306D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C3DDC-6C2E-4D86-BE36-B0EDED88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9519-8C96-4AD0-B4F8-96A30D8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9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C2B2-3186-4DB4-9A4A-C5CC4ADC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DC6F-5FAF-41DC-9258-635D922A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54509-CCDF-4F26-B216-52392D9A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581D-EF5C-4F47-836B-7552A06876F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A6AEA-D919-4792-905D-679D0DE5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40DB9-3D38-453E-968C-F8B250E3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9519-8C96-4AD0-B4F8-96A30D8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F356-61D7-40C1-96E2-3AC3AAB1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3ACCF-4B5A-4FCF-AC6E-194FAE3AC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8FFB-E40D-40B8-9586-F9D43E6D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581D-EF5C-4F47-836B-7552A06876F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EC342-C0C0-4D86-9C2B-39233157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08150-3317-4A5D-9102-8D75BE11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9519-8C96-4AD0-B4F8-96A30D8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80A6-2599-478A-B74C-560C584D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66E49-2AD9-4A35-83B3-FEA007DEC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08DEB-4F2A-46F9-A234-CAD28BB2A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81BD9-F89A-454E-8C6A-7B42BB2B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581D-EF5C-4F47-836B-7552A06876F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0AFB-857C-4504-B861-4CDF6436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32BB9-EFA9-4B5B-A164-B6EE0687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9519-8C96-4AD0-B4F8-96A30D8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5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6D46-AE57-460C-98CD-51B6A938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CC6E2-D1D5-4B92-B653-F5B4A01F2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98B32-988F-4558-99B1-57E451BB3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495E9-95BC-49C2-B7E7-03E78128E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D3ED6-BEC5-487C-A55A-B35BA0F4F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DB263-8FB8-4EE5-8406-0635FC26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581D-EF5C-4F47-836B-7552A06876F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63EC9-E134-4AC0-A886-4CD5D193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BA9E0-3CC3-4D7E-94C6-FA0F7D34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9519-8C96-4AD0-B4F8-96A30D8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6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CCED-419A-4BB1-BF5A-C32A0CC5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DB40A-47B4-445E-96EF-89DE2834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581D-EF5C-4F47-836B-7552A06876F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5B827-6072-4A1B-9862-EBF9DD25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88C6E-6DE8-4BFD-B0EF-F01F08A4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9519-8C96-4AD0-B4F8-96A30D8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2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359CE-E4EB-4A25-A33F-0FFD7813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581D-EF5C-4F47-836B-7552A06876F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AEAA0-1469-436F-91F7-435C5B56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3809D-CDAE-46C0-853F-121F749F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9519-8C96-4AD0-B4F8-96A30D8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3F84-0930-4972-A8C9-93C3E7A0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649C-0396-40BA-A767-FFA7D0473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5B564-17F7-4575-831D-17241C7C2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F050C-3BDD-4B42-A41A-628035B0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581D-EF5C-4F47-836B-7552A06876F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9C06C-51F6-48AC-93B6-123D5DAE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26A3B-B911-4885-950F-F4214AF5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9519-8C96-4AD0-B4F8-96A30D8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F86E-2C04-4285-93D7-59BB88D4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2042D-8A2F-4274-8BA5-97B2FE2AB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CD890-5E44-4478-99C4-293AF9B2E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9BA5-AD48-4926-846E-9259F7C4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581D-EF5C-4F47-836B-7552A06876F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C3770-417E-405D-A806-095B41EE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D031-B550-47C9-8DDD-275C81DC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9519-8C96-4AD0-B4F8-96A30D8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5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6C89F-649F-49DC-A694-DB42ACA8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9CADE-46E7-4FB9-9140-29BE5C968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3169-8B1A-41A5-A64A-3A1AB56D6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4581D-EF5C-4F47-836B-7552A06876F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59F6-6D10-4207-82E4-2D66081BA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DBA18-E3F6-47D2-B8D0-D672615D3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89519-8C96-4AD0-B4F8-96A30D8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3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axn@flowcell.co" TargetMode="External"/><Relationship Id="rId4" Type="http://schemas.openxmlformats.org/officeDocument/2006/relationships/hyperlink" Target="mailto:info@flowcell.c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axn@flowcell.co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hyperlink" Target="mailto:Jeanzhang105@gmail.com\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B30C-A5DA-4DEB-8963-DD3E1C13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FluidsForLife.com</a:t>
            </a:r>
          </a:p>
        </p:txBody>
      </p:sp>
      <p:pic>
        <p:nvPicPr>
          <p:cNvPr id="5" name="Content Placeholder 4" descr="A picture containing indoor, table, sitting, small&#10;&#10;Description automatically generated">
            <a:extLst>
              <a:ext uri="{FF2B5EF4-FFF2-40B4-BE49-F238E27FC236}">
                <a16:creationId xmlns:a16="http://schemas.microsoft.com/office/drawing/2014/main" id="{8F01C6B1-AF8D-4E98-AC19-F29ABD9C8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21" y="1253331"/>
            <a:ext cx="6960453" cy="4351338"/>
          </a:xfr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88E4B3-9879-4D10-B018-B6B2A327AC93}"/>
              </a:ext>
            </a:extLst>
          </p:cNvPr>
          <p:cNvSpPr/>
          <p:nvPr/>
        </p:nvSpPr>
        <p:spPr>
          <a:xfrm>
            <a:off x="4529117" y="5099403"/>
            <a:ext cx="1298705" cy="4256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Equipment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F03B30-35D6-4F73-BFD1-A25AB3006913}"/>
              </a:ext>
            </a:extLst>
          </p:cNvPr>
          <p:cNvSpPr/>
          <p:nvPr/>
        </p:nvSpPr>
        <p:spPr>
          <a:xfrm>
            <a:off x="6631216" y="5102509"/>
            <a:ext cx="1383459" cy="42564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Networking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59E334-74E5-4E9C-8989-5F4E745218C8}"/>
              </a:ext>
            </a:extLst>
          </p:cNvPr>
          <p:cNvSpPr/>
          <p:nvPr/>
        </p:nvSpPr>
        <p:spPr>
          <a:xfrm>
            <a:off x="2717647" y="5108234"/>
            <a:ext cx="1393934" cy="42564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518E4F-697E-4987-8644-6CDD787A3F34}"/>
              </a:ext>
            </a:extLst>
          </p:cNvPr>
          <p:cNvSpPr txBox="1"/>
          <p:nvPr/>
        </p:nvSpPr>
        <p:spPr>
          <a:xfrm flipH="1">
            <a:off x="4313417" y="1163845"/>
            <a:ext cx="6906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Connecting biologists with microfluidics / engineering, information, and networking tools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2866D9-C967-494F-B71D-BF9F354EF49A}"/>
              </a:ext>
            </a:extLst>
          </p:cNvPr>
          <p:cNvSpPr txBox="1"/>
          <p:nvPr/>
        </p:nvSpPr>
        <p:spPr>
          <a:xfrm>
            <a:off x="1330937" y="5888733"/>
            <a:ext cx="198828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Join our mailing list</a:t>
            </a:r>
          </a:p>
          <a:p>
            <a:r>
              <a:rPr lang="en-US" dirty="0">
                <a:solidFill>
                  <a:srgbClr val="CDCDCD"/>
                </a:solidFill>
              </a:rPr>
              <a:t>Customer registration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8F5317-548E-4E3F-BC50-9A1EE5C55A7A}"/>
              </a:ext>
            </a:extLst>
          </p:cNvPr>
          <p:cNvSpPr txBox="1"/>
          <p:nvPr/>
        </p:nvSpPr>
        <p:spPr>
          <a:xfrm>
            <a:off x="4111581" y="58887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Custom designs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170D25-B4A0-46EE-844A-3BD32027DCC2}"/>
              </a:ext>
            </a:extLst>
          </p:cNvPr>
          <p:cNvSpPr txBox="1"/>
          <p:nvPr/>
        </p:nvSpPr>
        <p:spPr>
          <a:xfrm>
            <a:off x="6596880" y="588873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About 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70AFDD-BA4C-406B-8B3B-7B3F9E0FA130}"/>
              </a:ext>
            </a:extLst>
          </p:cNvPr>
          <p:cNvSpPr txBox="1"/>
          <p:nvPr/>
        </p:nvSpPr>
        <p:spPr>
          <a:xfrm>
            <a:off x="3477627" y="6220042"/>
            <a:ext cx="231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DCDCD"/>
                </a:solidFill>
              </a:rPr>
              <a:t>Email </a:t>
            </a:r>
            <a:r>
              <a:rPr lang="en-US" dirty="0">
                <a:solidFill>
                  <a:srgbClr val="CDCDC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info@flowcell.co</a:t>
            </a:r>
            <a:endParaRPr lang="en-US" dirty="0">
              <a:solidFill>
                <a:srgbClr val="CDCDCD"/>
              </a:solidFill>
            </a:endParaRPr>
          </a:p>
          <a:p>
            <a:r>
              <a:rPr lang="en-US" dirty="0">
                <a:solidFill>
                  <a:srgbClr val="CDCDCD"/>
                </a:solidFill>
              </a:rPr>
              <a:t>and </a:t>
            </a:r>
            <a:r>
              <a:rPr lang="en-US" dirty="0">
                <a:solidFill>
                  <a:srgbClr val="CDCDC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maxn@flowcell.co</a:t>
            </a:r>
            <a:endParaRPr lang="en-US" dirty="0">
              <a:solidFill>
                <a:srgbClr val="CDCDC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356F9E-3DB0-4253-8CE8-E3F1ACDBC3A0}"/>
              </a:ext>
            </a:extLst>
          </p:cNvPr>
          <p:cNvSpPr txBox="1"/>
          <p:nvPr/>
        </p:nvSpPr>
        <p:spPr>
          <a:xfrm>
            <a:off x="6555356" y="6220042"/>
            <a:ext cx="2606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DCDCD"/>
                </a:solidFill>
              </a:rPr>
              <a:t>Link to “About us” section</a:t>
            </a:r>
          </a:p>
          <a:p>
            <a:r>
              <a:rPr lang="en-US" dirty="0">
                <a:solidFill>
                  <a:srgbClr val="CDCDCD"/>
                </a:solidFill>
              </a:rPr>
              <a:t>or to the Blog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B11D9D-0053-4EFD-A07C-94E5FA449305}"/>
              </a:ext>
            </a:extLst>
          </p:cNvPr>
          <p:cNvSpPr/>
          <p:nvPr/>
        </p:nvSpPr>
        <p:spPr>
          <a:xfrm>
            <a:off x="8534694" y="5099402"/>
            <a:ext cx="346457" cy="4256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697814-9367-46F1-B6AA-F31AD4C646B4}"/>
              </a:ext>
            </a:extLst>
          </p:cNvPr>
          <p:cNvSpPr/>
          <p:nvPr/>
        </p:nvSpPr>
        <p:spPr>
          <a:xfrm>
            <a:off x="8967484" y="5155715"/>
            <a:ext cx="2828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DCDCD"/>
                </a:solidFill>
              </a:rPr>
              <a:t>Guider Tour Button</a:t>
            </a:r>
          </a:p>
        </p:txBody>
      </p:sp>
    </p:spTree>
    <p:extLst>
      <p:ext uri="{BB962C8B-B14F-4D97-AF65-F5344CB8AC3E}">
        <p14:creationId xmlns:p14="http://schemas.microsoft.com/office/powerpoint/2010/main" val="357024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744C-01AD-4EFC-9F83-BC5981DE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BE35C-FAA8-49D0-B726-3CDA5D797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BFC9F-9B3C-4EE5-AD11-9AF766CB1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593"/>
            <a:ext cx="12192000" cy="608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0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132E-36D9-4C7B-BFCF-D8CB0B6D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on PC &amp; on Mobile</a:t>
            </a:r>
          </a:p>
        </p:txBody>
      </p:sp>
      <p:pic>
        <p:nvPicPr>
          <p:cNvPr id="4" name="Picture 3" descr="A person wearing a white shirt and smiling at the camera&#10;&#10;Description automatically generated">
            <a:extLst>
              <a:ext uri="{FF2B5EF4-FFF2-40B4-BE49-F238E27FC236}">
                <a16:creationId xmlns:a16="http://schemas.microsoft.com/office/drawing/2014/main" id="{82B0AAEC-0583-4280-BF1E-9219D1F78E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1" t="3955" r="30705" b="11949"/>
          <a:stretch/>
        </p:blipFill>
        <p:spPr>
          <a:xfrm>
            <a:off x="1262651" y="1795345"/>
            <a:ext cx="1245308" cy="1366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0429C2-6855-4923-B4A9-C403CB115800}"/>
              </a:ext>
            </a:extLst>
          </p:cNvPr>
          <p:cNvSpPr txBox="1"/>
          <p:nvPr/>
        </p:nvSpPr>
        <p:spPr>
          <a:xfrm>
            <a:off x="657469" y="5477212"/>
            <a:ext cx="2595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Expert in microfluidics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Experienced in drug discovery and companion diagnostics</a:t>
            </a:r>
          </a:p>
          <a:p>
            <a:r>
              <a:rPr lang="en-US" sz="1200" dirty="0">
                <a:hlinkClick r:id="rId3"/>
              </a:rPr>
              <a:t>maxn@flowcell.co</a:t>
            </a:r>
            <a:endParaRPr lang="en-US" sz="1200" dirty="0"/>
          </a:p>
          <a:p>
            <a:r>
              <a:rPr lang="en-US" sz="1200" dirty="0"/>
              <a:t>1.617.755.9778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C88B3-DDDD-4582-933D-4B2E52FE57D2}"/>
              </a:ext>
            </a:extLst>
          </p:cNvPr>
          <p:cNvSpPr txBox="1"/>
          <p:nvPr/>
        </p:nvSpPr>
        <p:spPr>
          <a:xfrm>
            <a:off x="3655667" y="5569544"/>
            <a:ext cx="2278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Expert in discovery &amp; organoids technology</a:t>
            </a:r>
          </a:p>
          <a:p>
            <a:r>
              <a:rPr lang="en-US" sz="1200" dirty="0">
                <a:hlinkClick r:id="rId4"/>
              </a:rPr>
              <a:t>Jeanzhang105@gmail.com</a:t>
            </a:r>
            <a:endParaRPr lang="en-US" sz="1200" dirty="0"/>
          </a:p>
          <a:p>
            <a:r>
              <a:rPr lang="en-US" sz="1200" dirty="0"/>
              <a:t>1.978.621.1157</a:t>
            </a:r>
          </a:p>
        </p:txBody>
      </p:sp>
      <p:pic>
        <p:nvPicPr>
          <p:cNvPr id="11" name="Picture 10" descr="A close up of a person&#10;&#10;Description automatically generated">
            <a:extLst>
              <a:ext uri="{FF2B5EF4-FFF2-40B4-BE49-F238E27FC236}">
                <a16:creationId xmlns:a16="http://schemas.microsoft.com/office/drawing/2014/main" id="{BFD980CB-4238-4B40-91AD-37B2EBF9A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383" y="1795345"/>
            <a:ext cx="1361227" cy="1361227"/>
          </a:xfrm>
          <a:prstGeom prst="rect">
            <a:avLst/>
          </a:prstGeom>
          <a:scene3d>
            <a:camera prst="orthographicFront">
              <a:rot lat="0" lon="0" rev="60000"/>
            </a:camera>
            <a:lightRig rig="threePt" dir="t"/>
          </a:scene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EF1109-C8A2-4600-B25B-A17769B76DB8}"/>
              </a:ext>
            </a:extLst>
          </p:cNvPr>
          <p:cNvSpPr/>
          <p:nvPr/>
        </p:nvSpPr>
        <p:spPr>
          <a:xfrm>
            <a:off x="832328" y="3334809"/>
            <a:ext cx="2207086" cy="393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Max Narovlyansky, PhD</a:t>
            </a:r>
          </a:p>
        </p:txBody>
      </p:sp>
      <p:pic>
        <p:nvPicPr>
          <p:cNvPr id="1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DDFF83-51E5-4576-9286-BC4489436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550" y="1932854"/>
            <a:ext cx="2446935" cy="435133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BC92363-F7D6-49C3-93B1-4319ADB66152}"/>
              </a:ext>
            </a:extLst>
          </p:cNvPr>
          <p:cNvSpPr/>
          <p:nvPr/>
        </p:nvSpPr>
        <p:spPr>
          <a:xfrm>
            <a:off x="824342" y="3724148"/>
            <a:ext cx="1130885" cy="16484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      </a:t>
            </a:r>
            <a:r>
              <a:rPr lang="en-US" sz="1200" b="1" u="sng" dirty="0"/>
              <a:t>Skills: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Microfluidics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Drug discovery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Bio-chemistry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Multi-physics modeling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Sensors &amp; analytics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D87192-DEB6-4108-B624-ED69C6470A39}"/>
              </a:ext>
            </a:extLst>
          </p:cNvPr>
          <p:cNvSpPr/>
          <p:nvPr/>
        </p:nvSpPr>
        <p:spPr>
          <a:xfrm>
            <a:off x="1955227" y="3724147"/>
            <a:ext cx="1092173" cy="16484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u="sng" dirty="0"/>
              <a:t>Needs: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FF0000"/>
                </a:solidFill>
              </a:rPr>
              <a:t>Partners for NIH grant for use of MPS for COVID19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Organoid specialists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Fundraising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32BE05-9623-480E-AF63-7D3C19A5E417}"/>
              </a:ext>
            </a:extLst>
          </p:cNvPr>
          <p:cNvSpPr/>
          <p:nvPr/>
        </p:nvSpPr>
        <p:spPr>
          <a:xfrm>
            <a:off x="3505204" y="3358377"/>
            <a:ext cx="2207086" cy="393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Jean Zhang, PhD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FBC259-0466-4E5C-B110-09984BD7B078}"/>
              </a:ext>
            </a:extLst>
          </p:cNvPr>
          <p:cNvSpPr/>
          <p:nvPr/>
        </p:nvSpPr>
        <p:spPr>
          <a:xfrm>
            <a:off x="3497218" y="3747716"/>
            <a:ext cx="1130885" cy="16484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      </a:t>
            </a:r>
            <a:r>
              <a:rPr lang="en-US" sz="1200" b="1" u="sng" dirty="0"/>
              <a:t>Skills: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Drug discovery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Cancer biology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Organoid 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Chemical library screening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9E0314-3D3B-48D6-AF24-96A0AEEBD755}"/>
              </a:ext>
            </a:extLst>
          </p:cNvPr>
          <p:cNvSpPr/>
          <p:nvPr/>
        </p:nvSpPr>
        <p:spPr>
          <a:xfrm>
            <a:off x="4628103" y="3747715"/>
            <a:ext cx="1092173" cy="16484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u="sng" dirty="0"/>
              <a:t>Needs: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FF0000"/>
                </a:solidFill>
              </a:rPr>
              <a:t>Leadership opportunities in biotech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Technology specialists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Flexible partnership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8537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233</Words>
  <Application>Microsoft Office PowerPoint</Application>
  <PresentationFormat>Widescreen</PresentationFormat>
  <Paragraphs>59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FluidsForLife.com</vt:lpstr>
      <vt:lpstr>PowerPoint Presentation</vt:lpstr>
      <vt:lpstr>Networking on PC &amp; on 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Narovlyansky</dc:creator>
  <cp:lastModifiedBy>Max Narovlyansky</cp:lastModifiedBy>
  <cp:revision>6</cp:revision>
  <dcterms:created xsi:type="dcterms:W3CDTF">2020-04-16T16:02:15Z</dcterms:created>
  <dcterms:modified xsi:type="dcterms:W3CDTF">2020-04-16T18:16:14Z</dcterms:modified>
</cp:coreProperties>
</file>