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5559" autoAdjust="0"/>
  </p:normalViewPr>
  <p:slideViewPr>
    <p:cSldViewPr snapToGrid="0">
      <p:cViewPr varScale="1">
        <p:scale>
          <a:sx n="85" d="100"/>
          <a:sy n="85" d="100"/>
        </p:scale>
        <p:origin x="10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100A-35DC-43C0-9B32-0C1134FB0C15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BA518-244C-4E02-A1E9-CFA98E682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FluidsForLife.com landing page mockup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BA518-244C-4E02-A1E9-CFA98E682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8B63-61C4-46A7-BF80-F1DFC249F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9DF60-8768-4A3E-84C3-127FDDB9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F2A0-A25F-4A1C-ADE1-2ACF9CA1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F9D0-2A41-473E-B2A2-243DE08B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EDFC-EC98-44F9-B74E-81F91274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0699-69F9-4501-BB2C-39C3852A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0A665-FDBD-41AE-AC71-2DD6F9F6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BE0FA-D3C9-4B6B-B1E0-E137ECD6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95FA-1104-4D65-B4D3-A05CB32B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D5CF-5EF9-48FD-A03B-D15F3EB6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DF23D-3D5A-45C1-9681-7171E2A30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9C15C-6A5E-4A39-84FC-48DB60088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8F6E-C6F0-4F23-A06B-88B7B3BA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E6A4-5E6D-409C-A5F9-6B7C657E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75FF-A34F-4416-A368-E06221E4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36D2-3AB8-42E1-AA8B-FE0285EE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9418-061C-404E-B8FB-F177EC12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A736-9BE8-4AC0-8C44-6F5508CD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B38C-C8C4-4511-A98B-7B4945B4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C084-960F-4A24-BB50-871FD341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AF85-1A86-4405-9180-6ADB86C1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7729-014C-4961-B467-C1B6B9F7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EA12-3A95-4CB1-95C5-CBD1AAF3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72F9-8105-4643-9768-2B91A9EE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AE78-346A-416C-8639-F9DB516D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3A89-8AE5-4E6D-8E97-3DBF509E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8D20-2B5B-49B8-BEA2-A7FCB4BB4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3C1E1-BDFE-49F0-8592-464323F5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67F9-4ED7-4E31-A61E-4BD30E40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B8DB6-4F4C-4ACF-A6F7-7F7FAC33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0DF40-6822-408E-A39E-7B2A51AE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CC92-B16C-49EA-B202-F047B166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D4E0-6489-412D-B634-87EFB9A0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EC3C5-1AFF-422E-BDE6-6ADDA8A6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04757-F836-4D87-923F-402C23C1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0064E-B66F-475A-8861-AA303C511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B40FC-CAD4-4B83-A9EE-FDA58D5A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1A4D9-07E5-401F-9007-1304A5FF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D391-B6BE-4EF5-A63C-16D9F4E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7B30-410E-4CFF-806F-8019A6EF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C82B-17BD-4A3C-9C6C-315E4390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B7C61-0318-487A-A9E1-23068DD7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6F8B-832A-461E-9DBF-BBFBCFFA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20E9F-C1D2-47DF-A7D6-5AC7CC80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B2F1B-F99F-461C-8CB3-DA107BA3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5533-535C-4ED1-9B8D-B225AAB8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A064-5172-420A-B3AB-77346478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93BC-5268-47FA-9D97-25D2D2AC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0F3B0-DA4E-499B-B1D3-3A91B78BA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45EAC-6728-4E3C-B26C-02C5F999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C10E-6DC6-4E19-B5F8-070D949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C8E3-89CC-44D8-B385-52811875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6D0-1C60-44B1-9C4E-7CC970D9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CD795-9E85-49D4-B7D2-B5C114DF0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1D1B-A3C5-46A0-837A-E8154C557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A3155-7DDF-4CD2-B44B-87848E45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9D57-EA79-4142-AE6D-49376F6C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2191A-B70B-4F6C-9486-2B9009BE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DF13A-B8E4-40B3-BBAC-89003493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133A7-F2B4-430E-A909-E7AE2EFF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0678-B82A-45C7-81BF-2462B98FE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D185E-DBC2-4D4E-A204-1BF2746317D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6C72-5353-4686-995F-86E3624E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2873-BA68-416A-B6BA-8D2FA5FC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2569-EF0B-40CC-9B1F-E3E458326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xn@flowcell.co" TargetMode="External"/><Relationship Id="rId4" Type="http://schemas.openxmlformats.org/officeDocument/2006/relationships/hyperlink" Target="mailto:info@flowcell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mall, water, man, sitting&#10;&#10;Description automatically generated">
            <a:extLst>
              <a:ext uri="{FF2B5EF4-FFF2-40B4-BE49-F238E27FC236}">
                <a16:creationId xmlns:a16="http://schemas.microsoft.com/office/drawing/2014/main" id="{A0857E90-0B8D-4877-A1C0-C8596CCC5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2" y="-4736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3C1A-F7DB-41A5-B3BA-05FB5C9F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23" y="1401580"/>
            <a:ext cx="3397921" cy="224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microphysiological</a:t>
            </a:r>
            <a:r>
              <a:rPr lang="en-US" sz="2400" dirty="0"/>
              <a:t> systems, to single-cell dispensers, to 3D cell printers we can connect you with technology to enable your experiments.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9BEA3-E6FA-4CC2-8825-384F7F86C096}"/>
              </a:ext>
            </a:extLst>
          </p:cNvPr>
          <p:cNvSpPr txBox="1"/>
          <p:nvPr/>
        </p:nvSpPr>
        <p:spPr>
          <a:xfrm>
            <a:off x="1734898" y="3662127"/>
            <a:ext cx="1991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Join our mailing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D4349-420D-4A93-96A1-37682242A352}"/>
              </a:ext>
            </a:extLst>
          </p:cNvPr>
          <p:cNvSpPr txBox="1"/>
          <p:nvPr/>
        </p:nvSpPr>
        <p:spPr>
          <a:xfrm>
            <a:off x="2483627" y="60541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designs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82ADF-233C-40D0-9503-991ED49A820B}"/>
              </a:ext>
            </a:extLst>
          </p:cNvPr>
          <p:cNvSpPr txBox="1"/>
          <p:nvPr/>
        </p:nvSpPr>
        <p:spPr>
          <a:xfrm>
            <a:off x="4736244" y="6091041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FluidsForLife.com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44B27-F6B6-4945-B451-0FBCA1BF1C50}"/>
              </a:ext>
            </a:extLst>
          </p:cNvPr>
          <p:cNvSpPr txBox="1"/>
          <p:nvPr/>
        </p:nvSpPr>
        <p:spPr>
          <a:xfrm>
            <a:off x="7206117" y="6054132"/>
            <a:ext cx="152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6F639-DA95-40E5-9A08-9EB4C80AF8F6}"/>
              </a:ext>
            </a:extLst>
          </p:cNvPr>
          <p:cNvSpPr txBox="1"/>
          <p:nvPr/>
        </p:nvSpPr>
        <p:spPr>
          <a:xfrm>
            <a:off x="2087240" y="6275707"/>
            <a:ext cx="2436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Email </a:t>
            </a:r>
            <a:r>
              <a:rPr lang="en-US" dirty="0">
                <a:solidFill>
                  <a:srgbClr val="CDCDC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info@flowcell.co</a:t>
            </a:r>
            <a:endParaRPr lang="en-US" dirty="0">
              <a:solidFill>
                <a:srgbClr val="CDCDCD"/>
              </a:solidFill>
            </a:endParaRPr>
          </a:p>
          <a:p>
            <a:r>
              <a:rPr lang="en-US" dirty="0">
                <a:solidFill>
                  <a:srgbClr val="CDCDCD"/>
                </a:solidFill>
              </a:rPr>
              <a:t>          </a:t>
            </a:r>
            <a:r>
              <a:rPr lang="en-US" dirty="0">
                <a:solidFill>
                  <a:srgbClr val="CDCDC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maxn@flowcell.co</a:t>
            </a:r>
            <a:endParaRPr lang="en-US" dirty="0">
              <a:solidFill>
                <a:srgbClr val="CDCDC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3380D-AF8E-4091-B9B2-88ACE7FA1D5A}"/>
              </a:ext>
            </a:extLst>
          </p:cNvPr>
          <p:cNvSpPr txBox="1"/>
          <p:nvPr/>
        </p:nvSpPr>
        <p:spPr>
          <a:xfrm>
            <a:off x="4891195" y="6466530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Link to 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841A7-C3BF-4B94-9A8E-64CC85CCB9EC}"/>
              </a:ext>
            </a:extLst>
          </p:cNvPr>
          <p:cNvSpPr txBox="1"/>
          <p:nvPr/>
        </p:nvSpPr>
        <p:spPr>
          <a:xfrm>
            <a:off x="7162370" y="6336175"/>
            <a:ext cx="2606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Link to “About us” section</a:t>
            </a:r>
          </a:p>
          <a:p>
            <a:r>
              <a:rPr lang="en-US" dirty="0">
                <a:solidFill>
                  <a:srgbClr val="CDCDCD"/>
                </a:solidFill>
              </a:rPr>
              <a:t>or to the Blog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739EC-9B26-4F8E-8F81-2E704A4089A5}"/>
              </a:ext>
            </a:extLst>
          </p:cNvPr>
          <p:cNvSpPr txBox="1"/>
          <p:nvPr/>
        </p:nvSpPr>
        <p:spPr>
          <a:xfrm>
            <a:off x="0" y="3443674"/>
            <a:ext cx="1842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DCDCD"/>
                </a:solidFill>
              </a:rPr>
              <a:t>Main button: collects valid emails</a:t>
            </a:r>
          </a:p>
          <a:p>
            <a:r>
              <a:rPr lang="en-US" dirty="0">
                <a:solidFill>
                  <a:srgbClr val="CDCDCD"/>
                </a:solidFill>
              </a:rPr>
              <a:t>(verify valid format)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6972D-4DA7-4C7D-A390-4F3AAB9DECCB}"/>
              </a:ext>
            </a:extLst>
          </p:cNvPr>
          <p:cNvSpPr/>
          <p:nvPr/>
        </p:nvSpPr>
        <p:spPr>
          <a:xfrm>
            <a:off x="2730844" y="12589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Fluids for life is connecting biologists with microfluidics and engineering tools.</a:t>
            </a:r>
          </a:p>
        </p:txBody>
      </p:sp>
    </p:spTree>
    <p:extLst>
      <p:ext uri="{BB962C8B-B14F-4D97-AF65-F5344CB8AC3E}">
        <p14:creationId xmlns:p14="http://schemas.microsoft.com/office/powerpoint/2010/main" val="1248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Narovlyansky</dc:creator>
  <cp:lastModifiedBy>Max Narovlyansky</cp:lastModifiedBy>
  <cp:revision>2</cp:revision>
  <dcterms:created xsi:type="dcterms:W3CDTF">2020-03-22T20:49:45Z</dcterms:created>
  <dcterms:modified xsi:type="dcterms:W3CDTF">2020-03-22T20:59:34Z</dcterms:modified>
</cp:coreProperties>
</file>