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8" r:id="rId3"/>
    <p:sldId id="259" r:id="rId4"/>
    <p:sldId id="278" r:id="rId5"/>
    <p:sldId id="261" r:id="rId6"/>
    <p:sldId id="263" r:id="rId7"/>
    <p:sldId id="262" r:id="rId8"/>
    <p:sldId id="264" r:id="rId9"/>
    <p:sldId id="265" r:id="rId10"/>
    <p:sldId id="266" r:id="rId11"/>
    <p:sldId id="260" r:id="rId12"/>
    <p:sldId id="275" r:id="rId13"/>
    <p:sldId id="276" r:id="rId14"/>
    <p:sldId id="277" r:id="rId15"/>
    <p:sldId id="267" r:id="rId16"/>
    <p:sldId id="273" r:id="rId17"/>
    <p:sldId id="274" r:id="rId18"/>
    <p:sldId id="268" r:id="rId19"/>
    <p:sldId id="269" r:id="rId20"/>
    <p:sldId id="270" r:id="rId21"/>
    <p:sldId id="271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7T17:20:00.8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1503 24575,'2'-5'0,"0"0"0,0 0 0,1 0 0,-1 1 0,1-1 0,0 1 0,1-1 0,-1 1 0,1 0 0,5-5 0,-8 8 0,25-22 0,1 1 0,0 2 0,1 1 0,2 2 0,0 0 0,35-14 0,-49 24 0,294-130 0,576-171 0,141-47 0,-782 252 0,355-164 0,-570 251-341,-2-1 0,0-1-1,46-40 1,-60 46-6485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8:26:51.2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963 2581 24575,'0'-32'0,"-3"-1"0,0 1 0,-2 0 0,-1 0 0,-2 0 0,-1 1 0,-2 0 0,-19-39 0,-22-40 0,-61-152 0,72 160 0,-71-132 0,103 215 0,-15-26 0,-13-26 0,-32-89 0,-57-250 0,49 163 0,-3-14 0,70 229 0,-2 1 0,-20-39 0,1 2 0,-20-47-1365,40 97-5461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8:26:51.2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218 0 24575,'1'60'0,"1"-15"0,-2 1 0,-2-1 0,-2 0 0,-2-1 0,-16 58 0,-7 15 0,-5 16 0,10-64-682,-63 127-1,74-173-6143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8:26:51.2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24575,'3'8'0,"1"0"0,-1-1 0,1 1 0,0-1 0,1 0 0,0 0 0,0 0 0,8 7 0,-2-5 0,0 0 0,1 0 0,0-1 0,0-1 0,1 0 0,0-1 0,0 0 0,20 6 0,-12-5 0,0 2 0,26 15 0,-21-5 0,-2 1 0,0 1 0,-2 2 0,0 0 0,-1 1 0,-2 1 0,18 29 0,15 18 0,-23-39 0,59 53 0,-87-85 0,5 5-195,1-1 0,0 0 0,0 0 0,0 0 0,0-1 0,12 5 0,2-2-6631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8:27:08.6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24575,'7'1'0,"-1"0"0,1 0 0,-1 0 0,0 1 0,1 0 0,-1 0 0,0 1 0,0 0 0,-1 0 0,1 0 0,0 1 0,6 5 0,63 59 0,-52-45 0,185 195 0,59 55 0,133 108 0,-115-65 0,-248-278 0,1-1 0,2-2 0,1-1 0,62 37 0,44 39 0,-82-59 0,171 143 0,-59-40 0,261 224 0,-379-324 0,55 65 0,-12-11 0,-77-82-1365,-3-3-5461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8:27:08.6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3426 0 24575,'1'0'0,"0"0"0,0 1 0,-1-1 0,1 0 0,0 0 0,0 1 0,-1-1 0,1 0 0,0 1 0,0-1 0,-1 0 0,1 1 0,-1-1 0,1 1 0,0 0 0,-1-1 0,1 1 0,-1-1 0,1 1 0,-1 0 0,0-1 0,1 1 0,-1 0 0,1-1 0,-1 1 0,0 0 0,0 0 0,0 0 0,1-1 0,-1 1 0,0 0 0,0 0 0,0-1 0,0 1 0,0 0 0,0 0 0,0 0 0,-1-1 0,1 1 0,0 0 0,0 0 0,-1-1 0,1 1 0,0 0 0,-1 1 0,-15 37 0,16-39 0,-14 26 0,-2-1 0,0 0 0,-2-1 0,-1-1 0,-36 35 0,-121 92 0,142-123 0,-68 55 0,-247 209 0,-32 28 0,248-212 0,39-38 0,-192 106 0,78-53 0,-341 191 0,431-249 0,-168 104 0,218-123 0,3 3 0,-64 60 0,85-61 0,2 2 0,2 1 0,-38 65 0,10-16 0,48-70-1365,5-5-5461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8:27:08.6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2248 24575,'2'-49'0,"2"-1"0,18-85 0,37-93 0,-55 211 0,274-823 0,-275 831 0,114-277 0,-48 124 0,-36 91 67,67-105 0,11-23-1566,-100 174-5327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8:27:08.6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0 704 24575,'2'-6'0,"0"-1"0,0 1 0,1-1 0,0 1 0,0 0 0,1 0 0,-1 0 0,1 1 0,0-1 0,1 1 0,6-7 0,-4 3 0,34-33 0,1 1 0,1 2 0,53-35 0,71-64 0,-152 125 0,2 1 0,-1 0 0,1 1 0,34-15 0,16-10 0,15-11 0,-53 32 0,-1-1 0,47-35 0,-33 19-1365,-23 21-5461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8:27:08.6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24575,'1'104'0,"14"105"0,-7-157 0,22 83 0,-16-77 0,8 63 0,4 22 0,-1-15 0,-14-66 0,28 88 0,-24-95-1365,-11-32-5461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7T17:20:45.2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4492 2401 24575,'-5'0'0,"-1"-1"0,1 0 0,0 0 0,0 0 0,0-1 0,0 0 0,1 0 0,-1 0 0,0 0 0,1-1 0,-5-3 0,-50-40 0,25 17 0,-648-455 0,475 342 0,-9-21 0,135 98 0,-60-44 0,75 64 0,-78-67 0,43 30 0,-4 4 0,-214-121 0,236 156 0,-1 3 0,-147-48 0,-91-41 0,115 40 0,2 4 0,-97-36 0,-48 20 0,281 83 0,-189-53 0,207 57 33,-33-7-1431,56 17-5428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7T17:25:25.4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 24575,'0'0'0,"0"-1"0,0 1 0,0 0 0,0-1 0,0 1 0,0-1 0,0 1 0,1 0 0,-1-1 0,0 1 0,0-1 0,0 1 0,0 0 0,1-1 0,-1 1 0,0 0 0,0-1 0,1 1 0,-1 0 0,0-1 0,0 1 0,1 0 0,-1 0 0,0-1 0,1 1 0,-1 0 0,0 0 0,1 0 0,-1-1 0,1 1 0,-1 0 0,0 0 0,1 0 0,0 0 0,18 2 0,18 15 0,55 36 0,-12-6 0,104 45 0,-128-68 0,-1 3 0,-3 3 0,76 53 0,502 300 0,-442-278 0,-95-52 0,56 33 0,279 119 0,-377-183 0,-2 2 0,50 32 0,-55-30 0,1-1 0,86 33 0,102 36 0,16 4 0,-99-41 0,-100-34 0,0-4 0,88 21 0,-110-35-1365,-6-3-5461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7T17:25:32.4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1500 24575,'12'-1'0,"0"0"0,-1-1 0,2-1 0,-2 0 0,18-7 0,30-6 0,180-10 0,-173 23 0,-2-3 0,2-4 0,77-21 0,5-11 0,202-70 0,-139 20 0,-124 52 0,-45 16 0,0 0 0,-2-2 0,46-39 0,-12 8 0,107-68 0,327-171 0,-359 209 0,-100 56 0,2 1 0,53-21 0,154-76 0,-118 53 0,-19 5-1365,-96 53-5461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8:26:06.5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504 1853 24575,'-6'-14'0,"1"-1"0,0 0 0,1-1 0,-4-28 0,-4-16 0,-176-588 0,160 543 0,-134-457 0,152 526 0,1-1 0,-6-58 0,10 55 0,-19-73 0,13 85-1365,-1 4-5461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8:26:08.0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125 0 24575,'1'12'0,"1"0"0,-1-1 0,2 1 0,0 0 0,0-1 0,7 15 0,11 43 0,-17-47 0,0-1 0,-1 1 0,-2 0 0,0 1 0,-1-1 0,-2 0 0,0 0 0,-1 0 0,-1-1 0,-1 1 0,-1-1 0,-1 0 0,-1 0 0,-1-1 0,-15 26 0,-1-1-341,3 1 0,1 1-1,-15 50 1,29-75-6485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8:26:09.5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24575,'3'1'0,"0"-1"0,-1 1 0,1 0 0,-1 0 0,1 0 0,-1 0 0,0 1 0,1-1 0,-1 0 0,0 1 0,0 0 0,0-1 0,0 1 0,0 0 0,0 0 0,2 4 0,28 41 0,-24-34 0,80 148 0,-14-21 0,-51-102 0,-14-20 0,2 0 0,0 0 0,0-1 0,2-1 0,0 0 0,1-1 0,1 0 0,28 22 0,-26-25-1365,-3-1-5461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8:26:51.2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24575,'3'19'0,"0"0"0,1-1 0,1 0 0,1 0 0,0 0 0,17 32 0,-15-33 0,27 54 0,3-2 0,52 72 0,107 120 0,-151-201 0,-14-17 0,2-2 0,46 45 0,-19-27 0,-39-36 0,2 0 0,0-2 0,2 0 0,29 17 0,8 3 0,80 69 0,-84-63 0,-34-30 0,1-1 0,0-1 0,1-1 0,32 11 0,-23-10 0,59 34 0,182 136 0,-98-48 0,-21-15 0,77 54 0,-4-3 0,193 146 0,-350-265 46,-49-37-516,0 1-1,32 32 1,-40-32-6356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8:26:51.2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3397 0 24575,'-6'8'0,"0"0"0,0 0 0,1 1 0,0 0 0,-5 12 0,-7 13 0,5-15 0,-152 247 0,111-190 0,-85 97 0,-184 150 0,267-272 0,-3-3 0,-91 59 0,108-78 0,2 2 0,-49 48 0,-21 17 0,-199 128 0,48-48 0,140-101 0,73-44 0,-13 7 0,-86 73 0,73-45 0,-98 115 0,57-54 0,73-86 0,3 2 0,1 2 0,-48 77 0,-109 183 0,194-305 0,-35 55 0,-3-2 0,-1-1 0,-3-2 0,-49 44 0,53-61-455,2 2 0,-52 64 0,75-81-6371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B3B745-C0EE-45D2-BD61-3ACECF3FBB24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756C60-C43F-401E-8095-653A35A25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720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756C60-C43F-401E-8095-653A35A2525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68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8DD3C-9F1A-5D10-0C07-B5C388AC7D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47A9E4-FC23-21A1-0506-67BFC2B922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414FCE-055A-2552-C436-D2C875588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93DF1-E4C1-496C-92F0-C028496FB7D8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397D96-27A3-4E29-6653-F82F03253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2EC7D0-8033-2F31-048C-F996457DB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0F3F5-1159-4260-8388-EADCF62A1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868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51C05-2E55-EC9C-258E-FE322A64D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1709E6-BCD9-A1D5-B4C3-CE06162549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ECD143-A137-23B6-AE2D-0D670F021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93DF1-E4C1-496C-92F0-C028496FB7D8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67D3F8-6661-5784-E59E-471047C65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F779D7-A4A2-A265-5457-FF618CA8A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0F3F5-1159-4260-8388-EADCF62A1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417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DF4784-CB27-8FF7-784D-4B6AF9A98A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8730AE-56A3-2928-C89A-B6C9E9E2A7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6919BE-7F5E-DBF8-4031-0622E9F37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93DF1-E4C1-496C-92F0-C028496FB7D8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F8EBAF-B2D5-EE5F-768B-F524F833B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04A087-CAC6-F12C-1E09-DA96BB02D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0F3F5-1159-4260-8388-EADCF62A1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144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0CBA3-3B31-A2C3-5964-BF4B7AAF0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D81CF-58ED-2341-77DC-8039EEAE2B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13E163-CCD4-4357-6675-FEEB8C96D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93DF1-E4C1-496C-92F0-C028496FB7D8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53CA27-2E87-1CB6-9090-9E9665A6D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A3089-D366-53A2-CCFC-024A7692A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0F3F5-1159-4260-8388-EADCF62A1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8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85878-E188-9081-D43F-C629B3126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EACB51-4188-6A17-079F-2F8CA0A90A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4F006A-8E46-6282-1CAC-2DA44131D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93DF1-E4C1-496C-92F0-C028496FB7D8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69A5C0-85C2-7730-65E4-14295D505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36E70-330E-E9B9-2151-E7BB7AF5F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0F3F5-1159-4260-8388-EADCF62A1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216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32A9F-FB94-7BB3-82E7-9A7E80B07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0659AA-21EA-2F6B-4F96-51D8D37E70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2533D4-396D-8AF0-5D23-9CB57A6D2E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DF440D-F2F3-FFA6-207D-7B061D46C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93DF1-E4C1-496C-92F0-C028496FB7D8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B3BC72-04E1-11EC-46EE-18F1C9566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E84968-2641-8612-938A-9DA1E1030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0F3F5-1159-4260-8388-EADCF62A1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856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909C4-1374-B4CA-2419-76269B0F9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7A5814-C0A0-078C-25B1-6D59432701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EA04DF-25A6-4454-2795-704226C4E7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CB57F2-B47F-BFB3-3F5A-F5719A4B51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229429-67B5-543B-6869-7ABA32E493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2EED6F-56FF-EDEC-D63B-F5A2DDDC4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93DF1-E4C1-496C-92F0-C028496FB7D8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F9EAF2-5BFF-CF12-98C9-58BDABACC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CACEB4-CE9C-AD7A-F5E5-A6D58B389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0F3F5-1159-4260-8388-EADCF62A1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413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7FF19-D537-6CDC-EAD3-EBC4E9137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3085E2-BD83-7E60-57A7-0A4DDC07E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93DF1-E4C1-496C-92F0-C028496FB7D8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357D72-E8B1-23F3-33C1-EED627A38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F2377C-BA41-C249-AAA9-E4A19A32F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0F3F5-1159-4260-8388-EADCF62A1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721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772443-F497-88E0-9BE6-666DAD31B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93DF1-E4C1-496C-92F0-C028496FB7D8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E70CF0-FCC9-5351-A6A6-5E925F5AA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57D1F1-B3BD-FD1C-405B-31318403A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0F3F5-1159-4260-8388-EADCF62A1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44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9DBFD-B491-C2AD-BD2D-BEE8336F2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EB787-A0BA-93CB-799B-465E9CE83E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0A6B51-11EC-5830-7669-5672DF1738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086C2E-EC0A-12EB-27AC-E77DFDBBB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93DF1-E4C1-496C-92F0-C028496FB7D8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EBBC2C-22D4-66F0-8BD1-4F411DFC2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9BC770-23BA-B6CE-6AE2-C0B074711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0F3F5-1159-4260-8388-EADCF62A1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446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4DF2E-74A6-2311-F606-3012BD637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240A20-5F77-171D-A86F-5BBCEEFCB9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CB78D5-F986-38C5-3BD7-7C22711CC5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3BFA1C-9532-D37B-3DCB-416D7DAF5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93DF1-E4C1-496C-92F0-C028496FB7D8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2CBBE8-2C35-B1A8-629F-0BB6EF9A1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9182A5-B87A-33C6-A8D5-22EC77994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0F3F5-1159-4260-8388-EADCF62A1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689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4AF329-6C04-5CEB-B57D-4C1A639AE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E50FF8-1DDC-6FE0-DC69-D5E5EFB474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03BAB2-C5F1-98B3-5F00-137D394CD4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93DF1-E4C1-496C-92F0-C028496FB7D8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AEE3CF-4938-EF5D-6A1B-5A52B4E510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EFCE5C-A6A5-9967-1E72-3474993281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C0F3F5-1159-4260-8388-EADCF62A1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091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customXml" Target="../ink/ink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6.xml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.xml"/><Relationship Id="rId11" Type="http://schemas.openxmlformats.org/officeDocument/2006/relationships/image" Target="../media/image9.png"/><Relationship Id="rId5" Type="http://schemas.openxmlformats.org/officeDocument/2006/relationships/image" Target="../media/image6.png"/><Relationship Id="rId10" Type="http://schemas.openxmlformats.org/officeDocument/2006/relationships/customXml" Target="../ink/ink7.xml"/><Relationship Id="rId4" Type="http://schemas.openxmlformats.org/officeDocument/2006/relationships/customXml" Target="../ink/ink4.xml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11.xml"/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0.xml"/><Relationship Id="rId11" Type="http://schemas.openxmlformats.org/officeDocument/2006/relationships/image" Target="../media/image14.png"/><Relationship Id="rId5" Type="http://schemas.openxmlformats.org/officeDocument/2006/relationships/image" Target="../media/image11.png"/><Relationship Id="rId10" Type="http://schemas.openxmlformats.org/officeDocument/2006/relationships/customXml" Target="../ink/ink12.xml"/><Relationship Id="rId4" Type="http://schemas.openxmlformats.org/officeDocument/2006/relationships/customXml" Target="../ink/ink9.xml"/><Relationship Id="rId9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16.xm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5.xml"/><Relationship Id="rId11" Type="http://schemas.openxmlformats.org/officeDocument/2006/relationships/image" Target="../media/image19.png"/><Relationship Id="rId5" Type="http://schemas.openxmlformats.org/officeDocument/2006/relationships/image" Target="../media/image16.png"/><Relationship Id="rId10" Type="http://schemas.openxmlformats.org/officeDocument/2006/relationships/customXml" Target="../ink/ink17.xml"/><Relationship Id="rId4" Type="http://schemas.openxmlformats.org/officeDocument/2006/relationships/customXml" Target="../ink/ink14.xml"/><Relationship Id="rId9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 Fill">
            <a:extLst>
              <a:ext uri="{FF2B5EF4-FFF2-40B4-BE49-F238E27FC236}">
                <a16:creationId xmlns:a16="http://schemas.microsoft.com/office/drawing/2014/main" id="{C7D023E4-8DE1-436E-9847-ED6A4B4B04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963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1" name="Slide Background Fill">
            <a:extLst>
              <a:ext uri="{FF2B5EF4-FFF2-40B4-BE49-F238E27FC236}">
                <a16:creationId xmlns:a16="http://schemas.microsoft.com/office/drawing/2014/main" id="{C04DA1FE-EBEF-4AF3-A3C6-067C78D4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963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color fill">
            <a:extLst>
              <a:ext uri="{FF2B5EF4-FFF2-40B4-BE49-F238E27FC236}">
                <a16:creationId xmlns:a16="http://schemas.microsoft.com/office/drawing/2014/main" id="{8B1B3E66-23F5-436C-A0C1-32A666D280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634"/>
            <a:ext cx="12188949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0D6DDD4C-EF5F-AD26-C74D-CA13A780D8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1000"/>
          </a:blip>
          <a:srcRect t="36167" b="7583"/>
          <a:stretch/>
        </p:blipFill>
        <p:spPr>
          <a:xfrm>
            <a:off x="3048" y="14767"/>
            <a:ext cx="12192001" cy="685800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28EC230A-A12C-4339-92EE-F850809EC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952" cy="6858000"/>
            <a:chOff x="0" y="0"/>
            <a:chExt cx="12188952" cy="685800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9266DA8-A1F2-4B9F-AD49-F0F4270B50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85EAE53-C456-4300-BEA6-3AF8CC0F5F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831E0EBD-0F61-4DE9-9397-8E53620710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E00BA56C-1B81-460E-96B4-6E0DDE6778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0F84DEAC-B1F0-4AAF-9532-1F93B473F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E9BF985-74AA-43F0-A812-F4CD338417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AA31C745-2F56-4B25-8616-92358DAFA0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C575EA4-E211-C364-FD09-1968D54A04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9708" y="666352"/>
            <a:ext cx="10558405" cy="3039374"/>
          </a:xfrm>
        </p:spPr>
        <p:txBody>
          <a:bodyPr anchor="b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Ure</a:t>
            </a:r>
            <a:r>
              <a:rPr lang="sr-Latn-RS" sz="4800">
                <a:solidFill>
                  <a:schemeClr val="bg1"/>
                </a:solidFill>
              </a:rPr>
              <a:t>đena binarna stabla</a:t>
            </a:r>
            <a:endParaRPr lang="en-US" sz="480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0CD281-F74E-A011-503B-FF6771E5DC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1650" y="3812005"/>
            <a:ext cx="10536463" cy="2288544"/>
          </a:xfrm>
        </p:spPr>
        <p:txBody>
          <a:bodyPr anchor="t">
            <a:normAutofit/>
          </a:bodyPr>
          <a:lstStyle/>
          <a:p>
            <a:r>
              <a:rPr lang="sr-Latn-RS" dirty="0">
                <a:solidFill>
                  <a:schemeClr val="bg1"/>
                </a:solidFill>
              </a:rPr>
              <a:t>Studenti </a:t>
            </a:r>
            <a:r>
              <a:rPr lang="en-US" dirty="0">
                <a:solidFill>
                  <a:schemeClr val="bg1"/>
                </a:solidFill>
              </a:rPr>
              <a:t>:</a:t>
            </a:r>
            <a:r>
              <a:rPr lang="sr-Latn-RS" dirty="0">
                <a:solidFill>
                  <a:schemeClr val="bg1"/>
                </a:solidFill>
              </a:rPr>
              <a:t>							Profesori</a:t>
            </a:r>
            <a:r>
              <a:rPr lang="en-US" dirty="0">
                <a:solidFill>
                  <a:schemeClr val="bg1"/>
                </a:solidFill>
              </a:rPr>
              <a:t> :</a:t>
            </a:r>
            <a:endParaRPr lang="sr-Latn-R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       </a:t>
            </a:r>
            <a:r>
              <a:rPr lang="sr-Latn-RS" dirty="0">
                <a:solidFill>
                  <a:schemeClr val="bg1"/>
                </a:solidFill>
              </a:rPr>
              <a:t>					</a:t>
            </a:r>
            <a:r>
              <a:rPr lang="en-US">
                <a:solidFill>
                  <a:schemeClr val="bg1"/>
                </a:solidFill>
              </a:rPr>
              <a:t>                                                </a:t>
            </a:r>
            <a:r>
              <a:rPr lang="sr-Latn-RS">
                <a:solidFill>
                  <a:schemeClr val="bg1"/>
                </a:solidFill>
              </a:rPr>
              <a:t>dr </a:t>
            </a:r>
            <a:r>
              <a:rPr lang="sr-Latn-RS" dirty="0">
                <a:solidFill>
                  <a:schemeClr val="bg1"/>
                </a:solidFill>
              </a:rPr>
              <a:t>Dušan Stefanović</a:t>
            </a:r>
          </a:p>
          <a:p>
            <a:r>
              <a:rPr lang="sr-Latn-RS" dirty="0">
                <a:solidFill>
                  <a:schemeClr val="bg1"/>
                </a:solidFill>
              </a:rPr>
              <a:t>Aleksandar Savić 7</a:t>
            </a:r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sr-Latn-RS" dirty="0">
                <a:solidFill>
                  <a:schemeClr val="bg1"/>
                </a:solidFill>
              </a:rPr>
              <a:t>20					     </a:t>
            </a:r>
            <a:r>
              <a:rPr lang="en-US" dirty="0">
                <a:solidFill>
                  <a:schemeClr val="bg1"/>
                </a:solidFill>
              </a:rPr>
              <a:t>      </a:t>
            </a:r>
            <a:r>
              <a:rPr lang="sr-Latn-RS" dirty="0">
                <a:solidFill>
                  <a:schemeClr val="bg1"/>
                </a:solidFill>
              </a:rPr>
              <a:t>Nikola Vukotić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7080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2DA83B-EF95-8D18-A12A-9BC4E2AF45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4032" y="457200"/>
            <a:ext cx="10063935" cy="5943600"/>
          </a:xfrm>
        </p:spPr>
        <p:txBody>
          <a:bodyPr/>
          <a:lstStyle/>
          <a:p>
            <a:pPr marL="0" indent="0" algn="ctr" defTabSz="868680">
              <a:spcBef>
                <a:spcPts val="950"/>
              </a:spcBef>
              <a:buNone/>
            </a:pPr>
            <a:r>
              <a:rPr lang="en-US" sz="266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Stablo</a:t>
            </a:r>
            <a:r>
              <a:rPr lang="en-US" sz="266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66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posle</a:t>
            </a:r>
            <a:r>
              <a:rPr lang="en-US" sz="266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</a:t>
            </a:r>
            <a:r>
              <a:rPr lang="sr-Latn-RS" sz="266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ž</a:t>
            </a:r>
            <a:r>
              <a:rPr lang="en-US" sz="266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uriranja</a:t>
            </a:r>
            <a:endParaRPr lang="en-US"/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83CA29A6-E4B1-1BD8-BC05-3D2DD21A9A33}"/>
              </a:ext>
            </a:extLst>
          </p:cNvPr>
          <p:cNvSpPr/>
          <p:nvPr/>
        </p:nvSpPr>
        <p:spPr>
          <a:xfrm>
            <a:off x="5795175" y="1751699"/>
            <a:ext cx="601649" cy="665459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68680">
              <a:spcAft>
                <a:spcPts val="600"/>
              </a:spcAft>
            </a:pPr>
            <a:r>
              <a:rPr lang="en-US" sz="1710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45</a:t>
            </a:r>
            <a:endParaRPr lang="en-US"/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543A6EA8-09BF-AD47-47EB-975A425951D0}"/>
              </a:ext>
            </a:extLst>
          </p:cNvPr>
          <p:cNvSpPr/>
          <p:nvPr/>
        </p:nvSpPr>
        <p:spPr>
          <a:xfrm>
            <a:off x="4436908" y="2717982"/>
            <a:ext cx="510491" cy="565188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68680">
              <a:spcAft>
                <a:spcPts val="600"/>
              </a:spcAft>
            </a:pPr>
            <a:r>
              <a:rPr lang="sr-Latn-RS" sz="1330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32</a:t>
            </a:r>
            <a:endParaRPr lang="en-US" sz="1400"/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A02F8FD5-1B18-9A54-36DD-EC637E3A03FD}"/>
              </a:ext>
            </a:extLst>
          </p:cNvPr>
          <p:cNvSpPr/>
          <p:nvPr/>
        </p:nvSpPr>
        <p:spPr>
          <a:xfrm>
            <a:off x="6989355" y="2717981"/>
            <a:ext cx="510491" cy="565188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68680">
              <a:spcAft>
                <a:spcPts val="600"/>
              </a:spcAft>
            </a:pPr>
            <a:r>
              <a:rPr lang="sr-Latn-RS" sz="1330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65</a:t>
            </a:r>
            <a:endParaRPr lang="en-US" sz="1400"/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8BFF59E0-72D5-F812-7BBC-1ABD0E045E16}"/>
              </a:ext>
            </a:extLst>
          </p:cNvPr>
          <p:cNvSpPr/>
          <p:nvPr/>
        </p:nvSpPr>
        <p:spPr>
          <a:xfrm>
            <a:off x="7786994" y="3832394"/>
            <a:ext cx="510491" cy="565188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68680">
              <a:spcAft>
                <a:spcPts val="600"/>
              </a:spcAft>
            </a:pPr>
            <a:r>
              <a:rPr lang="sr-Latn-RS" sz="1330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71</a:t>
            </a:r>
            <a:endParaRPr lang="en-US" sz="1400"/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C01EF596-F5AD-DB41-DFA1-0E0422945880}"/>
              </a:ext>
            </a:extLst>
          </p:cNvPr>
          <p:cNvSpPr/>
          <p:nvPr/>
        </p:nvSpPr>
        <p:spPr>
          <a:xfrm>
            <a:off x="6469750" y="3832395"/>
            <a:ext cx="510491" cy="565188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68680">
              <a:spcAft>
                <a:spcPts val="600"/>
              </a:spcAft>
            </a:pPr>
            <a:r>
              <a:rPr lang="sr-Latn-RS" sz="1330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59</a:t>
            </a:r>
            <a:endParaRPr lang="en-US" sz="1400"/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13498F0E-FDA5-B0BE-AFC3-ED196B2D47CA}"/>
              </a:ext>
            </a:extLst>
          </p:cNvPr>
          <p:cNvSpPr/>
          <p:nvPr/>
        </p:nvSpPr>
        <p:spPr>
          <a:xfrm>
            <a:off x="4181662" y="5161033"/>
            <a:ext cx="510491" cy="565188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68680">
              <a:spcAft>
                <a:spcPts val="600"/>
              </a:spcAft>
            </a:pPr>
            <a:r>
              <a:rPr lang="sr-Latn-RS" sz="1330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20</a:t>
            </a:r>
            <a:endParaRPr lang="en-US" sz="1400"/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D0ED5978-2D97-7BAF-406A-7F4BA8E35706}"/>
              </a:ext>
            </a:extLst>
          </p:cNvPr>
          <p:cNvSpPr/>
          <p:nvPr/>
        </p:nvSpPr>
        <p:spPr>
          <a:xfrm>
            <a:off x="2786934" y="5051645"/>
            <a:ext cx="510491" cy="565188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68680">
              <a:spcAft>
                <a:spcPts val="600"/>
              </a:spcAft>
            </a:pPr>
            <a:r>
              <a:rPr lang="sr-Latn-RS" sz="1330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9</a:t>
            </a:r>
            <a:endParaRPr lang="en-US" sz="1400"/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9030C1EC-3899-6606-6716-2615A50BF259}"/>
              </a:ext>
            </a:extLst>
          </p:cNvPr>
          <p:cNvSpPr/>
          <p:nvPr/>
        </p:nvSpPr>
        <p:spPr>
          <a:xfrm>
            <a:off x="3652943" y="3711612"/>
            <a:ext cx="510491" cy="565188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68680">
              <a:spcAft>
                <a:spcPts val="600"/>
              </a:spcAft>
            </a:pPr>
            <a:r>
              <a:rPr lang="sr-Latn-RS" sz="1330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17</a:t>
            </a:r>
            <a:endParaRPr lang="en-US" sz="1400"/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A125DFE1-8664-CFAF-D37B-56C8D97AED51}"/>
              </a:ext>
            </a:extLst>
          </p:cNvPr>
          <p:cNvSpPr/>
          <p:nvPr/>
        </p:nvSpPr>
        <p:spPr>
          <a:xfrm>
            <a:off x="8721374" y="5161033"/>
            <a:ext cx="510491" cy="565188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68680">
              <a:spcAft>
                <a:spcPts val="600"/>
              </a:spcAft>
            </a:pPr>
            <a:r>
              <a:rPr lang="sr-Latn-RS" sz="1330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88</a:t>
            </a:r>
            <a:endParaRPr lang="en-US" sz="140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9E130BA-6520-2924-EAA3-17BEB104AFA7}"/>
              </a:ext>
            </a:extLst>
          </p:cNvPr>
          <p:cNvCxnSpPr>
            <a:endCxn id="6" idx="1"/>
          </p:cNvCxnSpPr>
          <p:nvPr/>
        </p:nvCxnSpPr>
        <p:spPr>
          <a:xfrm>
            <a:off x="6396825" y="2234841"/>
            <a:ext cx="667290" cy="565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5FBD36F-8ECB-8E17-AB67-7FC782537757}"/>
              </a:ext>
            </a:extLst>
          </p:cNvPr>
          <p:cNvCxnSpPr>
            <a:cxnSpLocks/>
          </p:cNvCxnSpPr>
          <p:nvPr/>
        </p:nvCxnSpPr>
        <p:spPr>
          <a:xfrm>
            <a:off x="7342146" y="3140901"/>
            <a:ext cx="560627" cy="741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70EEEC7-1255-0DCE-3E75-578C157F0D70}"/>
              </a:ext>
            </a:extLst>
          </p:cNvPr>
          <p:cNvCxnSpPr>
            <a:cxnSpLocks/>
          </p:cNvCxnSpPr>
          <p:nvPr/>
        </p:nvCxnSpPr>
        <p:spPr>
          <a:xfrm>
            <a:off x="8208137" y="4285911"/>
            <a:ext cx="567931" cy="900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04D3101-0667-58BE-4E9F-EA84C8F40EB9}"/>
              </a:ext>
            </a:extLst>
          </p:cNvPr>
          <p:cNvCxnSpPr>
            <a:cxnSpLocks/>
          </p:cNvCxnSpPr>
          <p:nvPr/>
        </p:nvCxnSpPr>
        <p:spPr>
          <a:xfrm flipH="1">
            <a:off x="6852152" y="3135372"/>
            <a:ext cx="367380" cy="7197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D66A6FB-4340-1D4A-21AC-8A8739FFA604}"/>
              </a:ext>
            </a:extLst>
          </p:cNvPr>
          <p:cNvCxnSpPr>
            <a:cxnSpLocks/>
            <a:endCxn id="5" idx="7"/>
          </p:cNvCxnSpPr>
          <p:nvPr/>
        </p:nvCxnSpPr>
        <p:spPr>
          <a:xfrm flipH="1">
            <a:off x="4872639" y="2234841"/>
            <a:ext cx="978196" cy="565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985F2F9-6F7D-9178-60A7-84E8E04C2315}"/>
              </a:ext>
            </a:extLst>
          </p:cNvPr>
          <p:cNvCxnSpPr>
            <a:cxnSpLocks/>
          </p:cNvCxnSpPr>
          <p:nvPr/>
        </p:nvCxnSpPr>
        <p:spPr>
          <a:xfrm flipH="1">
            <a:off x="4064072" y="3025999"/>
            <a:ext cx="510491" cy="7315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0BABBF9-13D6-80AA-2800-777D1C38B031}"/>
              </a:ext>
            </a:extLst>
          </p:cNvPr>
          <p:cNvCxnSpPr>
            <a:cxnSpLocks/>
          </p:cNvCxnSpPr>
          <p:nvPr/>
        </p:nvCxnSpPr>
        <p:spPr>
          <a:xfrm flipH="1">
            <a:off x="3167534" y="4102255"/>
            <a:ext cx="621689" cy="978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A9F8B3C-AB71-9ABE-52D0-242019671270}"/>
              </a:ext>
            </a:extLst>
          </p:cNvPr>
          <p:cNvCxnSpPr>
            <a:cxnSpLocks/>
          </p:cNvCxnSpPr>
          <p:nvPr/>
        </p:nvCxnSpPr>
        <p:spPr>
          <a:xfrm>
            <a:off x="3958342" y="4144802"/>
            <a:ext cx="386967" cy="1025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89594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F2FAD-B36A-4468-BE57-AA5284F28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450"/>
            <a:ext cx="10515600" cy="6005513"/>
          </a:xfrm>
        </p:spPr>
        <p:txBody>
          <a:bodyPr/>
          <a:lstStyle/>
          <a:p>
            <a:pPr marL="0" indent="0" algn="ctr">
              <a:buNone/>
            </a:pPr>
            <a:r>
              <a:rPr lang="sr-Latn-RS" dirty="0"/>
              <a:t>Traženje 3 vrednosti</a:t>
            </a:r>
            <a:endParaRPr lang="en-US" dirty="0"/>
          </a:p>
          <a:p>
            <a:pPr marL="0" indent="0">
              <a:buNone/>
            </a:pPr>
            <a:r>
              <a:rPr lang="en-US" sz="2000" dirty="0" err="1"/>
              <a:t>Tra</a:t>
            </a:r>
            <a:r>
              <a:rPr lang="sr-Latn-RS" sz="2000" dirty="0"/>
              <a:t>ž</a:t>
            </a:r>
            <a:r>
              <a:rPr lang="en-US" sz="2000" dirty="0" err="1"/>
              <a:t>ena</a:t>
            </a:r>
            <a:r>
              <a:rPr lang="en-US" sz="2000" dirty="0"/>
              <a:t> </a:t>
            </a:r>
            <a:r>
              <a:rPr lang="en-US" sz="2000" dirty="0" err="1"/>
              <a:t>vrednost</a:t>
            </a:r>
            <a:r>
              <a:rPr lang="en-US" sz="2000" dirty="0"/>
              <a:t> : 9</a:t>
            </a:r>
          </a:p>
          <a:p>
            <a:pPr marL="0" indent="0">
              <a:buNone/>
            </a:pPr>
            <a:r>
              <a:rPr lang="sr-Latn-RS" sz="2000" dirty="0"/>
              <a:t>Da li je </a:t>
            </a:r>
            <a:r>
              <a:rPr lang="en-US" sz="2000" dirty="0"/>
              <a:t>9 &lt; 51 ?</a:t>
            </a:r>
          </a:p>
          <a:p>
            <a:pPr marL="0" indent="0">
              <a:buNone/>
            </a:pPr>
            <a:r>
              <a:rPr lang="en-US" sz="2000" dirty="0" err="1"/>
              <a:t>Jeste</a:t>
            </a:r>
            <a:r>
              <a:rPr lang="en-US" sz="2000" dirty="0"/>
              <a:t>, </a:t>
            </a:r>
            <a:r>
              <a:rPr lang="en-US" sz="2000" dirty="0" err="1"/>
              <a:t>idemo</a:t>
            </a:r>
            <a:r>
              <a:rPr lang="en-US" sz="2000" dirty="0"/>
              <a:t> </a:t>
            </a:r>
            <a:r>
              <a:rPr lang="en-US" sz="2000" dirty="0" err="1"/>
              <a:t>levo</a:t>
            </a:r>
            <a:r>
              <a:rPr lang="en-US" sz="2000" dirty="0"/>
              <a:t>.</a:t>
            </a:r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FC3D16F1-7AA2-F3FB-A5C1-93290072562A}"/>
              </a:ext>
            </a:extLst>
          </p:cNvPr>
          <p:cNvSpPr/>
          <p:nvPr/>
        </p:nvSpPr>
        <p:spPr>
          <a:xfrm>
            <a:off x="5924549" y="1133474"/>
            <a:ext cx="628651" cy="695325"/>
          </a:xfrm>
          <a:prstGeom prst="flowChartConnector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dirty="0"/>
              <a:t>51</a:t>
            </a:r>
            <a:endParaRPr lang="en-US" dirty="0"/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AB8B5F6A-0C5F-2568-B60F-372A0BF54F3A}"/>
              </a:ext>
            </a:extLst>
          </p:cNvPr>
          <p:cNvSpPr/>
          <p:nvPr/>
        </p:nvSpPr>
        <p:spPr>
          <a:xfrm>
            <a:off x="4505323" y="2143124"/>
            <a:ext cx="533402" cy="590553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sz="1400" dirty="0"/>
              <a:t>32</a:t>
            </a:r>
            <a:endParaRPr lang="en-US" sz="1400" dirty="0"/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D84028CB-BFCF-450F-09AC-B44233D6429D}"/>
              </a:ext>
            </a:extLst>
          </p:cNvPr>
          <p:cNvSpPr/>
          <p:nvPr/>
        </p:nvSpPr>
        <p:spPr>
          <a:xfrm>
            <a:off x="7172323" y="2143123"/>
            <a:ext cx="533402" cy="590553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sz="1400" dirty="0"/>
              <a:t>65</a:t>
            </a:r>
            <a:endParaRPr lang="en-US" sz="1400" dirty="0"/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AE24BCDA-AB2E-8E00-D4F5-95A8B2FD1EB1}"/>
              </a:ext>
            </a:extLst>
          </p:cNvPr>
          <p:cNvSpPr/>
          <p:nvPr/>
        </p:nvSpPr>
        <p:spPr>
          <a:xfrm>
            <a:off x="8005760" y="3307550"/>
            <a:ext cx="533402" cy="590553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sz="1400" dirty="0"/>
              <a:t>71</a:t>
            </a:r>
            <a:endParaRPr lang="en-US" sz="1400" dirty="0"/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1F235BA4-2C3B-E497-73A9-5A6E629D5FEF}"/>
              </a:ext>
            </a:extLst>
          </p:cNvPr>
          <p:cNvSpPr/>
          <p:nvPr/>
        </p:nvSpPr>
        <p:spPr>
          <a:xfrm>
            <a:off x="6629398" y="3307551"/>
            <a:ext cx="533402" cy="590553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sz="1400" dirty="0"/>
              <a:t>59</a:t>
            </a:r>
            <a:endParaRPr lang="en-US" sz="1400" dirty="0"/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37A67055-4C62-00B1-04A2-E60501470D22}"/>
              </a:ext>
            </a:extLst>
          </p:cNvPr>
          <p:cNvSpPr/>
          <p:nvPr/>
        </p:nvSpPr>
        <p:spPr>
          <a:xfrm>
            <a:off x="4238622" y="4695818"/>
            <a:ext cx="533402" cy="590553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sz="1400" dirty="0"/>
              <a:t>20</a:t>
            </a:r>
            <a:endParaRPr lang="en-US" sz="1400" dirty="0"/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219810D9-3004-903C-F9F1-E3CF102398FA}"/>
              </a:ext>
            </a:extLst>
          </p:cNvPr>
          <p:cNvSpPr/>
          <p:nvPr/>
        </p:nvSpPr>
        <p:spPr>
          <a:xfrm>
            <a:off x="2781299" y="4581521"/>
            <a:ext cx="533402" cy="590553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sz="1400" dirty="0"/>
              <a:t>9</a:t>
            </a:r>
            <a:endParaRPr lang="en-US" sz="1400" dirty="0"/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B6061E6D-B050-070A-2E14-44355EE8332B}"/>
              </a:ext>
            </a:extLst>
          </p:cNvPr>
          <p:cNvSpPr/>
          <p:nvPr/>
        </p:nvSpPr>
        <p:spPr>
          <a:xfrm>
            <a:off x="5157786" y="3181347"/>
            <a:ext cx="533402" cy="590553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sz="1400" dirty="0"/>
              <a:t>45</a:t>
            </a:r>
            <a:endParaRPr lang="en-US" sz="1400" dirty="0"/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33E8C4FD-5B7E-07CC-A8B3-CDB31ADD3112}"/>
              </a:ext>
            </a:extLst>
          </p:cNvPr>
          <p:cNvSpPr/>
          <p:nvPr/>
        </p:nvSpPr>
        <p:spPr>
          <a:xfrm>
            <a:off x="3686174" y="3181348"/>
            <a:ext cx="533402" cy="590553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sz="1400" dirty="0"/>
              <a:t>17</a:t>
            </a:r>
            <a:endParaRPr lang="en-US" sz="1400" dirty="0"/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6071178C-E864-CAF5-71BF-DE87CDE70161}"/>
              </a:ext>
            </a:extLst>
          </p:cNvPr>
          <p:cNvSpPr/>
          <p:nvPr/>
        </p:nvSpPr>
        <p:spPr>
          <a:xfrm>
            <a:off x="8982074" y="4695818"/>
            <a:ext cx="533402" cy="590553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sz="1400" dirty="0"/>
              <a:t>88</a:t>
            </a:r>
            <a:endParaRPr lang="en-US" sz="14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47E2A8A-0B75-1C52-5E15-ADCADCB4A61F}"/>
              </a:ext>
            </a:extLst>
          </p:cNvPr>
          <p:cNvCxnSpPr>
            <a:endCxn id="6" idx="1"/>
          </p:cNvCxnSpPr>
          <p:nvPr/>
        </p:nvCxnSpPr>
        <p:spPr>
          <a:xfrm>
            <a:off x="6553200" y="1638300"/>
            <a:ext cx="697238" cy="591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D6E0511-E1D8-8BCA-5FC1-7AF4E2253647}"/>
              </a:ext>
            </a:extLst>
          </p:cNvPr>
          <p:cNvCxnSpPr>
            <a:cxnSpLocks/>
          </p:cNvCxnSpPr>
          <p:nvPr/>
        </p:nvCxnSpPr>
        <p:spPr>
          <a:xfrm>
            <a:off x="7540947" y="2585023"/>
            <a:ext cx="585788" cy="774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23D464A-8931-3CED-C6EC-C96873188C1D}"/>
              </a:ext>
            </a:extLst>
          </p:cNvPr>
          <p:cNvCxnSpPr>
            <a:cxnSpLocks/>
          </p:cNvCxnSpPr>
          <p:nvPr/>
        </p:nvCxnSpPr>
        <p:spPr>
          <a:xfrm>
            <a:off x="8445803" y="3781421"/>
            <a:ext cx="593420" cy="9413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B3A6C58-357A-67DF-F0ED-C6468C0CD78B}"/>
              </a:ext>
            </a:extLst>
          </p:cNvPr>
          <p:cNvCxnSpPr>
            <a:cxnSpLocks/>
          </p:cNvCxnSpPr>
          <p:nvPr/>
        </p:nvCxnSpPr>
        <p:spPr>
          <a:xfrm flipH="1">
            <a:off x="7028962" y="2579246"/>
            <a:ext cx="383868" cy="752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3E0C29C-E43A-BEF0-99AC-41FDE94368E9}"/>
              </a:ext>
            </a:extLst>
          </p:cNvPr>
          <p:cNvCxnSpPr>
            <a:cxnSpLocks/>
            <a:endCxn id="5" idx="7"/>
          </p:cNvCxnSpPr>
          <p:nvPr/>
        </p:nvCxnSpPr>
        <p:spPr>
          <a:xfrm flipH="1">
            <a:off x="4960610" y="1638300"/>
            <a:ext cx="1022097" cy="591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D950295-26A3-C022-F5BB-4BBE8FF9374F}"/>
              </a:ext>
            </a:extLst>
          </p:cNvPr>
          <p:cNvCxnSpPr>
            <a:cxnSpLocks/>
            <a:stCxn id="5" idx="5"/>
          </p:cNvCxnSpPr>
          <p:nvPr/>
        </p:nvCxnSpPr>
        <p:spPr>
          <a:xfrm>
            <a:off x="4960610" y="2647193"/>
            <a:ext cx="298633" cy="603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0B7FBF4-D664-F4CC-F8CA-573A753ACAFC}"/>
              </a:ext>
            </a:extLst>
          </p:cNvPr>
          <p:cNvCxnSpPr>
            <a:cxnSpLocks/>
          </p:cNvCxnSpPr>
          <p:nvPr/>
        </p:nvCxnSpPr>
        <p:spPr>
          <a:xfrm flipH="1">
            <a:off x="4115754" y="2464965"/>
            <a:ext cx="533402" cy="764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644107F-8F1D-0B8D-8442-22735A18FFD0}"/>
              </a:ext>
            </a:extLst>
          </p:cNvPr>
          <p:cNvCxnSpPr>
            <a:cxnSpLocks/>
          </p:cNvCxnSpPr>
          <p:nvPr/>
        </p:nvCxnSpPr>
        <p:spPr>
          <a:xfrm flipH="1">
            <a:off x="3178980" y="3589522"/>
            <a:ext cx="649590" cy="1021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2D60B8C-69D2-C3FC-C4A0-AFAAC9D3A994}"/>
              </a:ext>
            </a:extLst>
          </p:cNvPr>
          <p:cNvCxnSpPr>
            <a:cxnSpLocks/>
          </p:cNvCxnSpPr>
          <p:nvPr/>
        </p:nvCxnSpPr>
        <p:spPr>
          <a:xfrm>
            <a:off x="4005279" y="3633979"/>
            <a:ext cx="404334" cy="1071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28813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0F9CA8-C712-36C5-E228-484A2071ED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9575"/>
            <a:ext cx="10515600" cy="57673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Da li je 9 &lt; 32 ?</a:t>
            </a:r>
          </a:p>
          <a:p>
            <a:pPr marL="0" indent="0">
              <a:buNone/>
            </a:pPr>
            <a:r>
              <a:rPr lang="en-US" sz="2000" dirty="0" err="1"/>
              <a:t>Jeste</a:t>
            </a:r>
            <a:r>
              <a:rPr lang="en-US" sz="2000" dirty="0"/>
              <a:t>, </a:t>
            </a:r>
            <a:r>
              <a:rPr lang="en-US" sz="2000" dirty="0" err="1"/>
              <a:t>idemo</a:t>
            </a:r>
            <a:r>
              <a:rPr lang="en-US" sz="2000" dirty="0"/>
              <a:t> </a:t>
            </a:r>
            <a:r>
              <a:rPr lang="en-US" sz="2000" dirty="0" err="1"/>
              <a:t>levo</a:t>
            </a:r>
            <a:r>
              <a:rPr lang="en-US" sz="2000" dirty="0"/>
              <a:t>.</a:t>
            </a:r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1E2F3162-2FAD-CB5B-EC3E-B828CEA7B50D}"/>
              </a:ext>
            </a:extLst>
          </p:cNvPr>
          <p:cNvSpPr/>
          <p:nvPr/>
        </p:nvSpPr>
        <p:spPr>
          <a:xfrm>
            <a:off x="5924549" y="1133474"/>
            <a:ext cx="628651" cy="695325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dirty="0"/>
              <a:t>51</a:t>
            </a:r>
            <a:endParaRPr lang="en-US" dirty="0"/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CB09F3F6-C2B2-6213-9D63-AAD4EE54E5CD}"/>
              </a:ext>
            </a:extLst>
          </p:cNvPr>
          <p:cNvSpPr/>
          <p:nvPr/>
        </p:nvSpPr>
        <p:spPr>
          <a:xfrm>
            <a:off x="4505323" y="2143124"/>
            <a:ext cx="533402" cy="590553"/>
          </a:xfrm>
          <a:prstGeom prst="flowChartConnector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sz="1400" dirty="0"/>
              <a:t>32</a:t>
            </a:r>
            <a:endParaRPr lang="en-US" sz="1400" dirty="0"/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BD3D2D7D-B720-ECDA-471D-46D9D706BCDC}"/>
              </a:ext>
            </a:extLst>
          </p:cNvPr>
          <p:cNvSpPr/>
          <p:nvPr/>
        </p:nvSpPr>
        <p:spPr>
          <a:xfrm>
            <a:off x="7172323" y="2143123"/>
            <a:ext cx="533402" cy="590553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sz="1400" dirty="0"/>
              <a:t>65</a:t>
            </a:r>
            <a:endParaRPr lang="en-US" sz="1400" dirty="0"/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8914E2FB-1D10-E231-611D-7177293B3ACF}"/>
              </a:ext>
            </a:extLst>
          </p:cNvPr>
          <p:cNvSpPr/>
          <p:nvPr/>
        </p:nvSpPr>
        <p:spPr>
          <a:xfrm>
            <a:off x="8005760" y="3307550"/>
            <a:ext cx="533402" cy="590553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sz="1400" dirty="0"/>
              <a:t>71</a:t>
            </a:r>
            <a:endParaRPr lang="en-US" sz="1400" dirty="0"/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D7B4AA2D-D0FA-22A5-AEA4-33A7ACDFEE99}"/>
              </a:ext>
            </a:extLst>
          </p:cNvPr>
          <p:cNvSpPr/>
          <p:nvPr/>
        </p:nvSpPr>
        <p:spPr>
          <a:xfrm>
            <a:off x="6629398" y="3307551"/>
            <a:ext cx="533402" cy="590553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sz="1400" dirty="0"/>
              <a:t>59</a:t>
            </a:r>
            <a:endParaRPr lang="en-US" sz="1400" dirty="0"/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03982070-FA13-A0AB-3194-3D1ACD522329}"/>
              </a:ext>
            </a:extLst>
          </p:cNvPr>
          <p:cNvSpPr/>
          <p:nvPr/>
        </p:nvSpPr>
        <p:spPr>
          <a:xfrm>
            <a:off x="4238622" y="4695818"/>
            <a:ext cx="533402" cy="590553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sz="1400" dirty="0"/>
              <a:t>20</a:t>
            </a:r>
            <a:endParaRPr lang="en-US" sz="1400" dirty="0"/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B8B4A405-7996-00B3-E89E-39696B7552F1}"/>
              </a:ext>
            </a:extLst>
          </p:cNvPr>
          <p:cNvSpPr/>
          <p:nvPr/>
        </p:nvSpPr>
        <p:spPr>
          <a:xfrm>
            <a:off x="2781299" y="4581521"/>
            <a:ext cx="533402" cy="590553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sz="1400" dirty="0"/>
              <a:t>9</a:t>
            </a:r>
            <a:endParaRPr lang="en-US" sz="1400" dirty="0"/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4CD8E858-BFBC-EF39-E5F4-AA057DA2D278}"/>
              </a:ext>
            </a:extLst>
          </p:cNvPr>
          <p:cNvSpPr/>
          <p:nvPr/>
        </p:nvSpPr>
        <p:spPr>
          <a:xfrm>
            <a:off x="5157786" y="3181347"/>
            <a:ext cx="533402" cy="590553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sz="1400" dirty="0"/>
              <a:t>45</a:t>
            </a:r>
            <a:endParaRPr lang="en-US" sz="1400" dirty="0"/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9A4A8A9F-2772-5D7B-DF3E-4A15D295A2E2}"/>
              </a:ext>
            </a:extLst>
          </p:cNvPr>
          <p:cNvSpPr/>
          <p:nvPr/>
        </p:nvSpPr>
        <p:spPr>
          <a:xfrm>
            <a:off x="3686174" y="3181348"/>
            <a:ext cx="533402" cy="590553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sz="1400" dirty="0"/>
              <a:t>17</a:t>
            </a:r>
            <a:endParaRPr lang="en-US" sz="1400" dirty="0"/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D81E1677-6F50-88D0-2789-88D8F93831D1}"/>
              </a:ext>
            </a:extLst>
          </p:cNvPr>
          <p:cNvSpPr/>
          <p:nvPr/>
        </p:nvSpPr>
        <p:spPr>
          <a:xfrm>
            <a:off x="8982074" y="4695818"/>
            <a:ext cx="533402" cy="590553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sz="1400" dirty="0"/>
              <a:t>88</a:t>
            </a:r>
            <a:endParaRPr lang="en-US" sz="14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CA00E07-29A7-FF0F-0D3C-96CE0DCA2573}"/>
              </a:ext>
            </a:extLst>
          </p:cNvPr>
          <p:cNvCxnSpPr>
            <a:endCxn id="6" idx="1"/>
          </p:cNvCxnSpPr>
          <p:nvPr/>
        </p:nvCxnSpPr>
        <p:spPr>
          <a:xfrm>
            <a:off x="6553200" y="1638300"/>
            <a:ext cx="697238" cy="591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C828B42-0637-2CEC-A31A-8C574CD829E1}"/>
              </a:ext>
            </a:extLst>
          </p:cNvPr>
          <p:cNvCxnSpPr>
            <a:cxnSpLocks/>
          </p:cNvCxnSpPr>
          <p:nvPr/>
        </p:nvCxnSpPr>
        <p:spPr>
          <a:xfrm>
            <a:off x="7540947" y="2585023"/>
            <a:ext cx="585788" cy="774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17728ED-D601-7D20-0BF2-6D967E899E6C}"/>
              </a:ext>
            </a:extLst>
          </p:cNvPr>
          <p:cNvCxnSpPr>
            <a:cxnSpLocks/>
          </p:cNvCxnSpPr>
          <p:nvPr/>
        </p:nvCxnSpPr>
        <p:spPr>
          <a:xfrm>
            <a:off x="8445803" y="3781421"/>
            <a:ext cx="593420" cy="9413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F649C02-8A2E-C818-0A85-AFA839F3ABDD}"/>
              </a:ext>
            </a:extLst>
          </p:cNvPr>
          <p:cNvCxnSpPr>
            <a:cxnSpLocks/>
          </p:cNvCxnSpPr>
          <p:nvPr/>
        </p:nvCxnSpPr>
        <p:spPr>
          <a:xfrm flipH="1">
            <a:off x="7028962" y="2579246"/>
            <a:ext cx="383868" cy="752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B217420-E9B2-8ABA-9590-94C10F49DA00}"/>
              </a:ext>
            </a:extLst>
          </p:cNvPr>
          <p:cNvCxnSpPr>
            <a:cxnSpLocks/>
            <a:endCxn id="5" idx="7"/>
          </p:cNvCxnSpPr>
          <p:nvPr/>
        </p:nvCxnSpPr>
        <p:spPr>
          <a:xfrm flipH="1">
            <a:off x="4960610" y="1638300"/>
            <a:ext cx="1022097" cy="591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8DFE050-D6AC-A6D5-B848-A0D28225C488}"/>
              </a:ext>
            </a:extLst>
          </p:cNvPr>
          <p:cNvCxnSpPr>
            <a:cxnSpLocks/>
            <a:stCxn id="5" idx="5"/>
          </p:cNvCxnSpPr>
          <p:nvPr/>
        </p:nvCxnSpPr>
        <p:spPr>
          <a:xfrm>
            <a:off x="4960610" y="2647193"/>
            <a:ext cx="298633" cy="603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86D533E-9EDE-91A8-5F70-D521C7A7A110}"/>
              </a:ext>
            </a:extLst>
          </p:cNvPr>
          <p:cNvCxnSpPr>
            <a:cxnSpLocks/>
          </p:cNvCxnSpPr>
          <p:nvPr/>
        </p:nvCxnSpPr>
        <p:spPr>
          <a:xfrm flipH="1">
            <a:off x="4115754" y="2464965"/>
            <a:ext cx="533402" cy="764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763F10E-A526-8E38-3EB7-C43F900BD01C}"/>
              </a:ext>
            </a:extLst>
          </p:cNvPr>
          <p:cNvCxnSpPr>
            <a:cxnSpLocks/>
          </p:cNvCxnSpPr>
          <p:nvPr/>
        </p:nvCxnSpPr>
        <p:spPr>
          <a:xfrm flipH="1">
            <a:off x="3178980" y="3589522"/>
            <a:ext cx="649590" cy="1021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918A24B-14B4-6613-44BC-52D182B92018}"/>
              </a:ext>
            </a:extLst>
          </p:cNvPr>
          <p:cNvCxnSpPr>
            <a:cxnSpLocks/>
          </p:cNvCxnSpPr>
          <p:nvPr/>
        </p:nvCxnSpPr>
        <p:spPr>
          <a:xfrm>
            <a:off x="4005279" y="3633979"/>
            <a:ext cx="404334" cy="1071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40438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75773-8B07-FE56-68DF-421A65B047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71500"/>
            <a:ext cx="10515600" cy="56054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Da li je 9 &lt; 17 ?</a:t>
            </a:r>
          </a:p>
          <a:p>
            <a:pPr marL="0" indent="0">
              <a:buNone/>
            </a:pPr>
            <a:r>
              <a:rPr lang="en-US" sz="2000" dirty="0" err="1"/>
              <a:t>Jeste</a:t>
            </a:r>
            <a:r>
              <a:rPr lang="en-US" sz="2000" dirty="0"/>
              <a:t>.</a:t>
            </a:r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A8003A50-9960-B7EC-BEC7-6C215FDD3C38}"/>
              </a:ext>
            </a:extLst>
          </p:cNvPr>
          <p:cNvSpPr/>
          <p:nvPr/>
        </p:nvSpPr>
        <p:spPr>
          <a:xfrm>
            <a:off x="5924549" y="1133474"/>
            <a:ext cx="628651" cy="695325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dirty="0"/>
              <a:t>51</a:t>
            </a:r>
            <a:endParaRPr lang="en-US" dirty="0"/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06E4AEF5-CA9A-2833-0003-436C8F85C7CD}"/>
              </a:ext>
            </a:extLst>
          </p:cNvPr>
          <p:cNvSpPr/>
          <p:nvPr/>
        </p:nvSpPr>
        <p:spPr>
          <a:xfrm>
            <a:off x="4505323" y="2143124"/>
            <a:ext cx="533402" cy="590553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sz="1400" dirty="0"/>
              <a:t>32</a:t>
            </a:r>
            <a:endParaRPr lang="en-US" sz="1400" dirty="0"/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84E17753-0947-556C-9474-0C5E48645D3F}"/>
              </a:ext>
            </a:extLst>
          </p:cNvPr>
          <p:cNvSpPr/>
          <p:nvPr/>
        </p:nvSpPr>
        <p:spPr>
          <a:xfrm>
            <a:off x="7172323" y="2143123"/>
            <a:ext cx="533402" cy="590553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sz="1400" dirty="0"/>
              <a:t>65</a:t>
            </a:r>
            <a:endParaRPr lang="en-US" sz="1400" dirty="0"/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CCFF4615-D023-52E1-57E8-3144B24CB587}"/>
              </a:ext>
            </a:extLst>
          </p:cNvPr>
          <p:cNvSpPr/>
          <p:nvPr/>
        </p:nvSpPr>
        <p:spPr>
          <a:xfrm>
            <a:off x="8005760" y="3307550"/>
            <a:ext cx="533402" cy="590553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sz="1400" dirty="0"/>
              <a:t>71</a:t>
            </a:r>
            <a:endParaRPr lang="en-US" sz="1400" dirty="0"/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BAA25D59-E769-4369-E9C5-4A4ABB4DC239}"/>
              </a:ext>
            </a:extLst>
          </p:cNvPr>
          <p:cNvSpPr/>
          <p:nvPr/>
        </p:nvSpPr>
        <p:spPr>
          <a:xfrm>
            <a:off x="6629398" y="3307551"/>
            <a:ext cx="533402" cy="590553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sz="1400" dirty="0"/>
              <a:t>59</a:t>
            </a:r>
            <a:endParaRPr lang="en-US" sz="1400" dirty="0"/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B3E245CF-CFFB-9155-2F68-7139FB86F50D}"/>
              </a:ext>
            </a:extLst>
          </p:cNvPr>
          <p:cNvSpPr/>
          <p:nvPr/>
        </p:nvSpPr>
        <p:spPr>
          <a:xfrm>
            <a:off x="4238622" y="4695818"/>
            <a:ext cx="533402" cy="590553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sz="1400" dirty="0"/>
              <a:t>20</a:t>
            </a:r>
            <a:endParaRPr lang="en-US" sz="1400" dirty="0"/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83CFC4D2-F670-C269-21DA-CE14997E7507}"/>
              </a:ext>
            </a:extLst>
          </p:cNvPr>
          <p:cNvSpPr/>
          <p:nvPr/>
        </p:nvSpPr>
        <p:spPr>
          <a:xfrm>
            <a:off x="2781299" y="4581521"/>
            <a:ext cx="533402" cy="590553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sz="1400" dirty="0"/>
              <a:t>9</a:t>
            </a:r>
            <a:endParaRPr lang="en-US" sz="1400" dirty="0"/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054DF54F-0820-4857-FBF7-7D116B14B3FE}"/>
              </a:ext>
            </a:extLst>
          </p:cNvPr>
          <p:cNvSpPr/>
          <p:nvPr/>
        </p:nvSpPr>
        <p:spPr>
          <a:xfrm>
            <a:off x="5157786" y="3181347"/>
            <a:ext cx="533402" cy="590553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sz="1400" dirty="0"/>
              <a:t>45</a:t>
            </a:r>
            <a:endParaRPr lang="en-US" sz="1400" dirty="0"/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B041AB58-0B21-27D3-1739-948ED03609DE}"/>
              </a:ext>
            </a:extLst>
          </p:cNvPr>
          <p:cNvSpPr/>
          <p:nvPr/>
        </p:nvSpPr>
        <p:spPr>
          <a:xfrm>
            <a:off x="3686174" y="3181348"/>
            <a:ext cx="533402" cy="590553"/>
          </a:xfrm>
          <a:prstGeom prst="flowChartConnector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sz="1400" dirty="0"/>
              <a:t>17</a:t>
            </a:r>
            <a:endParaRPr lang="en-US" sz="1400" dirty="0"/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A16B6C79-9B96-1A35-7AE5-E4DA575F4E5F}"/>
              </a:ext>
            </a:extLst>
          </p:cNvPr>
          <p:cNvSpPr/>
          <p:nvPr/>
        </p:nvSpPr>
        <p:spPr>
          <a:xfrm>
            <a:off x="8982074" y="4695818"/>
            <a:ext cx="533402" cy="590553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sz="1400" dirty="0"/>
              <a:t>88</a:t>
            </a:r>
            <a:endParaRPr lang="en-US" sz="14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A54144E-0544-C6C9-2BB6-886D42F019DE}"/>
              </a:ext>
            </a:extLst>
          </p:cNvPr>
          <p:cNvCxnSpPr>
            <a:endCxn id="6" idx="1"/>
          </p:cNvCxnSpPr>
          <p:nvPr/>
        </p:nvCxnSpPr>
        <p:spPr>
          <a:xfrm>
            <a:off x="6553200" y="1638300"/>
            <a:ext cx="697238" cy="591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A8DE173-F9DA-D9B3-BFA2-E16A49E4251D}"/>
              </a:ext>
            </a:extLst>
          </p:cNvPr>
          <p:cNvCxnSpPr>
            <a:cxnSpLocks/>
          </p:cNvCxnSpPr>
          <p:nvPr/>
        </p:nvCxnSpPr>
        <p:spPr>
          <a:xfrm>
            <a:off x="7540947" y="2585023"/>
            <a:ext cx="585788" cy="774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09ED700-A134-D91F-4061-9CE1E5CF9336}"/>
              </a:ext>
            </a:extLst>
          </p:cNvPr>
          <p:cNvCxnSpPr>
            <a:cxnSpLocks/>
          </p:cNvCxnSpPr>
          <p:nvPr/>
        </p:nvCxnSpPr>
        <p:spPr>
          <a:xfrm>
            <a:off x="8445803" y="3781421"/>
            <a:ext cx="593420" cy="9413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BA7B168-CFA3-038B-49B1-B2BB29DE5DA6}"/>
              </a:ext>
            </a:extLst>
          </p:cNvPr>
          <p:cNvCxnSpPr>
            <a:cxnSpLocks/>
          </p:cNvCxnSpPr>
          <p:nvPr/>
        </p:nvCxnSpPr>
        <p:spPr>
          <a:xfrm flipH="1">
            <a:off x="7028962" y="2579246"/>
            <a:ext cx="383868" cy="752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9F68A22-50F9-64E3-9E65-3C6363D6CC17}"/>
              </a:ext>
            </a:extLst>
          </p:cNvPr>
          <p:cNvCxnSpPr>
            <a:cxnSpLocks/>
            <a:endCxn id="5" idx="7"/>
          </p:cNvCxnSpPr>
          <p:nvPr/>
        </p:nvCxnSpPr>
        <p:spPr>
          <a:xfrm flipH="1">
            <a:off x="4960610" y="1638300"/>
            <a:ext cx="1022097" cy="591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2684559-82A0-3B2E-EC9C-6237A7103E5F}"/>
              </a:ext>
            </a:extLst>
          </p:cNvPr>
          <p:cNvCxnSpPr>
            <a:cxnSpLocks/>
            <a:stCxn id="5" idx="5"/>
          </p:cNvCxnSpPr>
          <p:nvPr/>
        </p:nvCxnSpPr>
        <p:spPr>
          <a:xfrm>
            <a:off x="4960610" y="2647193"/>
            <a:ext cx="298633" cy="603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0B8FE37-DFE4-AE32-C8D8-97750C0B1C2F}"/>
              </a:ext>
            </a:extLst>
          </p:cNvPr>
          <p:cNvCxnSpPr>
            <a:cxnSpLocks/>
          </p:cNvCxnSpPr>
          <p:nvPr/>
        </p:nvCxnSpPr>
        <p:spPr>
          <a:xfrm flipH="1">
            <a:off x="4115754" y="2464965"/>
            <a:ext cx="533402" cy="764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D7DEA96-2317-E799-6E70-2A44A80D4902}"/>
              </a:ext>
            </a:extLst>
          </p:cNvPr>
          <p:cNvCxnSpPr>
            <a:cxnSpLocks/>
          </p:cNvCxnSpPr>
          <p:nvPr/>
        </p:nvCxnSpPr>
        <p:spPr>
          <a:xfrm flipH="1">
            <a:off x="3178980" y="3589522"/>
            <a:ext cx="649590" cy="1021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C7592CD-CFE3-D89E-DCDC-3AE4286B9E0F}"/>
              </a:ext>
            </a:extLst>
          </p:cNvPr>
          <p:cNvCxnSpPr>
            <a:cxnSpLocks/>
          </p:cNvCxnSpPr>
          <p:nvPr/>
        </p:nvCxnSpPr>
        <p:spPr>
          <a:xfrm>
            <a:off x="4005279" y="3633979"/>
            <a:ext cx="404334" cy="1071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63898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B6BEF-D724-B32D-11C8-FEA6A9F5D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95300"/>
            <a:ext cx="10515600" cy="56816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/>
              <a:t>Cifra</a:t>
            </a:r>
            <a:r>
              <a:rPr lang="en-US" sz="2000" dirty="0"/>
              <a:t> je na</a:t>
            </a:r>
            <a:r>
              <a:rPr lang="sr-Latn-RS" sz="2000" dirty="0"/>
              <a:t>đena</a:t>
            </a:r>
            <a:endParaRPr lang="en-US" sz="2000" dirty="0"/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CCDF38D8-652D-47EA-B7C2-AA8569052A38}"/>
              </a:ext>
            </a:extLst>
          </p:cNvPr>
          <p:cNvSpPr/>
          <p:nvPr/>
        </p:nvSpPr>
        <p:spPr>
          <a:xfrm>
            <a:off x="5924549" y="1133474"/>
            <a:ext cx="628651" cy="695325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dirty="0"/>
              <a:t>51</a:t>
            </a:r>
            <a:endParaRPr lang="en-US" dirty="0"/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7676BC3E-7697-A0DE-E8E9-DBEB5577616A}"/>
              </a:ext>
            </a:extLst>
          </p:cNvPr>
          <p:cNvSpPr/>
          <p:nvPr/>
        </p:nvSpPr>
        <p:spPr>
          <a:xfrm>
            <a:off x="4505323" y="2143124"/>
            <a:ext cx="533402" cy="590553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sz="1400" dirty="0"/>
              <a:t>32</a:t>
            </a:r>
            <a:endParaRPr lang="en-US" sz="1400" dirty="0"/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50D7EBC9-FF62-2EFC-169D-20D13D67EA16}"/>
              </a:ext>
            </a:extLst>
          </p:cNvPr>
          <p:cNvSpPr/>
          <p:nvPr/>
        </p:nvSpPr>
        <p:spPr>
          <a:xfrm>
            <a:off x="7172323" y="2143123"/>
            <a:ext cx="533402" cy="590553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sz="1400" dirty="0"/>
              <a:t>65</a:t>
            </a:r>
            <a:endParaRPr lang="en-US" sz="1400" dirty="0"/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563E96B0-B493-BED7-B0F5-58889E855BC7}"/>
              </a:ext>
            </a:extLst>
          </p:cNvPr>
          <p:cNvSpPr/>
          <p:nvPr/>
        </p:nvSpPr>
        <p:spPr>
          <a:xfrm>
            <a:off x="8005760" y="3307550"/>
            <a:ext cx="533402" cy="590553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sz="1400" dirty="0"/>
              <a:t>71</a:t>
            </a:r>
            <a:endParaRPr lang="en-US" sz="1400" dirty="0"/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C5AAB4BD-0FB5-A8AD-0500-57FB977963AD}"/>
              </a:ext>
            </a:extLst>
          </p:cNvPr>
          <p:cNvSpPr/>
          <p:nvPr/>
        </p:nvSpPr>
        <p:spPr>
          <a:xfrm>
            <a:off x="6629398" y="3307551"/>
            <a:ext cx="533402" cy="590553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sz="1400" dirty="0"/>
              <a:t>59</a:t>
            </a:r>
            <a:endParaRPr lang="en-US" sz="1400" dirty="0"/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6ABD58D0-A2D0-F1F6-C0CE-AC4FC385ED64}"/>
              </a:ext>
            </a:extLst>
          </p:cNvPr>
          <p:cNvSpPr/>
          <p:nvPr/>
        </p:nvSpPr>
        <p:spPr>
          <a:xfrm>
            <a:off x="4238622" y="4695818"/>
            <a:ext cx="533402" cy="590553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sz="1400" dirty="0"/>
              <a:t>20</a:t>
            </a:r>
            <a:endParaRPr lang="en-US" sz="1400" dirty="0"/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92861E2C-5ECF-F31B-11CC-D6DE0A640DFF}"/>
              </a:ext>
            </a:extLst>
          </p:cNvPr>
          <p:cNvSpPr/>
          <p:nvPr/>
        </p:nvSpPr>
        <p:spPr>
          <a:xfrm>
            <a:off x="2781299" y="4581521"/>
            <a:ext cx="533402" cy="590553"/>
          </a:xfrm>
          <a:prstGeom prst="flowChartConnector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sz="1400" dirty="0"/>
              <a:t>9</a:t>
            </a:r>
            <a:endParaRPr lang="en-US" sz="1400" dirty="0"/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25A7D0F2-355F-2326-B6DF-FFCB5AB13C52}"/>
              </a:ext>
            </a:extLst>
          </p:cNvPr>
          <p:cNvSpPr/>
          <p:nvPr/>
        </p:nvSpPr>
        <p:spPr>
          <a:xfrm>
            <a:off x="5157786" y="3181347"/>
            <a:ext cx="533402" cy="590553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sz="1400" dirty="0"/>
              <a:t>45</a:t>
            </a:r>
            <a:endParaRPr lang="en-US" sz="1400" dirty="0"/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47BE366B-52E3-343C-957F-B6B218639296}"/>
              </a:ext>
            </a:extLst>
          </p:cNvPr>
          <p:cNvSpPr/>
          <p:nvPr/>
        </p:nvSpPr>
        <p:spPr>
          <a:xfrm>
            <a:off x="3686174" y="3181348"/>
            <a:ext cx="533402" cy="590553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sz="1400" dirty="0"/>
              <a:t>17</a:t>
            </a:r>
            <a:endParaRPr lang="en-US" sz="1400" dirty="0"/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C6235186-D15D-F1A2-CA90-816FA83ED2DD}"/>
              </a:ext>
            </a:extLst>
          </p:cNvPr>
          <p:cNvSpPr/>
          <p:nvPr/>
        </p:nvSpPr>
        <p:spPr>
          <a:xfrm>
            <a:off x="8982074" y="4695818"/>
            <a:ext cx="533402" cy="590553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sz="1400" dirty="0"/>
              <a:t>88</a:t>
            </a:r>
            <a:endParaRPr lang="en-US" sz="14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9D8A742-6B61-E246-D12E-EE8E4E0F4930}"/>
              </a:ext>
            </a:extLst>
          </p:cNvPr>
          <p:cNvCxnSpPr>
            <a:endCxn id="6" idx="1"/>
          </p:cNvCxnSpPr>
          <p:nvPr/>
        </p:nvCxnSpPr>
        <p:spPr>
          <a:xfrm>
            <a:off x="6553200" y="1638300"/>
            <a:ext cx="697238" cy="591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F7AF21A-F99B-5F01-96AB-09301683CCFC}"/>
              </a:ext>
            </a:extLst>
          </p:cNvPr>
          <p:cNvCxnSpPr>
            <a:cxnSpLocks/>
          </p:cNvCxnSpPr>
          <p:nvPr/>
        </p:nvCxnSpPr>
        <p:spPr>
          <a:xfrm>
            <a:off x="7540947" y="2585023"/>
            <a:ext cx="585788" cy="774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0BEB3B7-DCB3-3C82-DBDE-6E4F6EE72C2F}"/>
              </a:ext>
            </a:extLst>
          </p:cNvPr>
          <p:cNvCxnSpPr>
            <a:cxnSpLocks/>
          </p:cNvCxnSpPr>
          <p:nvPr/>
        </p:nvCxnSpPr>
        <p:spPr>
          <a:xfrm>
            <a:off x="8445803" y="3781421"/>
            <a:ext cx="593420" cy="9413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7D9DF40-5CA9-470A-E36E-51B71F554BBB}"/>
              </a:ext>
            </a:extLst>
          </p:cNvPr>
          <p:cNvCxnSpPr>
            <a:cxnSpLocks/>
          </p:cNvCxnSpPr>
          <p:nvPr/>
        </p:nvCxnSpPr>
        <p:spPr>
          <a:xfrm flipH="1">
            <a:off x="7028962" y="2579246"/>
            <a:ext cx="383868" cy="752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4622200-439C-AE43-0E46-AC59B20E27A1}"/>
              </a:ext>
            </a:extLst>
          </p:cNvPr>
          <p:cNvCxnSpPr>
            <a:cxnSpLocks/>
            <a:endCxn id="5" idx="7"/>
          </p:cNvCxnSpPr>
          <p:nvPr/>
        </p:nvCxnSpPr>
        <p:spPr>
          <a:xfrm flipH="1">
            <a:off x="4960610" y="1638300"/>
            <a:ext cx="1022097" cy="591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FAE998F-12DE-B88B-B35F-1103EBB1BA10}"/>
              </a:ext>
            </a:extLst>
          </p:cNvPr>
          <p:cNvCxnSpPr>
            <a:cxnSpLocks/>
            <a:stCxn id="5" idx="5"/>
          </p:cNvCxnSpPr>
          <p:nvPr/>
        </p:nvCxnSpPr>
        <p:spPr>
          <a:xfrm>
            <a:off x="4960610" y="2647193"/>
            <a:ext cx="298633" cy="603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7C077E3-61F4-2990-3BBC-0830D590D8E8}"/>
              </a:ext>
            </a:extLst>
          </p:cNvPr>
          <p:cNvCxnSpPr>
            <a:cxnSpLocks/>
          </p:cNvCxnSpPr>
          <p:nvPr/>
        </p:nvCxnSpPr>
        <p:spPr>
          <a:xfrm flipH="1">
            <a:off x="4115754" y="2464965"/>
            <a:ext cx="533402" cy="764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5766C57-EAD0-D33D-0521-2A39B5791F6E}"/>
              </a:ext>
            </a:extLst>
          </p:cNvPr>
          <p:cNvCxnSpPr>
            <a:cxnSpLocks/>
          </p:cNvCxnSpPr>
          <p:nvPr/>
        </p:nvCxnSpPr>
        <p:spPr>
          <a:xfrm flipH="1">
            <a:off x="3178980" y="3589522"/>
            <a:ext cx="649590" cy="1021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B5D7D1D-1BCB-E500-5F8F-9BCAFF300E3E}"/>
              </a:ext>
            </a:extLst>
          </p:cNvPr>
          <p:cNvCxnSpPr>
            <a:cxnSpLocks/>
          </p:cNvCxnSpPr>
          <p:nvPr/>
        </p:nvCxnSpPr>
        <p:spPr>
          <a:xfrm>
            <a:off x="4005279" y="3633979"/>
            <a:ext cx="404334" cy="1071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46144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A2B83-6713-929C-B3AD-E610ED348A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4325"/>
            <a:ext cx="10515600" cy="60198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err="1"/>
              <a:t>Trazenje</a:t>
            </a:r>
            <a:r>
              <a:rPr lang="en-US" dirty="0"/>
              <a:t> 3 </a:t>
            </a:r>
            <a:r>
              <a:rPr lang="en-US" dirty="0" err="1"/>
              <a:t>vrednosti</a:t>
            </a:r>
            <a:endParaRPr lang="en-US" dirty="0"/>
          </a:p>
          <a:p>
            <a:pPr marL="0" indent="0">
              <a:buNone/>
            </a:pPr>
            <a:r>
              <a:rPr lang="en-US" sz="2000" dirty="0" err="1"/>
              <a:t>Tra</a:t>
            </a:r>
            <a:r>
              <a:rPr lang="sr-Latn-RS" sz="2000" dirty="0"/>
              <a:t>ž</a:t>
            </a:r>
            <a:r>
              <a:rPr lang="en-US" sz="2000" dirty="0" err="1"/>
              <a:t>ena</a:t>
            </a:r>
            <a:r>
              <a:rPr lang="en-US" sz="2000" dirty="0"/>
              <a:t> </a:t>
            </a:r>
            <a:r>
              <a:rPr lang="en-US" sz="2000" dirty="0" err="1"/>
              <a:t>vrednost</a:t>
            </a:r>
            <a:r>
              <a:rPr lang="en-US" sz="2000" dirty="0"/>
              <a:t> : 71 </a:t>
            </a:r>
          </a:p>
          <a:p>
            <a:pPr marL="0" indent="0">
              <a:buNone/>
            </a:pPr>
            <a:r>
              <a:rPr lang="en-US" sz="2000" dirty="0"/>
              <a:t>Da li je 71 &lt; 51 ?</a:t>
            </a:r>
          </a:p>
          <a:p>
            <a:pPr marL="0" indent="0">
              <a:buNone/>
            </a:pPr>
            <a:r>
              <a:rPr lang="en-US" sz="2000" dirty="0" err="1"/>
              <a:t>Nije</a:t>
            </a:r>
            <a:r>
              <a:rPr lang="en-US" sz="2000" dirty="0"/>
              <a:t>, </a:t>
            </a:r>
            <a:r>
              <a:rPr lang="en-US" sz="2000" dirty="0" err="1"/>
              <a:t>idemo</a:t>
            </a:r>
            <a:r>
              <a:rPr lang="en-US" sz="2000" dirty="0"/>
              <a:t> </a:t>
            </a:r>
            <a:r>
              <a:rPr lang="en-US" sz="2000" dirty="0" err="1"/>
              <a:t>desno</a:t>
            </a:r>
            <a:r>
              <a:rPr lang="en-US" sz="2000" dirty="0"/>
              <a:t>.</a:t>
            </a:r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9996CE67-5310-B05D-C6B9-8075CB37E3A1}"/>
              </a:ext>
            </a:extLst>
          </p:cNvPr>
          <p:cNvSpPr/>
          <p:nvPr/>
        </p:nvSpPr>
        <p:spPr>
          <a:xfrm>
            <a:off x="5781674" y="1209674"/>
            <a:ext cx="628651" cy="695325"/>
          </a:xfrm>
          <a:prstGeom prst="flowChartConnector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dirty="0"/>
              <a:t>51</a:t>
            </a:r>
            <a:endParaRPr lang="en-US" dirty="0"/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638162DC-4B9A-5D51-DD1B-5D8F39F0B4EE}"/>
              </a:ext>
            </a:extLst>
          </p:cNvPr>
          <p:cNvSpPr/>
          <p:nvPr/>
        </p:nvSpPr>
        <p:spPr>
          <a:xfrm>
            <a:off x="4362448" y="2219324"/>
            <a:ext cx="533402" cy="590553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sz="1400" dirty="0"/>
              <a:t>32</a:t>
            </a:r>
            <a:endParaRPr lang="en-US" sz="1400" dirty="0"/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2BF65EEC-6B78-8CC4-7D1D-2F8AD01D84B8}"/>
              </a:ext>
            </a:extLst>
          </p:cNvPr>
          <p:cNvSpPr/>
          <p:nvPr/>
        </p:nvSpPr>
        <p:spPr>
          <a:xfrm>
            <a:off x="7029448" y="2219323"/>
            <a:ext cx="533402" cy="590553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sz="1400" dirty="0"/>
              <a:t>65</a:t>
            </a:r>
            <a:endParaRPr lang="en-US" sz="1400" dirty="0"/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458862C0-0EDD-9EC0-401F-38B7542A86F8}"/>
              </a:ext>
            </a:extLst>
          </p:cNvPr>
          <p:cNvSpPr/>
          <p:nvPr/>
        </p:nvSpPr>
        <p:spPr>
          <a:xfrm>
            <a:off x="7862885" y="3383750"/>
            <a:ext cx="533402" cy="590553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sz="1400" dirty="0"/>
              <a:t>71</a:t>
            </a:r>
            <a:endParaRPr lang="en-US" sz="1400" dirty="0"/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11F32AA5-0194-CD91-2848-A3DF76659292}"/>
              </a:ext>
            </a:extLst>
          </p:cNvPr>
          <p:cNvSpPr/>
          <p:nvPr/>
        </p:nvSpPr>
        <p:spPr>
          <a:xfrm>
            <a:off x="6486523" y="3383751"/>
            <a:ext cx="533402" cy="590553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sz="1400" dirty="0"/>
              <a:t>59</a:t>
            </a:r>
            <a:endParaRPr lang="en-US" sz="1400" dirty="0"/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C1F257AA-72B5-0F45-3B39-8F1B68AAB361}"/>
              </a:ext>
            </a:extLst>
          </p:cNvPr>
          <p:cNvSpPr/>
          <p:nvPr/>
        </p:nvSpPr>
        <p:spPr>
          <a:xfrm>
            <a:off x="4095747" y="4772018"/>
            <a:ext cx="533402" cy="590553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sz="1400" dirty="0"/>
              <a:t>20</a:t>
            </a:r>
            <a:endParaRPr lang="en-US" sz="1400" dirty="0"/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85710EA1-5C92-6F16-F27C-A9AF1187A647}"/>
              </a:ext>
            </a:extLst>
          </p:cNvPr>
          <p:cNvSpPr/>
          <p:nvPr/>
        </p:nvSpPr>
        <p:spPr>
          <a:xfrm>
            <a:off x="2638424" y="4657721"/>
            <a:ext cx="533402" cy="590553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sz="1400" dirty="0"/>
              <a:t>9</a:t>
            </a:r>
            <a:endParaRPr lang="en-US" sz="1400" dirty="0"/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93513065-E2EA-4B90-F0AE-185FCEC805BD}"/>
              </a:ext>
            </a:extLst>
          </p:cNvPr>
          <p:cNvSpPr/>
          <p:nvPr/>
        </p:nvSpPr>
        <p:spPr>
          <a:xfrm>
            <a:off x="5014911" y="3257547"/>
            <a:ext cx="533402" cy="590553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sz="1400" dirty="0"/>
              <a:t>45</a:t>
            </a:r>
            <a:endParaRPr lang="en-US" sz="1400" dirty="0"/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232A676B-E072-81DB-A1CE-70689F706B8D}"/>
              </a:ext>
            </a:extLst>
          </p:cNvPr>
          <p:cNvSpPr/>
          <p:nvPr/>
        </p:nvSpPr>
        <p:spPr>
          <a:xfrm>
            <a:off x="3543299" y="3257548"/>
            <a:ext cx="533402" cy="590553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sz="1400" dirty="0"/>
              <a:t>17</a:t>
            </a:r>
            <a:endParaRPr lang="en-US" sz="1400" dirty="0"/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3A773412-F9FF-8870-E834-5C99DE5C7E3E}"/>
              </a:ext>
            </a:extLst>
          </p:cNvPr>
          <p:cNvSpPr/>
          <p:nvPr/>
        </p:nvSpPr>
        <p:spPr>
          <a:xfrm>
            <a:off x="8839199" y="4772018"/>
            <a:ext cx="533402" cy="590553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sz="1400" dirty="0"/>
              <a:t>88</a:t>
            </a:r>
            <a:endParaRPr lang="en-US" sz="14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7E06C52-7C58-002D-9299-B8297F8A1521}"/>
              </a:ext>
            </a:extLst>
          </p:cNvPr>
          <p:cNvCxnSpPr>
            <a:endCxn id="6" idx="1"/>
          </p:cNvCxnSpPr>
          <p:nvPr/>
        </p:nvCxnSpPr>
        <p:spPr>
          <a:xfrm>
            <a:off x="6410325" y="1714500"/>
            <a:ext cx="697238" cy="591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F6FADCD-E070-6981-07F3-D328126BA272}"/>
              </a:ext>
            </a:extLst>
          </p:cNvPr>
          <p:cNvCxnSpPr>
            <a:cxnSpLocks/>
          </p:cNvCxnSpPr>
          <p:nvPr/>
        </p:nvCxnSpPr>
        <p:spPr>
          <a:xfrm>
            <a:off x="7398072" y="2661223"/>
            <a:ext cx="585788" cy="774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8BCC7EC-5B4F-2A77-1F0D-5ABAAB62152B}"/>
              </a:ext>
            </a:extLst>
          </p:cNvPr>
          <p:cNvCxnSpPr>
            <a:cxnSpLocks/>
          </p:cNvCxnSpPr>
          <p:nvPr/>
        </p:nvCxnSpPr>
        <p:spPr>
          <a:xfrm>
            <a:off x="8302928" y="3857621"/>
            <a:ext cx="593420" cy="9413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E97F7A7-206B-41E2-0022-B042048C7872}"/>
              </a:ext>
            </a:extLst>
          </p:cNvPr>
          <p:cNvCxnSpPr>
            <a:cxnSpLocks/>
          </p:cNvCxnSpPr>
          <p:nvPr/>
        </p:nvCxnSpPr>
        <p:spPr>
          <a:xfrm flipH="1">
            <a:off x="6886087" y="2655446"/>
            <a:ext cx="383868" cy="752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80B5883-4533-8424-195E-BE20CC9622C9}"/>
              </a:ext>
            </a:extLst>
          </p:cNvPr>
          <p:cNvCxnSpPr>
            <a:cxnSpLocks/>
            <a:endCxn id="5" idx="7"/>
          </p:cNvCxnSpPr>
          <p:nvPr/>
        </p:nvCxnSpPr>
        <p:spPr>
          <a:xfrm flipH="1">
            <a:off x="4817735" y="1714500"/>
            <a:ext cx="1022097" cy="591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BF53549-E2F3-6550-4D69-CCEF220FC7BA}"/>
              </a:ext>
            </a:extLst>
          </p:cNvPr>
          <p:cNvCxnSpPr>
            <a:cxnSpLocks/>
            <a:stCxn id="5" idx="5"/>
          </p:cNvCxnSpPr>
          <p:nvPr/>
        </p:nvCxnSpPr>
        <p:spPr>
          <a:xfrm>
            <a:off x="4817735" y="2723393"/>
            <a:ext cx="298633" cy="603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B6A4DC4-752A-351D-4210-60C947423FB4}"/>
              </a:ext>
            </a:extLst>
          </p:cNvPr>
          <p:cNvCxnSpPr>
            <a:cxnSpLocks/>
          </p:cNvCxnSpPr>
          <p:nvPr/>
        </p:nvCxnSpPr>
        <p:spPr>
          <a:xfrm flipH="1">
            <a:off x="3972879" y="2541165"/>
            <a:ext cx="533402" cy="764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8EBA6A1-EB60-A10D-1574-7A32E95F38B0}"/>
              </a:ext>
            </a:extLst>
          </p:cNvPr>
          <p:cNvCxnSpPr>
            <a:cxnSpLocks/>
          </p:cNvCxnSpPr>
          <p:nvPr/>
        </p:nvCxnSpPr>
        <p:spPr>
          <a:xfrm flipH="1">
            <a:off x="3036105" y="3665722"/>
            <a:ext cx="649590" cy="1021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0F7A353-9448-B2B4-E90A-E6CAC859D5B8}"/>
              </a:ext>
            </a:extLst>
          </p:cNvPr>
          <p:cNvCxnSpPr>
            <a:cxnSpLocks/>
          </p:cNvCxnSpPr>
          <p:nvPr/>
        </p:nvCxnSpPr>
        <p:spPr>
          <a:xfrm>
            <a:off x="3862404" y="3710179"/>
            <a:ext cx="404334" cy="1071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30410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E4F9D1-EBDC-9D3B-D19F-79D0A8CB9F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3850"/>
            <a:ext cx="10515600" cy="58531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Da li je 71 &lt; 65 ?</a:t>
            </a:r>
          </a:p>
          <a:p>
            <a:pPr marL="0" indent="0">
              <a:buNone/>
            </a:pPr>
            <a:r>
              <a:rPr lang="en-US" sz="2000" dirty="0" err="1"/>
              <a:t>Nije</a:t>
            </a:r>
            <a:r>
              <a:rPr lang="en-US" sz="2000" dirty="0"/>
              <a:t>, </a:t>
            </a:r>
            <a:r>
              <a:rPr lang="en-US" sz="2000" dirty="0" err="1"/>
              <a:t>idemo</a:t>
            </a:r>
            <a:r>
              <a:rPr lang="en-US" sz="2000" dirty="0"/>
              <a:t> </a:t>
            </a:r>
            <a:r>
              <a:rPr lang="en-US" sz="2000" dirty="0" err="1"/>
              <a:t>desno</a:t>
            </a:r>
            <a:r>
              <a:rPr lang="en-US" sz="2000" dirty="0"/>
              <a:t>.</a:t>
            </a:r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0F185AFF-3AE1-EFAF-B63E-29D26D701EAD}"/>
              </a:ext>
            </a:extLst>
          </p:cNvPr>
          <p:cNvSpPr/>
          <p:nvPr/>
        </p:nvSpPr>
        <p:spPr>
          <a:xfrm>
            <a:off x="5781674" y="1209674"/>
            <a:ext cx="628651" cy="695325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dirty="0"/>
              <a:t>51</a:t>
            </a:r>
            <a:endParaRPr lang="en-US" dirty="0"/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A8325AEB-A580-5D41-BAE4-E5A5050942E2}"/>
              </a:ext>
            </a:extLst>
          </p:cNvPr>
          <p:cNvSpPr/>
          <p:nvPr/>
        </p:nvSpPr>
        <p:spPr>
          <a:xfrm>
            <a:off x="4362448" y="2219324"/>
            <a:ext cx="533402" cy="590553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sz="1400" dirty="0"/>
              <a:t>32</a:t>
            </a:r>
            <a:endParaRPr lang="en-US" sz="1400" dirty="0"/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DF2E3789-E985-13D9-EA2F-D98347ED52BB}"/>
              </a:ext>
            </a:extLst>
          </p:cNvPr>
          <p:cNvSpPr/>
          <p:nvPr/>
        </p:nvSpPr>
        <p:spPr>
          <a:xfrm>
            <a:off x="7029448" y="2219323"/>
            <a:ext cx="533402" cy="590553"/>
          </a:xfrm>
          <a:prstGeom prst="flowChartConnector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sz="1400" dirty="0"/>
              <a:t>65</a:t>
            </a:r>
            <a:endParaRPr lang="en-US" sz="1400" dirty="0"/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15F88BA7-FBD3-A117-CEB9-D78F30D3B43A}"/>
              </a:ext>
            </a:extLst>
          </p:cNvPr>
          <p:cNvSpPr/>
          <p:nvPr/>
        </p:nvSpPr>
        <p:spPr>
          <a:xfrm>
            <a:off x="7862885" y="3383750"/>
            <a:ext cx="533402" cy="590553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sz="1400" dirty="0"/>
              <a:t>71</a:t>
            </a:r>
            <a:endParaRPr lang="en-US" sz="1400" dirty="0"/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5C55D4BD-BB5A-2D07-25FD-9327C4493BA3}"/>
              </a:ext>
            </a:extLst>
          </p:cNvPr>
          <p:cNvSpPr/>
          <p:nvPr/>
        </p:nvSpPr>
        <p:spPr>
          <a:xfrm>
            <a:off x="6486523" y="3383751"/>
            <a:ext cx="533402" cy="590553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sz="1400" dirty="0"/>
              <a:t>59</a:t>
            </a:r>
            <a:endParaRPr lang="en-US" sz="1400" dirty="0"/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16FDAE90-3BF4-58BB-30D8-785FCCE1BC26}"/>
              </a:ext>
            </a:extLst>
          </p:cNvPr>
          <p:cNvSpPr/>
          <p:nvPr/>
        </p:nvSpPr>
        <p:spPr>
          <a:xfrm>
            <a:off x="4095747" y="4772018"/>
            <a:ext cx="533402" cy="590553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sz="1400" dirty="0"/>
              <a:t>20</a:t>
            </a:r>
            <a:endParaRPr lang="en-US" sz="1400" dirty="0"/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F7BC9CC7-38C0-A176-E8D3-C88103F65E6F}"/>
              </a:ext>
            </a:extLst>
          </p:cNvPr>
          <p:cNvSpPr/>
          <p:nvPr/>
        </p:nvSpPr>
        <p:spPr>
          <a:xfrm>
            <a:off x="2638424" y="4657721"/>
            <a:ext cx="533402" cy="590553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sz="1400" dirty="0"/>
              <a:t>9</a:t>
            </a:r>
            <a:endParaRPr lang="en-US" sz="1400" dirty="0"/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27D696C5-7436-793B-7F52-9D7398DE6AB0}"/>
              </a:ext>
            </a:extLst>
          </p:cNvPr>
          <p:cNvSpPr/>
          <p:nvPr/>
        </p:nvSpPr>
        <p:spPr>
          <a:xfrm>
            <a:off x="5014911" y="3257547"/>
            <a:ext cx="533402" cy="590553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sz="1400" dirty="0"/>
              <a:t>45</a:t>
            </a:r>
            <a:endParaRPr lang="en-US" sz="1400" dirty="0"/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7050040B-6CE4-08F5-8616-0DB2ABB9B7A0}"/>
              </a:ext>
            </a:extLst>
          </p:cNvPr>
          <p:cNvSpPr/>
          <p:nvPr/>
        </p:nvSpPr>
        <p:spPr>
          <a:xfrm>
            <a:off x="3543299" y="3257548"/>
            <a:ext cx="533402" cy="590553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sz="1400" dirty="0"/>
              <a:t>17</a:t>
            </a:r>
            <a:endParaRPr lang="en-US" sz="1400" dirty="0"/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5581C68A-AF5E-6391-A110-A51BF48345E1}"/>
              </a:ext>
            </a:extLst>
          </p:cNvPr>
          <p:cNvSpPr/>
          <p:nvPr/>
        </p:nvSpPr>
        <p:spPr>
          <a:xfrm>
            <a:off x="8839199" y="4772018"/>
            <a:ext cx="533402" cy="590553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sz="1400" dirty="0"/>
              <a:t>88</a:t>
            </a:r>
            <a:endParaRPr lang="en-US" sz="14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2A0C8D5-6F17-76CC-BA83-3F07DED832DA}"/>
              </a:ext>
            </a:extLst>
          </p:cNvPr>
          <p:cNvCxnSpPr>
            <a:endCxn id="6" idx="1"/>
          </p:cNvCxnSpPr>
          <p:nvPr/>
        </p:nvCxnSpPr>
        <p:spPr>
          <a:xfrm>
            <a:off x="6410325" y="1714500"/>
            <a:ext cx="697238" cy="591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52DC272-6607-A87F-A212-163FDA911218}"/>
              </a:ext>
            </a:extLst>
          </p:cNvPr>
          <p:cNvCxnSpPr>
            <a:cxnSpLocks/>
            <a:stCxn id="6" idx="5"/>
          </p:cNvCxnSpPr>
          <p:nvPr/>
        </p:nvCxnSpPr>
        <p:spPr>
          <a:xfrm>
            <a:off x="7484735" y="2723392"/>
            <a:ext cx="499125" cy="712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D861958-9BB6-2968-6638-8F46722867FE}"/>
              </a:ext>
            </a:extLst>
          </p:cNvPr>
          <p:cNvCxnSpPr>
            <a:cxnSpLocks/>
          </p:cNvCxnSpPr>
          <p:nvPr/>
        </p:nvCxnSpPr>
        <p:spPr>
          <a:xfrm>
            <a:off x="8302928" y="3857621"/>
            <a:ext cx="593420" cy="9413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B88C7E9-DFC3-1863-0E85-516E356894C8}"/>
              </a:ext>
            </a:extLst>
          </p:cNvPr>
          <p:cNvCxnSpPr>
            <a:cxnSpLocks/>
            <a:stCxn id="6" idx="3"/>
          </p:cNvCxnSpPr>
          <p:nvPr/>
        </p:nvCxnSpPr>
        <p:spPr>
          <a:xfrm flipH="1">
            <a:off x="6886087" y="2723392"/>
            <a:ext cx="221476" cy="6840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14EAB72-3A1F-9A2E-E0BF-D6658A263009}"/>
              </a:ext>
            </a:extLst>
          </p:cNvPr>
          <p:cNvCxnSpPr>
            <a:cxnSpLocks/>
            <a:endCxn id="5" idx="7"/>
          </p:cNvCxnSpPr>
          <p:nvPr/>
        </p:nvCxnSpPr>
        <p:spPr>
          <a:xfrm flipH="1">
            <a:off x="4817735" y="1714500"/>
            <a:ext cx="1022097" cy="591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C019586-9909-31BF-4AFC-EB0A95CAB61C}"/>
              </a:ext>
            </a:extLst>
          </p:cNvPr>
          <p:cNvCxnSpPr>
            <a:cxnSpLocks/>
            <a:stCxn id="5" idx="5"/>
          </p:cNvCxnSpPr>
          <p:nvPr/>
        </p:nvCxnSpPr>
        <p:spPr>
          <a:xfrm>
            <a:off x="4817735" y="2723393"/>
            <a:ext cx="298633" cy="603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FB1F277-C9C6-0C79-29D8-376FA7242079}"/>
              </a:ext>
            </a:extLst>
          </p:cNvPr>
          <p:cNvCxnSpPr>
            <a:cxnSpLocks/>
          </p:cNvCxnSpPr>
          <p:nvPr/>
        </p:nvCxnSpPr>
        <p:spPr>
          <a:xfrm flipH="1">
            <a:off x="3972879" y="2541165"/>
            <a:ext cx="533402" cy="764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FA2F76C-BC43-A909-7B31-9A010AF6AE34}"/>
              </a:ext>
            </a:extLst>
          </p:cNvPr>
          <p:cNvCxnSpPr>
            <a:cxnSpLocks/>
          </p:cNvCxnSpPr>
          <p:nvPr/>
        </p:nvCxnSpPr>
        <p:spPr>
          <a:xfrm flipH="1">
            <a:off x="3036105" y="3665722"/>
            <a:ext cx="649590" cy="1021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930D15B-8A38-1B9F-18D4-BDDE1753D407}"/>
              </a:ext>
            </a:extLst>
          </p:cNvPr>
          <p:cNvCxnSpPr>
            <a:cxnSpLocks/>
          </p:cNvCxnSpPr>
          <p:nvPr/>
        </p:nvCxnSpPr>
        <p:spPr>
          <a:xfrm>
            <a:off x="3862404" y="3710179"/>
            <a:ext cx="404334" cy="1071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17016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8EEB4-F6FF-416F-AE97-0FB34E4591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04825"/>
            <a:ext cx="10515600" cy="5672138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err="1"/>
              <a:t>Cifra</a:t>
            </a:r>
            <a:r>
              <a:rPr lang="en-US" sz="2000" dirty="0"/>
              <a:t> je na</a:t>
            </a:r>
            <a:r>
              <a:rPr lang="sr-Latn-RS" sz="2000" dirty="0"/>
              <a:t>đena</a:t>
            </a:r>
            <a:r>
              <a:rPr lang="en-US" sz="2000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AC1E9812-217F-0844-4106-0A6DD3F76C11}"/>
              </a:ext>
            </a:extLst>
          </p:cNvPr>
          <p:cNvSpPr/>
          <p:nvPr/>
        </p:nvSpPr>
        <p:spPr>
          <a:xfrm>
            <a:off x="5781674" y="1209674"/>
            <a:ext cx="628651" cy="695325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dirty="0"/>
              <a:t>51</a:t>
            </a:r>
            <a:endParaRPr lang="en-US" dirty="0"/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B2E49976-7323-B3C7-8323-2C8209B557C7}"/>
              </a:ext>
            </a:extLst>
          </p:cNvPr>
          <p:cNvSpPr/>
          <p:nvPr/>
        </p:nvSpPr>
        <p:spPr>
          <a:xfrm>
            <a:off x="4362448" y="2219324"/>
            <a:ext cx="533402" cy="590553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sz="1400" dirty="0"/>
              <a:t>32</a:t>
            </a:r>
            <a:endParaRPr lang="en-US" sz="1400" dirty="0"/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D392E70F-5A51-73A5-77C4-1F1330DD08A4}"/>
              </a:ext>
            </a:extLst>
          </p:cNvPr>
          <p:cNvSpPr/>
          <p:nvPr/>
        </p:nvSpPr>
        <p:spPr>
          <a:xfrm>
            <a:off x="7029448" y="2219323"/>
            <a:ext cx="533402" cy="590553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sz="1400" dirty="0"/>
              <a:t>65</a:t>
            </a:r>
            <a:endParaRPr lang="en-US" sz="1400" dirty="0"/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FA8D45C5-8ED5-E521-950A-BB8D68690274}"/>
              </a:ext>
            </a:extLst>
          </p:cNvPr>
          <p:cNvSpPr/>
          <p:nvPr/>
        </p:nvSpPr>
        <p:spPr>
          <a:xfrm>
            <a:off x="7862885" y="3383750"/>
            <a:ext cx="533402" cy="590553"/>
          </a:xfrm>
          <a:prstGeom prst="flowChartConnector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sz="1400" dirty="0"/>
              <a:t>71</a:t>
            </a:r>
            <a:endParaRPr lang="en-US" sz="1400" dirty="0"/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67F5A3D9-CAD9-9681-8F7D-7C00FEF2934E}"/>
              </a:ext>
            </a:extLst>
          </p:cNvPr>
          <p:cNvSpPr/>
          <p:nvPr/>
        </p:nvSpPr>
        <p:spPr>
          <a:xfrm>
            <a:off x="6486523" y="3383751"/>
            <a:ext cx="533402" cy="590553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sz="1400" dirty="0"/>
              <a:t>59</a:t>
            </a:r>
            <a:endParaRPr lang="en-US" sz="1400" dirty="0"/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7E3FBE3B-454D-86D3-2B78-383437A82548}"/>
              </a:ext>
            </a:extLst>
          </p:cNvPr>
          <p:cNvSpPr/>
          <p:nvPr/>
        </p:nvSpPr>
        <p:spPr>
          <a:xfrm>
            <a:off x="4095747" y="4772018"/>
            <a:ext cx="533402" cy="590553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sz="1400" dirty="0"/>
              <a:t>20</a:t>
            </a:r>
            <a:endParaRPr lang="en-US" sz="1400" dirty="0"/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6598632D-243A-990C-33DB-357985CC1A4B}"/>
              </a:ext>
            </a:extLst>
          </p:cNvPr>
          <p:cNvSpPr/>
          <p:nvPr/>
        </p:nvSpPr>
        <p:spPr>
          <a:xfrm>
            <a:off x="2638424" y="4657721"/>
            <a:ext cx="533402" cy="590553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sz="1400" dirty="0"/>
              <a:t>9</a:t>
            </a:r>
            <a:endParaRPr lang="en-US" sz="1400" dirty="0"/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9786AFE4-1042-11B2-E86B-571D263EE25F}"/>
              </a:ext>
            </a:extLst>
          </p:cNvPr>
          <p:cNvSpPr/>
          <p:nvPr/>
        </p:nvSpPr>
        <p:spPr>
          <a:xfrm>
            <a:off x="5014911" y="3257547"/>
            <a:ext cx="533402" cy="590553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sz="1400" dirty="0"/>
              <a:t>45</a:t>
            </a:r>
            <a:endParaRPr lang="en-US" sz="1400" dirty="0"/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028BC324-4D44-54F6-EF3D-87E451C23085}"/>
              </a:ext>
            </a:extLst>
          </p:cNvPr>
          <p:cNvSpPr/>
          <p:nvPr/>
        </p:nvSpPr>
        <p:spPr>
          <a:xfrm>
            <a:off x="3543299" y="3257548"/>
            <a:ext cx="533402" cy="590553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sz="1400" dirty="0"/>
              <a:t>17</a:t>
            </a:r>
            <a:endParaRPr lang="en-US" sz="1400" dirty="0"/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58BB8935-3F6E-90D3-3FA0-A89EBA9213A0}"/>
              </a:ext>
            </a:extLst>
          </p:cNvPr>
          <p:cNvSpPr/>
          <p:nvPr/>
        </p:nvSpPr>
        <p:spPr>
          <a:xfrm>
            <a:off x="8839199" y="4772018"/>
            <a:ext cx="533402" cy="590553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sz="1400" dirty="0"/>
              <a:t>88</a:t>
            </a:r>
            <a:endParaRPr lang="en-US" sz="14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8D77B21-E56F-D9BB-993D-304B74046A15}"/>
              </a:ext>
            </a:extLst>
          </p:cNvPr>
          <p:cNvCxnSpPr>
            <a:endCxn id="6" idx="1"/>
          </p:cNvCxnSpPr>
          <p:nvPr/>
        </p:nvCxnSpPr>
        <p:spPr>
          <a:xfrm>
            <a:off x="6410325" y="1714500"/>
            <a:ext cx="697238" cy="591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FF0D156-6477-9303-D809-49AA0CD9CE84}"/>
              </a:ext>
            </a:extLst>
          </p:cNvPr>
          <p:cNvCxnSpPr>
            <a:cxnSpLocks/>
          </p:cNvCxnSpPr>
          <p:nvPr/>
        </p:nvCxnSpPr>
        <p:spPr>
          <a:xfrm>
            <a:off x="7398072" y="2661223"/>
            <a:ext cx="585788" cy="774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EAF979F-4792-56E1-1800-B9D45C93FFD1}"/>
              </a:ext>
            </a:extLst>
          </p:cNvPr>
          <p:cNvCxnSpPr>
            <a:cxnSpLocks/>
          </p:cNvCxnSpPr>
          <p:nvPr/>
        </p:nvCxnSpPr>
        <p:spPr>
          <a:xfrm>
            <a:off x="8302928" y="3857621"/>
            <a:ext cx="593420" cy="9413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8C4E9DA-82C3-828C-986C-35510ABA6F98}"/>
              </a:ext>
            </a:extLst>
          </p:cNvPr>
          <p:cNvCxnSpPr>
            <a:cxnSpLocks/>
          </p:cNvCxnSpPr>
          <p:nvPr/>
        </p:nvCxnSpPr>
        <p:spPr>
          <a:xfrm flipH="1">
            <a:off x="6886087" y="2655446"/>
            <a:ext cx="383868" cy="752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EE8D30B-7B0D-937A-1310-5B55B45C97F7}"/>
              </a:ext>
            </a:extLst>
          </p:cNvPr>
          <p:cNvCxnSpPr>
            <a:cxnSpLocks/>
            <a:endCxn id="5" idx="7"/>
          </p:cNvCxnSpPr>
          <p:nvPr/>
        </p:nvCxnSpPr>
        <p:spPr>
          <a:xfrm flipH="1">
            <a:off x="4817735" y="1714500"/>
            <a:ext cx="1022097" cy="591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B544CDD-1079-CB48-857F-6E346EAE1C57}"/>
              </a:ext>
            </a:extLst>
          </p:cNvPr>
          <p:cNvCxnSpPr>
            <a:cxnSpLocks/>
            <a:stCxn id="5" idx="5"/>
          </p:cNvCxnSpPr>
          <p:nvPr/>
        </p:nvCxnSpPr>
        <p:spPr>
          <a:xfrm>
            <a:off x="4817735" y="2723393"/>
            <a:ext cx="298633" cy="603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2BBB345-D2D3-2F84-2808-000B9B3517C5}"/>
              </a:ext>
            </a:extLst>
          </p:cNvPr>
          <p:cNvCxnSpPr>
            <a:cxnSpLocks/>
          </p:cNvCxnSpPr>
          <p:nvPr/>
        </p:nvCxnSpPr>
        <p:spPr>
          <a:xfrm flipH="1">
            <a:off x="3972879" y="2541165"/>
            <a:ext cx="533402" cy="764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7297C25-519E-8DB2-58F7-85871403637D}"/>
              </a:ext>
            </a:extLst>
          </p:cNvPr>
          <p:cNvCxnSpPr>
            <a:cxnSpLocks/>
          </p:cNvCxnSpPr>
          <p:nvPr/>
        </p:nvCxnSpPr>
        <p:spPr>
          <a:xfrm flipH="1">
            <a:off x="3036105" y="3665722"/>
            <a:ext cx="649590" cy="1021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D3F6844-73A4-1A48-D09B-E6AB2D470F00}"/>
              </a:ext>
            </a:extLst>
          </p:cNvPr>
          <p:cNvCxnSpPr>
            <a:cxnSpLocks/>
          </p:cNvCxnSpPr>
          <p:nvPr/>
        </p:nvCxnSpPr>
        <p:spPr>
          <a:xfrm>
            <a:off x="3862404" y="3710179"/>
            <a:ext cx="404334" cy="1071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12608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92DE6-1212-519E-2BB7-8EF7CFEE5F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874" y="84157"/>
            <a:ext cx="10515600" cy="5824538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err="1"/>
              <a:t>Trazenje</a:t>
            </a:r>
            <a:r>
              <a:rPr lang="en-US" dirty="0"/>
              <a:t> 3 </a:t>
            </a:r>
            <a:r>
              <a:rPr lang="en-US" dirty="0" err="1"/>
              <a:t>vrednosti</a:t>
            </a:r>
            <a:endParaRPr lang="en-US" dirty="0"/>
          </a:p>
          <a:p>
            <a:pPr marL="0" indent="0">
              <a:buNone/>
            </a:pPr>
            <a:r>
              <a:rPr lang="en-US" sz="2000" dirty="0" err="1"/>
              <a:t>Tra</a:t>
            </a:r>
            <a:r>
              <a:rPr lang="sr-Latn-RS" sz="2000" dirty="0"/>
              <a:t>ž</a:t>
            </a:r>
            <a:r>
              <a:rPr lang="en-US" sz="2000" dirty="0" err="1"/>
              <a:t>ena</a:t>
            </a:r>
            <a:r>
              <a:rPr lang="en-US" sz="2000" dirty="0"/>
              <a:t> </a:t>
            </a:r>
            <a:r>
              <a:rPr lang="en-US" sz="2000" dirty="0" err="1"/>
              <a:t>vrednost</a:t>
            </a:r>
            <a:r>
              <a:rPr lang="en-US" sz="2000" dirty="0"/>
              <a:t> : 20</a:t>
            </a:r>
          </a:p>
          <a:p>
            <a:pPr marL="0" indent="0">
              <a:buNone/>
            </a:pPr>
            <a:r>
              <a:rPr lang="en-US" sz="2000" dirty="0"/>
              <a:t>Da li je 20 &lt; 51 ? </a:t>
            </a:r>
          </a:p>
          <a:p>
            <a:pPr marL="0" indent="0">
              <a:buNone/>
            </a:pPr>
            <a:r>
              <a:rPr lang="en-US" sz="2000" dirty="0" err="1"/>
              <a:t>Jeste</a:t>
            </a:r>
            <a:r>
              <a:rPr lang="en-US" sz="2000" dirty="0"/>
              <a:t>, </a:t>
            </a:r>
            <a:r>
              <a:rPr lang="en-US" sz="2000" dirty="0" err="1"/>
              <a:t>idemo</a:t>
            </a:r>
            <a:r>
              <a:rPr lang="en-US" sz="2000" dirty="0"/>
              <a:t> </a:t>
            </a:r>
            <a:r>
              <a:rPr lang="en-US" sz="2000" dirty="0" err="1"/>
              <a:t>levo</a:t>
            </a:r>
            <a:endParaRPr lang="en-US" sz="20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073B94CD-A50F-14EC-25AD-EBB07CAA9DCA}"/>
              </a:ext>
            </a:extLst>
          </p:cNvPr>
          <p:cNvSpPr/>
          <p:nvPr/>
        </p:nvSpPr>
        <p:spPr>
          <a:xfrm>
            <a:off x="5962649" y="1362074"/>
            <a:ext cx="628651" cy="695325"/>
          </a:xfrm>
          <a:prstGeom prst="flowChartConnector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r-Latn-RS" dirty="0"/>
              <a:t>51</a:t>
            </a:r>
            <a:endParaRPr lang="en-US" dirty="0"/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1823BA78-95D2-FF38-177E-222B5AD02579}"/>
              </a:ext>
            </a:extLst>
          </p:cNvPr>
          <p:cNvSpPr/>
          <p:nvPr/>
        </p:nvSpPr>
        <p:spPr>
          <a:xfrm>
            <a:off x="4543423" y="2371724"/>
            <a:ext cx="533402" cy="590553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r-Latn-RS" sz="1400" dirty="0"/>
              <a:t>32</a:t>
            </a:r>
            <a:endParaRPr lang="en-US" sz="1400" dirty="0"/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6C8F9087-693E-80C9-2C2C-2E02B082AFA0}"/>
              </a:ext>
            </a:extLst>
          </p:cNvPr>
          <p:cNvSpPr/>
          <p:nvPr/>
        </p:nvSpPr>
        <p:spPr>
          <a:xfrm>
            <a:off x="7210423" y="2371723"/>
            <a:ext cx="533402" cy="590553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r-Latn-RS" sz="1400" dirty="0"/>
              <a:t>65</a:t>
            </a:r>
            <a:endParaRPr lang="en-US" sz="1400" dirty="0"/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1F4C7FDF-C1FD-7908-2D94-C24E4D0B4ABF}"/>
              </a:ext>
            </a:extLst>
          </p:cNvPr>
          <p:cNvSpPr/>
          <p:nvPr/>
        </p:nvSpPr>
        <p:spPr>
          <a:xfrm>
            <a:off x="8043860" y="3536150"/>
            <a:ext cx="533402" cy="590553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r-Latn-RS" sz="1400" dirty="0"/>
              <a:t>71</a:t>
            </a:r>
            <a:endParaRPr lang="en-US" sz="1400" dirty="0"/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CC01295D-C5F4-3038-D70C-2E9B5FC84CED}"/>
              </a:ext>
            </a:extLst>
          </p:cNvPr>
          <p:cNvSpPr/>
          <p:nvPr/>
        </p:nvSpPr>
        <p:spPr>
          <a:xfrm>
            <a:off x="6667498" y="3536151"/>
            <a:ext cx="533402" cy="590553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r-Latn-RS" sz="1400" dirty="0"/>
              <a:t>59</a:t>
            </a:r>
            <a:endParaRPr lang="en-US" sz="1400" dirty="0"/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CCFD0087-906B-D90E-A469-42302D287B0F}"/>
              </a:ext>
            </a:extLst>
          </p:cNvPr>
          <p:cNvSpPr/>
          <p:nvPr/>
        </p:nvSpPr>
        <p:spPr>
          <a:xfrm>
            <a:off x="4276722" y="4924418"/>
            <a:ext cx="533402" cy="590553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r-Latn-RS" sz="1400" dirty="0"/>
              <a:t>20</a:t>
            </a:r>
            <a:endParaRPr lang="en-US" sz="1400" dirty="0"/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00DADFF1-E079-4FE2-E2F2-7D0CEFE6998F}"/>
              </a:ext>
            </a:extLst>
          </p:cNvPr>
          <p:cNvSpPr/>
          <p:nvPr/>
        </p:nvSpPr>
        <p:spPr>
          <a:xfrm>
            <a:off x="2819399" y="4810121"/>
            <a:ext cx="533402" cy="590553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r-Latn-RS" sz="1400" dirty="0"/>
              <a:t>9</a:t>
            </a:r>
            <a:endParaRPr lang="en-US" sz="1400" dirty="0"/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E754BF0E-5FAE-7CEC-5DE1-6322ED2A2F34}"/>
              </a:ext>
            </a:extLst>
          </p:cNvPr>
          <p:cNvSpPr/>
          <p:nvPr/>
        </p:nvSpPr>
        <p:spPr>
          <a:xfrm>
            <a:off x="5195886" y="3409947"/>
            <a:ext cx="533402" cy="590553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r-Latn-RS" sz="1400" dirty="0"/>
              <a:t>45</a:t>
            </a:r>
            <a:endParaRPr lang="en-US" sz="1400" dirty="0"/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DF3CD637-0DDB-3EF7-07AF-317E8A6DAC7F}"/>
              </a:ext>
            </a:extLst>
          </p:cNvPr>
          <p:cNvSpPr/>
          <p:nvPr/>
        </p:nvSpPr>
        <p:spPr>
          <a:xfrm>
            <a:off x="3724274" y="3409948"/>
            <a:ext cx="533402" cy="590553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r-Latn-RS" sz="1400" dirty="0"/>
              <a:t>17</a:t>
            </a:r>
            <a:endParaRPr lang="en-US" sz="1400" dirty="0"/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6E176E32-2323-E161-CA8E-51DA037F6477}"/>
              </a:ext>
            </a:extLst>
          </p:cNvPr>
          <p:cNvSpPr/>
          <p:nvPr/>
        </p:nvSpPr>
        <p:spPr>
          <a:xfrm>
            <a:off x="9020174" y="4924418"/>
            <a:ext cx="533402" cy="590553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r-Latn-RS" sz="1400" dirty="0"/>
              <a:t>88</a:t>
            </a:r>
            <a:endParaRPr lang="en-US" sz="14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C7F2E58-7F7C-026A-6AE1-80FF78E9CC20}"/>
              </a:ext>
            </a:extLst>
          </p:cNvPr>
          <p:cNvCxnSpPr>
            <a:endCxn id="6" idx="1"/>
          </p:cNvCxnSpPr>
          <p:nvPr/>
        </p:nvCxnSpPr>
        <p:spPr>
          <a:xfrm>
            <a:off x="6591300" y="1866900"/>
            <a:ext cx="697238" cy="591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7A2419E-5081-C39F-3CBE-15F8F286629B}"/>
              </a:ext>
            </a:extLst>
          </p:cNvPr>
          <p:cNvCxnSpPr>
            <a:cxnSpLocks/>
          </p:cNvCxnSpPr>
          <p:nvPr/>
        </p:nvCxnSpPr>
        <p:spPr>
          <a:xfrm>
            <a:off x="7579047" y="2813623"/>
            <a:ext cx="585788" cy="774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B45E94B-072C-0442-3123-B009212F34FB}"/>
              </a:ext>
            </a:extLst>
          </p:cNvPr>
          <p:cNvCxnSpPr>
            <a:cxnSpLocks/>
          </p:cNvCxnSpPr>
          <p:nvPr/>
        </p:nvCxnSpPr>
        <p:spPr>
          <a:xfrm>
            <a:off x="8483903" y="4010021"/>
            <a:ext cx="593420" cy="9413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5BA5C81-5021-21EB-DBBC-F29FA54688DD}"/>
              </a:ext>
            </a:extLst>
          </p:cNvPr>
          <p:cNvCxnSpPr>
            <a:cxnSpLocks/>
          </p:cNvCxnSpPr>
          <p:nvPr/>
        </p:nvCxnSpPr>
        <p:spPr>
          <a:xfrm flipH="1">
            <a:off x="7067062" y="2807846"/>
            <a:ext cx="383868" cy="752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5E2D033-8667-326A-D70D-BC813038E40D}"/>
              </a:ext>
            </a:extLst>
          </p:cNvPr>
          <p:cNvCxnSpPr>
            <a:cxnSpLocks/>
            <a:endCxn id="5" idx="7"/>
          </p:cNvCxnSpPr>
          <p:nvPr/>
        </p:nvCxnSpPr>
        <p:spPr>
          <a:xfrm flipH="1">
            <a:off x="4998710" y="1866900"/>
            <a:ext cx="1022097" cy="591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5D3C025-0511-CE92-D317-1664ADF43BF5}"/>
              </a:ext>
            </a:extLst>
          </p:cNvPr>
          <p:cNvCxnSpPr>
            <a:cxnSpLocks/>
            <a:stCxn id="5" idx="5"/>
          </p:cNvCxnSpPr>
          <p:nvPr/>
        </p:nvCxnSpPr>
        <p:spPr>
          <a:xfrm>
            <a:off x="4998710" y="2875793"/>
            <a:ext cx="298633" cy="603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086A32A-B172-4A07-0BA9-1B85BF692B4E}"/>
              </a:ext>
            </a:extLst>
          </p:cNvPr>
          <p:cNvCxnSpPr>
            <a:cxnSpLocks/>
          </p:cNvCxnSpPr>
          <p:nvPr/>
        </p:nvCxnSpPr>
        <p:spPr>
          <a:xfrm flipH="1">
            <a:off x="4153854" y="2693565"/>
            <a:ext cx="533402" cy="764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2A48AD6-D86A-514A-6474-924254C19492}"/>
              </a:ext>
            </a:extLst>
          </p:cNvPr>
          <p:cNvCxnSpPr>
            <a:cxnSpLocks/>
          </p:cNvCxnSpPr>
          <p:nvPr/>
        </p:nvCxnSpPr>
        <p:spPr>
          <a:xfrm flipH="1">
            <a:off x="3217080" y="3818122"/>
            <a:ext cx="649590" cy="1021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ADFB70B-2795-C86E-D8AE-069DF5DF8951}"/>
              </a:ext>
            </a:extLst>
          </p:cNvPr>
          <p:cNvCxnSpPr>
            <a:cxnSpLocks/>
          </p:cNvCxnSpPr>
          <p:nvPr/>
        </p:nvCxnSpPr>
        <p:spPr>
          <a:xfrm>
            <a:off x="4043379" y="3862579"/>
            <a:ext cx="404334" cy="1071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895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9305FD-7C54-A1D2-C4DC-0E140F44ED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4800"/>
            <a:ext cx="10515600" cy="5872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Da li je 20 &lt; 32 ?</a:t>
            </a:r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1328330B-5712-372E-F989-543D9EA8F290}"/>
              </a:ext>
            </a:extLst>
          </p:cNvPr>
          <p:cNvSpPr/>
          <p:nvPr/>
        </p:nvSpPr>
        <p:spPr>
          <a:xfrm>
            <a:off x="5962649" y="1362074"/>
            <a:ext cx="628651" cy="695325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r-Latn-RS" dirty="0"/>
              <a:t>51</a:t>
            </a:r>
            <a:endParaRPr lang="en-US" dirty="0"/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F220D71F-EEDA-C364-6626-0D0D66AFF2AC}"/>
              </a:ext>
            </a:extLst>
          </p:cNvPr>
          <p:cNvSpPr/>
          <p:nvPr/>
        </p:nvSpPr>
        <p:spPr>
          <a:xfrm>
            <a:off x="4543423" y="2371724"/>
            <a:ext cx="533402" cy="590553"/>
          </a:xfrm>
          <a:prstGeom prst="flowChartConnector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r-Latn-RS" sz="1400" dirty="0"/>
              <a:t>32</a:t>
            </a:r>
            <a:endParaRPr lang="en-US" sz="1400" dirty="0"/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9FB583FF-25E8-FA08-0F87-642742BEB20F}"/>
              </a:ext>
            </a:extLst>
          </p:cNvPr>
          <p:cNvSpPr/>
          <p:nvPr/>
        </p:nvSpPr>
        <p:spPr>
          <a:xfrm>
            <a:off x="7210423" y="2371723"/>
            <a:ext cx="533402" cy="590553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r-Latn-RS" sz="1400" dirty="0"/>
              <a:t>65</a:t>
            </a:r>
            <a:endParaRPr lang="en-US" sz="1400" dirty="0"/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85F02874-64A5-D647-A156-383568B230A0}"/>
              </a:ext>
            </a:extLst>
          </p:cNvPr>
          <p:cNvSpPr/>
          <p:nvPr/>
        </p:nvSpPr>
        <p:spPr>
          <a:xfrm>
            <a:off x="8043860" y="3536150"/>
            <a:ext cx="533402" cy="590553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r-Latn-RS" sz="1400" dirty="0"/>
              <a:t>71</a:t>
            </a:r>
            <a:endParaRPr lang="en-US" sz="1400" dirty="0"/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56EA65D3-A8BB-0459-475D-42A64B321E37}"/>
              </a:ext>
            </a:extLst>
          </p:cNvPr>
          <p:cNvSpPr/>
          <p:nvPr/>
        </p:nvSpPr>
        <p:spPr>
          <a:xfrm>
            <a:off x="6667498" y="3536151"/>
            <a:ext cx="533402" cy="590553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r-Latn-RS" sz="1400" dirty="0"/>
              <a:t>59</a:t>
            </a:r>
            <a:endParaRPr lang="en-US" sz="1400" dirty="0"/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93E0366A-547E-326F-9E7D-C5A2754EBBE1}"/>
              </a:ext>
            </a:extLst>
          </p:cNvPr>
          <p:cNvSpPr/>
          <p:nvPr/>
        </p:nvSpPr>
        <p:spPr>
          <a:xfrm>
            <a:off x="4276722" y="4924418"/>
            <a:ext cx="533402" cy="590553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r-Latn-RS" sz="1400" dirty="0"/>
              <a:t>20</a:t>
            </a:r>
            <a:endParaRPr lang="en-US" sz="1400" dirty="0"/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412646D2-46BB-A68D-A58B-8A104BDAB6DE}"/>
              </a:ext>
            </a:extLst>
          </p:cNvPr>
          <p:cNvSpPr/>
          <p:nvPr/>
        </p:nvSpPr>
        <p:spPr>
          <a:xfrm>
            <a:off x="2819399" y="4810121"/>
            <a:ext cx="533402" cy="590553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r-Latn-RS" sz="1400" dirty="0"/>
              <a:t>9</a:t>
            </a:r>
            <a:endParaRPr lang="en-US" sz="1400" dirty="0"/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80C64AEB-09B0-10D1-9EC6-68BC771D4D3D}"/>
              </a:ext>
            </a:extLst>
          </p:cNvPr>
          <p:cNvSpPr/>
          <p:nvPr/>
        </p:nvSpPr>
        <p:spPr>
          <a:xfrm>
            <a:off x="5195886" y="3409947"/>
            <a:ext cx="533402" cy="590553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r-Latn-RS" sz="1400" dirty="0"/>
              <a:t>45</a:t>
            </a:r>
            <a:endParaRPr lang="en-US" sz="1400" dirty="0"/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569D43A2-8315-81FA-D1AA-DB2824C63424}"/>
              </a:ext>
            </a:extLst>
          </p:cNvPr>
          <p:cNvSpPr/>
          <p:nvPr/>
        </p:nvSpPr>
        <p:spPr>
          <a:xfrm>
            <a:off x="3724274" y="3409948"/>
            <a:ext cx="533402" cy="590553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r-Latn-RS" sz="1400" dirty="0"/>
              <a:t>17</a:t>
            </a:r>
            <a:endParaRPr lang="en-US" sz="1400" dirty="0"/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BC58DDEC-D9C1-F059-C197-6A20D3029D6B}"/>
              </a:ext>
            </a:extLst>
          </p:cNvPr>
          <p:cNvSpPr/>
          <p:nvPr/>
        </p:nvSpPr>
        <p:spPr>
          <a:xfrm>
            <a:off x="9020174" y="4924418"/>
            <a:ext cx="533402" cy="590553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r-Latn-RS" sz="1400" dirty="0"/>
              <a:t>88</a:t>
            </a:r>
            <a:endParaRPr lang="en-US" sz="14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52FA729-EF8E-43EB-099C-918E07E97C01}"/>
              </a:ext>
            </a:extLst>
          </p:cNvPr>
          <p:cNvCxnSpPr>
            <a:endCxn id="6" idx="1"/>
          </p:cNvCxnSpPr>
          <p:nvPr/>
        </p:nvCxnSpPr>
        <p:spPr>
          <a:xfrm>
            <a:off x="6591300" y="1866900"/>
            <a:ext cx="697238" cy="591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7ED22BE-B0B7-37CC-D0C0-75DF3F07CF25}"/>
              </a:ext>
            </a:extLst>
          </p:cNvPr>
          <p:cNvCxnSpPr>
            <a:cxnSpLocks/>
          </p:cNvCxnSpPr>
          <p:nvPr/>
        </p:nvCxnSpPr>
        <p:spPr>
          <a:xfrm>
            <a:off x="7579047" y="2813623"/>
            <a:ext cx="585788" cy="774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95F67CB-54ED-B03D-8451-680C6EE83E45}"/>
              </a:ext>
            </a:extLst>
          </p:cNvPr>
          <p:cNvCxnSpPr>
            <a:cxnSpLocks/>
          </p:cNvCxnSpPr>
          <p:nvPr/>
        </p:nvCxnSpPr>
        <p:spPr>
          <a:xfrm>
            <a:off x="8483903" y="4010021"/>
            <a:ext cx="593420" cy="9413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02AC117-E7CE-DFEA-DFDD-85C7AAF5DAFC}"/>
              </a:ext>
            </a:extLst>
          </p:cNvPr>
          <p:cNvCxnSpPr>
            <a:cxnSpLocks/>
          </p:cNvCxnSpPr>
          <p:nvPr/>
        </p:nvCxnSpPr>
        <p:spPr>
          <a:xfrm flipH="1">
            <a:off x="7067062" y="2807846"/>
            <a:ext cx="383868" cy="752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F4B1672-3579-85C7-1B87-96EE7119F3C1}"/>
              </a:ext>
            </a:extLst>
          </p:cNvPr>
          <p:cNvCxnSpPr>
            <a:cxnSpLocks/>
            <a:endCxn id="5" idx="7"/>
          </p:cNvCxnSpPr>
          <p:nvPr/>
        </p:nvCxnSpPr>
        <p:spPr>
          <a:xfrm flipH="1">
            <a:off x="4998710" y="1866900"/>
            <a:ext cx="1022097" cy="591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7C17773-F8F1-3CD6-A729-B6D32165D90F}"/>
              </a:ext>
            </a:extLst>
          </p:cNvPr>
          <p:cNvCxnSpPr>
            <a:cxnSpLocks/>
            <a:stCxn id="5" idx="5"/>
          </p:cNvCxnSpPr>
          <p:nvPr/>
        </p:nvCxnSpPr>
        <p:spPr>
          <a:xfrm>
            <a:off x="4998710" y="2875793"/>
            <a:ext cx="298633" cy="603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83665D5-48D1-528E-9044-72371557A2A3}"/>
              </a:ext>
            </a:extLst>
          </p:cNvPr>
          <p:cNvCxnSpPr>
            <a:cxnSpLocks/>
          </p:cNvCxnSpPr>
          <p:nvPr/>
        </p:nvCxnSpPr>
        <p:spPr>
          <a:xfrm flipH="1">
            <a:off x="4153854" y="2693565"/>
            <a:ext cx="533402" cy="764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60D7B06-AB5C-8FEA-68AE-855DD7D8D9F0}"/>
              </a:ext>
            </a:extLst>
          </p:cNvPr>
          <p:cNvCxnSpPr>
            <a:cxnSpLocks/>
          </p:cNvCxnSpPr>
          <p:nvPr/>
        </p:nvCxnSpPr>
        <p:spPr>
          <a:xfrm flipH="1">
            <a:off x="3217080" y="3818122"/>
            <a:ext cx="649590" cy="1021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E21379E-0626-53A1-9BBC-C77E88092DA9}"/>
              </a:ext>
            </a:extLst>
          </p:cNvPr>
          <p:cNvCxnSpPr>
            <a:cxnSpLocks/>
          </p:cNvCxnSpPr>
          <p:nvPr/>
        </p:nvCxnSpPr>
        <p:spPr>
          <a:xfrm>
            <a:off x="4043379" y="3862579"/>
            <a:ext cx="404334" cy="1071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8557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FD073016-B734-483B-8953-5BADEE1451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38600" y="0"/>
            <a:ext cx="8157458" cy="6858000"/>
          </a:xfrm>
          <a:prstGeom prst="rect">
            <a:avLst/>
          </a:prstGeom>
          <a:gradFill>
            <a:gsLst>
              <a:gs pos="2000">
                <a:schemeClr val="accent1"/>
              </a:gs>
              <a:gs pos="78000">
                <a:schemeClr val="accent1">
                  <a:lumMod val="50000"/>
                </a:schemeClr>
              </a:gs>
              <a:gs pos="100000">
                <a:srgbClr val="000000">
                  <a:alpha val="85000"/>
                </a:srgb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90A7EAB6-59D3-4325-8DE6-E0CA4009CE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4537" y="1839884"/>
            <a:ext cx="8157460" cy="5017687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  <a:alpha val="30000"/>
                </a:schemeClr>
              </a:gs>
              <a:gs pos="100000">
                <a:srgbClr val="000000">
                  <a:alpha val="44000"/>
                </a:srgb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063179" y="-33131"/>
            <a:ext cx="6857999" cy="6923403"/>
          </a:xfrm>
          <a:prstGeom prst="rect">
            <a:avLst/>
          </a:prstGeom>
          <a:gradFill>
            <a:gsLst>
              <a:gs pos="56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5D6B53-1E8C-3D0E-3FBB-2DDC6045E2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942" y="505614"/>
            <a:ext cx="11433858" cy="6351955"/>
          </a:xfrm>
        </p:spPr>
        <p:txBody>
          <a:bodyPr/>
          <a:lstStyle/>
          <a:p>
            <a:pPr marL="0" indent="0" algn="ctr" defTabSz="905256">
              <a:spcBef>
                <a:spcPts val="990"/>
              </a:spcBef>
              <a:buNone/>
            </a:pPr>
            <a:r>
              <a:rPr lang="sr-Latn-RS" sz="2772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                Dodavanje elemenata iz celobrojnog ulaznog niza</a:t>
            </a:r>
          </a:p>
          <a:p>
            <a:pPr marL="0" indent="0" algn="ctr" defTabSz="905256">
              <a:spcBef>
                <a:spcPts val="990"/>
              </a:spcBef>
              <a:buNone/>
            </a:pPr>
            <a:r>
              <a:rPr lang="sr-Latn-RS" sz="2772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         Veličine 10</a:t>
            </a:r>
          </a:p>
          <a:p>
            <a:pPr marL="0" indent="0" defTabSz="905256">
              <a:spcBef>
                <a:spcPts val="990"/>
              </a:spcBef>
              <a:buNone/>
            </a:pPr>
            <a:r>
              <a:rPr lang="sr-Latn-RS" sz="1386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2376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</a:t>
            </a:r>
          </a:p>
          <a:p>
            <a:pPr marL="0" indent="0" defTabSz="905256">
              <a:spcBef>
                <a:spcPts val="990"/>
              </a:spcBef>
              <a:buNone/>
            </a:pPr>
            <a:r>
              <a:rPr lang="en-US" sz="2376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sr-Latn-RS" sz="2376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</a:t>
            </a:r>
            <a:r>
              <a:rPr lang="sr-Latn-R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Cifre</a:t>
            </a:r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  <a:endParaRPr lang="sr-Latn-R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 defTabSz="905256">
              <a:spcBef>
                <a:spcPts val="990"/>
              </a:spcBef>
              <a:buNone/>
            </a:pPr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[ 51, 32, 65, 17, 71, 59, 45, 9, 20, 88 ]</a:t>
            </a:r>
            <a:endParaRPr lang="sr-Latn-RS" sz="1800" dirty="0"/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FB464FCE-FC2E-9576-650B-7D6F9A4335DA}"/>
              </a:ext>
            </a:extLst>
          </p:cNvPr>
          <p:cNvSpPr/>
          <p:nvPr/>
        </p:nvSpPr>
        <p:spPr>
          <a:xfrm>
            <a:off x="7334361" y="1728243"/>
            <a:ext cx="623908" cy="690080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05256">
              <a:spcAft>
                <a:spcPts val="600"/>
              </a:spcAft>
            </a:pPr>
            <a:r>
              <a:rPr lang="sr-Latn-RS" sz="1782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51</a:t>
            </a:r>
            <a:endParaRPr lang="en-US"/>
          </a:p>
        </p:txBody>
      </p:sp>
      <p:sp>
        <p:nvSpPr>
          <p:cNvPr id="18" name="Flowchart: Connector 17">
            <a:extLst>
              <a:ext uri="{FF2B5EF4-FFF2-40B4-BE49-F238E27FC236}">
                <a16:creationId xmlns:a16="http://schemas.microsoft.com/office/drawing/2014/main" id="{0A6AEF58-86AB-FB4E-BB4E-42D3DF67475B}"/>
              </a:ext>
            </a:extLst>
          </p:cNvPr>
          <p:cNvSpPr/>
          <p:nvPr/>
        </p:nvSpPr>
        <p:spPr>
          <a:xfrm>
            <a:off x="5925842" y="2730277"/>
            <a:ext cx="529378" cy="586098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05256">
              <a:spcAft>
                <a:spcPts val="600"/>
              </a:spcAft>
            </a:pPr>
            <a:r>
              <a:rPr lang="sr-Latn-RS" sz="1386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32</a:t>
            </a:r>
            <a:endParaRPr lang="en-US" sz="1400"/>
          </a:p>
        </p:txBody>
      </p:sp>
      <p:sp>
        <p:nvSpPr>
          <p:cNvPr id="19" name="Flowchart: Connector 18">
            <a:extLst>
              <a:ext uri="{FF2B5EF4-FFF2-40B4-BE49-F238E27FC236}">
                <a16:creationId xmlns:a16="http://schemas.microsoft.com/office/drawing/2014/main" id="{ACD5E66E-6FA8-C3D1-096C-70F82C1CF313}"/>
              </a:ext>
            </a:extLst>
          </p:cNvPr>
          <p:cNvSpPr/>
          <p:nvPr/>
        </p:nvSpPr>
        <p:spPr>
          <a:xfrm>
            <a:off x="8572722" y="2730276"/>
            <a:ext cx="529378" cy="586098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05256">
              <a:spcAft>
                <a:spcPts val="600"/>
              </a:spcAft>
            </a:pPr>
            <a:r>
              <a:rPr lang="sr-Latn-RS" sz="1386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65</a:t>
            </a:r>
            <a:endParaRPr lang="en-US" sz="1400"/>
          </a:p>
        </p:txBody>
      </p:sp>
      <p:sp>
        <p:nvSpPr>
          <p:cNvPr id="27" name="Flowchart: Connector 26">
            <a:extLst>
              <a:ext uri="{FF2B5EF4-FFF2-40B4-BE49-F238E27FC236}">
                <a16:creationId xmlns:a16="http://schemas.microsoft.com/office/drawing/2014/main" id="{14D6BD17-14D8-8CF0-5932-FEF5E8D7C6A2}"/>
              </a:ext>
            </a:extLst>
          </p:cNvPr>
          <p:cNvSpPr/>
          <p:nvPr/>
        </p:nvSpPr>
        <p:spPr>
          <a:xfrm>
            <a:off x="9399872" y="3885918"/>
            <a:ext cx="529378" cy="586098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05256">
              <a:spcAft>
                <a:spcPts val="600"/>
              </a:spcAft>
            </a:pPr>
            <a:r>
              <a:rPr lang="sr-Latn-RS" sz="1386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71</a:t>
            </a:r>
            <a:endParaRPr lang="en-US" sz="1400"/>
          </a:p>
        </p:txBody>
      </p:sp>
      <p:sp>
        <p:nvSpPr>
          <p:cNvPr id="28" name="Flowchart: Connector 27">
            <a:extLst>
              <a:ext uri="{FF2B5EF4-FFF2-40B4-BE49-F238E27FC236}">
                <a16:creationId xmlns:a16="http://schemas.microsoft.com/office/drawing/2014/main" id="{DFD4BFD1-29AF-AF27-17D7-0EE39198A87F}"/>
              </a:ext>
            </a:extLst>
          </p:cNvPr>
          <p:cNvSpPr/>
          <p:nvPr/>
        </p:nvSpPr>
        <p:spPr>
          <a:xfrm>
            <a:off x="8033893" y="3885919"/>
            <a:ext cx="529378" cy="586098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05256">
              <a:spcAft>
                <a:spcPts val="600"/>
              </a:spcAft>
            </a:pPr>
            <a:r>
              <a:rPr lang="sr-Latn-RS" sz="1386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59</a:t>
            </a:r>
            <a:endParaRPr lang="en-US" sz="1400"/>
          </a:p>
        </p:txBody>
      </p:sp>
      <p:sp>
        <p:nvSpPr>
          <p:cNvPr id="29" name="Flowchart: Connector 28">
            <a:extLst>
              <a:ext uri="{FF2B5EF4-FFF2-40B4-BE49-F238E27FC236}">
                <a16:creationId xmlns:a16="http://schemas.microsoft.com/office/drawing/2014/main" id="{D86BD824-F3FA-D7A4-67B6-6FED4DDA063D}"/>
              </a:ext>
            </a:extLst>
          </p:cNvPr>
          <p:cNvSpPr/>
          <p:nvPr/>
        </p:nvSpPr>
        <p:spPr>
          <a:xfrm>
            <a:off x="5661153" y="5263713"/>
            <a:ext cx="529378" cy="586098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05256">
              <a:spcAft>
                <a:spcPts val="600"/>
              </a:spcAft>
            </a:pPr>
            <a:r>
              <a:rPr lang="sr-Latn-RS" sz="1386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20</a:t>
            </a:r>
            <a:endParaRPr lang="en-US" sz="1400"/>
          </a:p>
        </p:txBody>
      </p:sp>
      <p:sp>
        <p:nvSpPr>
          <p:cNvPr id="30" name="Flowchart: Connector 29">
            <a:extLst>
              <a:ext uri="{FF2B5EF4-FFF2-40B4-BE49-F238E27FC236}">
                <a16:creationId xmlns:a16="http://schemas.microsoft.com/office/drawing/2014/main" id="{8E8C66FC-BC0C-2E20-A4C4-781F92C0AADC}"/>
              </a:ext>
            </a:extLst>
          </p:cNvPr>
          <p:cNvSpPr/>
          <p:nvPr/>
        </p:nvSpPr>
        <p:spPr>
          <a:xfrm>
            <a:off x="4214824" y="5150279"/>
            <a:ext cx="529378" cy="586098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05256">
              <a:spcAft>
                <a:spcPts val="600"/>
              </a:spcAft>
            </a:pPr>
            <a:r>
              <a:rPr lang="sr-Latn-RS" sz="1386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9</a:t>
            </a:r>
            <a:endParaRPr lang="en-US" sz="1400"/>
          </a:p>
        </p:txBody>
      </p:sp>
      <p:sp>
        <p:nvSpPr>
          <p:cNvPr id="31" name="Flowchart: Connector 30">
            <a:extLst>
              <a:ext uri="{FF2B5EF4-FFF2-40B4-BE49-F238E27FC236}">
                <a16:creationId xmlns:a16="http://schemas.microsoft.com/office/drawing/2014/main" id="{01CDBA32-54F5-BCE0-CA5E-4F9F2EE3AC80}"/>
              </a:ext>
            </a:extLst>
          </p:cNvPr>
          <p:cNvSpPr/>
          <p:nvPr/>
        </p:nvSpPr>
        <p:spPr>
          <a:xfrm>
            <a:off x="6573383" y="3760667"/>
            <a:ext cx="529378" cy="586098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05256">
              <a:spcAft>
                <a:spcPts val="600"/>
              </a:spcAft>
            </a:pPr>
            <a:r>
              <a:rPr lang="sr-Latn-RS" sz="1386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45</a:t>
            </a:r>
            <a:endParaRPr lang="en-US" sz="1400"/>
          </a:p>
        </p:txBody>
      </p:sp>
      <p:sp>
        <p:nvSpPr>
          <p:cNvPr id="32" name="Flowchart: Connector 31">
            <a:extLst>
              <a:ext uri="{FF2B5EF4-FFF2-40B4-BE49-F238E27FC236}">
                <a16:creationId xmlns:a16="http://schemas.microsoft.com/office/drawing/2014/main" id="{6C9F60DA-C7D8-D005-B2B8-B4EC83B1CF30}"/>
              </a:ext>
            </a:extLst>
          </p:cNvPr>
          <p:cNvSpPr/>
          <p:nvPr/>
        </p:nvSpPr>
        <p:spPr>
          <a:xfrm>
            <a:off x="5112873" y="3760668"/>
            <a:ext cx="529378" cy="586098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05256">
              <a:spcAft>
                <a:spcPts val="600"/>
              </a:spcAft>
            </a:pPr>
            <a:r>
              <a:rPr lang="sr-Latn-RS" sz="1386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17</a:t>
            </a:r>
            <a:endParaRPr lang="en-US" sz="1400"/>
          </a:p>
        </p:txBody>
      </p:sp>
      <p:sp>
        <p:nvSpPr>
          <p:cNvPr id="33" name="Flowchart: Connector 32">
            <a:extLst>
              <a:ext uri="{FF2B5EF4-FFF2-40B4-BE49-F238E27FC236}">
                <a16:creationId xmlns:a16="http://schemas.microsoft.com/office/drawing/2014/main" id="{C9398265-F515-1A35-5E6B-11D3D5D8357C}"/>
              </a:ext>
            </a:extLst>
          </p:cNvPr>
          <p:cNvSpPr/>
          <p:nvPr/>
        </p:nvSpPr>
        <p:spPr>
          <a:xfrm>
            <a:off x="10368820" y="5263713"/>
            <a:ext cx="529378" cy="586098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05256">
              <a:spcAft>
                <a:spcPts val="600"/>
              </a:spcAft>
            </a:pPr>
            <a:r>
              <a:rPr lang="sr-Latn-RS" sz="1386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88</a:t>
            </a:r>
            <a:endParaRPr lang="en-US" sz="140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21AC682-239C-3FEB-27AA-7E0701E310BB}"/>
              </a:ext>
            </a:extLst>
          </p:cNvPr>
          <p:cNvCxnSpPr>
            <a:endCxn id="19" idx="1"/>
          </p:cNvCxnSpPr>
          <p:nvPr/>
        </p:nvCxnSpPr>
        <p:spPr>
          <a:xfrm>
            <a:off x="7958270" y="2229261"/>
            <a:ext cx="691978" cy="586846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98F8C32-E99B-075F-DB28-06942216AE48}"/>
              </a:ext>
            </a:extLst>
          </p:cNvPr>
          <p:cNvCxnSpPr>
            <a:cxnSpLocks/>
            <a:stCxn id="19" idx="5"/>
          </p:cNvCxnSpPr>
          <p:nvPr/>
        </p:nvCxnSpPr>
        <p:spPr>
          <a:xfrm>
            <a:off x="9024574" y="3230542"/>
            <a:ext cx="495360" cy="706747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12A4C91-EFD9-085C-38FF-8B8AB29F2404}"/>
              </a:ext>
            </a:extLst>
          </p:cNvPr>
          <p:cNvCxnSpPr>
            <a:cxnSpLocks/>
          </p:cNvCxnSpPr>
          <p:nvPr/>
        </p:nvCxnSpPr>
        <p:spPr>
          <a:xfrm>
            <a:off x="9836595" y="4356214"/>
            <a:ext cx="588943" cy="934248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5B12135-9FBF-7F89-FB8B-90017938FA9D}"/>
              </a:ext>
            </a:extLst>
          </p:cNvPr>
          <p:cNvCxnSpPr>
            <a:cxnSpLocks/>
            <a:stCxn id="19" idx="3"/>
          </p:cNvCxnSpPr>
          <p:nvPr/>
        </p:nvCxnSpPr>
        <p:spPr>
          <a:xfrm flipH="1">
            <a:off x="8430443" y="3230542"/>
            <a:ext cx="219805" cy="678923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8CBF95F-D2F6-9175-9E75-BCDA6FCF6D61}"/>
              </a:ext>
            </a:extLst>
          </p:cNvPr>
          <p:cNvCxnSpPr>
            <a:cxnSpLocks/>
            <a:endCxn id="18" idx="7"/>
          </p:cNvCxnSpPr>
          <p:nvPr/>
        </p:nvCxnSpPr>
        <p:spPr>
          <a:xfrm flipH="1">
            <a:off x="6377694" y="2229261"/>
            <a:ext cx="1014386" cy="586847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0F05B32B-8886-8E46-2B79-39388DD6CD8D}"/>
              </a:ext>
            </a:extLst>
          </p:cNvPr>
          <p:cNvCxnSpPr>
            <a:cxnSpLocks/>
            <a:stCxn id="18" idx="5"/>
          </p:cNvCxnSpPr>
          <p:nvPr/>
        </p:nvCxnSpPr>
        <p:spPr>
          <a:xfrm>
            <a:off x="6377694" y="3230543"/>
            <a:ext cx="296380" cy="598666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14385F27-D94A-A063-4C35-C2C7D155A774}"/>
              </a:ext>
            </a:extLst>
          </p:cNvPr>
          <p:cNvCxnSpPr>
            <a:cxnSpLocks/>
            <a:stCxn id="18" idx="3"/>
          </p:cNvCxnSpPr>
          <p:nvPr/>
        </p:nvCxnSpPr>
        <p:spPr>
          <a:xfrm flipH="1">
            <a:off x="5539212" y="3230543"/>
            <a:ext cx="464156" cy="577769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9EFC3D4C-C292-2EC3-A294-0841AF3322A9}"/>
              </a:ext>
            </a:extLst>
          </p:cNvPr>
          <p:cNvCxnSpPr>
            <a:cxnSpLocks/>
            <a:stCxn id="32" idx="3"/>
          </p:cNvCxnSpPr>
          <p:nvPr/>
        </p:nvCxnSpPr>
        <p:spPr>
          <a:xfrm flipH="1">
            <a:off x="4609505" y="4260934"/>
            <a:ext cx="580894" cy="919088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5CA3492F-E499-F6F1-80B6-888EC4B6FA50}"/>
              </a:ext>
            </a:extLst>
          </p:cNvPr>
          <p:cNvCxnSpPr>
            <a:cxnSpLocks/>
            <a:stCxn id="32" idx="5"/>
          </p:cNvCxnSpPr>
          <p:nvPr/>
        </p:nvCxnSpPr>
        <p:spPr>
          <a:xfrm>
            <a:off x="5564725" y="4260934"/>
            <a:ext cx="266129" cy="101280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6" name="Picture 85" descr="A picture containing circle, graphics, symbol, screenshot&#10;&#10;Description automatically generated">
            <a:extLst>
              <a:ext uri="{FF2B5EF4-FFF2-40B4-BE49-F238E27FC236}">
                <a16:creationId xmlns:a16="http://schemas.microsoft.com/office/drawing/2014/main" id="{C2BF9B06-455B-0C54-D277-7505F19A41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58" y="2722543"/>
            <a:ext cx="4089581" cy="4089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9951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36943A-A9CA-CEA3-93C2-14E3232439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04825"/>
            <a:ext cx="10515600" cy="56721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Da li je 20 &lt; 17 ?</a:t>
            </a:r>
          </a:p>
          <a:p>
            <a:pPr marL="0" indent="0">
              <a:buNone/>
            </a:pPr>
            <a:r>
              <a:rPr lang="en-US" sz="2000" dirty="0" err="1"/>
              <a:t>Nije</a:t>
            </a:r>
            <a:r>
              <a:rPr lang="en-US" sz="2000" dirty="0"/>
              <a:t>, </a:t>
            </a:r>
            <a:r>
              <a:rPr lang="en-US" sz="2000" dirty="0" err="1"/>
              <a:t>idemo</a:t>
            </a:r>
            <a:r>
              <a:rPr lang="en-US" sz="2000" dirty="0"/>
              <a:t> </a:t>
            </a:r>
            <a:r>
              <a:rPr lang="en-US" sz="2000" dirty="0" err="1"/>
              <a:t>desno</a:t>
            </a:r>
            <a:endParaRPr lang="en-US" sz="2000" dirty="0"/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CB15468F-1BD6-1482-25A4-EBB9AE5A15FD}"/>
              </a:ext>
            </a:extLst>
          </p:cNvPr>
          <p:cNvSpPr/>
          <p:nvPr/>
        </p:nvSpPr>
        <p:spPr>
          <a:xfrm>
            <a:off x="5962649" y="1362074"/>
            <a:ext cx="628651" cy="695325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r-Latn-RS" dirty="0"/>
              <a:t>51</a:t>
            </a:r>
            <a:endParaRPr lang="en-US" dirty="0"/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B36A085C-B557-DC4B-5D64-0C723FA3DB66}"/>
              </a:ext>
            </a:extLst>
          </p:cNvPr>
          <p:cNvSpPr/>
          <p:nvPr/>
        </p:nvSpPr>
        <p:spPr>
          <a:xfrm>
            <a:off x="4543423" y="2371724"/>
            <a:ext cx="533402" cy="590553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r-Latn-RS" sz="1400" dirty="0"/>
              <a:t>32</a:t>
            </a:r>
            <a:endParaRPr lang="en-US" sz="1400" dirty="0"/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CAD22CD9-7A7F-30B2-5FD9-49A88EA221D1}"/>
              </a:ext>
            </a:extLst>
          </p:cNvPr>
          <p:cNvSpPr/>
          <p:nvPr/>
        </p:nvSpPr>
        <p:spPr>
          <a:xfrm>
            <a:off x="7210423" y="2371723"/>
            <a:ext cx="533402" cy="590553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r-Latn-RS" sz="1400" dirty="0"/>
              <a:t>65</a:t>
            </a:r>
            <a:endParaRPr lang="en-US" sz="1400" dirty="0"/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B8F9D21B-FA17-16E8-5FA5-51D97342DF92}"/>
              </a:ext>
            </a:extLst>
          </p:cNvPr>
          <p:cNvSpPr/>
          <p:nvPr/>
        </p:nvSpPr>
        <p:spPr>
          <a:xfrm>
            <a:off x="8043860" y="3536150"/>
            <a:ext cx="533402" cy="590553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r-Latn-RS" sz="1400" dirty="0"/>
              <a:t>71</a:t>
            </a:r>
            <a:endParaRPr lang="en-US" sz="1400" dirty="0"/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C0BC4CE9-0E2E-A6D3-4AC3-10863EA62316}"/>
              </a:ext>
            </a:extLst>
          </p:cNvPr>
          <p:cNvSpPr/>
          <p:nvPr/>
        </p:nvSpPr>
        <p:spPr>
          <a:xfrm>
            <a:off x="6667498" y="3536151"/>
            <a:ext cx="533402" cy="590553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r-Latn-RS" sz="1400" dirty="0"/>
              <a:t>59</a:t>
            </a:r>
            <a:endParaRPr lang="en-US" sz="1400" dirty="0"/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4A5E9FCD-EA43-420E-E6F1-956A85020E1A}"/>
              </a:ext>
            </a:extLst>
          </p:cNvPr>
          <p:cNvSpPr/>
          <p:nvPr/>
        </p:nvSpPr>
        <p:spPr>
          <a:xfrm>
            <a:off x="4276722" y="4924418"/>
            <a:ext cx="533402" cy="590553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r-Latn-RS" sz="1400" dirty="0"/>
              <a:t>20</a:t>
            </a:r>
            <a:endParaRPr lang="en-US" sz="1400" dirty="0"/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E348AF9D-9DDF-E54B-3926-A6587BA5DC53}"/>
              </a:ext>
            </a:extLst>
          </p:cNvPr>
          <p:cNvSpPr/>
          <p:nvPr/>
        </p:nvSpPr>
        <p:spPr>
          <a:xfrm>
            <a:off x="2819399" y="4810121"/>
            <a:ext cx="533402" cy="590553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r-Latn-RS" sz="1400" dirty="0"/>
              <a:t>9</a:t>
            </a:r>
            <a:endParaRPr lang="en-US" sz="1400" dirty="0"/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42597658-FB49-B560-E9E2-E11E5FD972B5}"/>
              </a:ext>
            </a:extLst>
          </p:cNvPr>
          <p:cNvSpPr/>
          <p:nvPr/>
        </p:nvSpPr>
        <p:spPr>
          <a:xfrm>
            <a:off x="5195886" y="3409947"/>
            <a:ext cx="533402" cy="590553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r-Latn-RS" sz="1400" dirty="0"/>
              <a:t>45</a:t>
            </a:r>
            <a:endParaRPr lang="en-US" sz="1400" dirty="0"/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786C4FB3-A0D3-349A-F6B9-76B967941345}"/>
              </a:ext>
            </a:extLst>
          </p:cNvPr>
          <p:cNvSpPr/>
          <p:nvPr/>
        </p:nvSpPr>
        <p:spPr>
          <a:xfrm>
            <a:off x="3724274" y="3409948"/>
            <a:ext cx="533402" cy="590553"/>
          </a:xfrm>
          <a:prstGeom prst="flowChartConnector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r-Latn-RS" sz="1400" dirty="0"/>
              <a:t>17</a:t>
            </a:r>
            <a:endParaRPr lang="en-US" sz="1400" dirty="0"/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DC3D0265-A74E-E5F8-1EB3-A5CE4075BF58}"/>
              </a:ext>
            </a:extLst>
          </p:cNvPr>
          <p:cNvSpPr/>
          <p:nvPr/>
        </p:nvSpPr>
        <p:spPr>
          <a:xfrm>
            <a:off x="9020174" y="4924418"/>
            <a:ext cx="533402" cy="590553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r-Latn-RS" sz="1400" dirty="0"/>
              <a:t>88</a:t>
            </a:r>
            <a:endParaRPr lang="en-US" sz="14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9E4538A-70C3-4E09-F850-0FDAEC8174B5}"/>
              </a:ext>
            </a:extLst>
          </p:cNvPr>
          <p:cNvCxnSpPr>
            <a:endCxn id="6" idx="1"/>
          </p:cNvCxnSpPr>
          <p:nvPr/>
        </p:nvCxnSpPr>
        <p:spPr>
          <a:xfrm>
            <a:off x="6591300" y="1866900"/>
            <a:ext cx="697238" cy="591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228CAA4-709B-E2A7-5E29-C546E6A8370E}"/>
              </a:ext>
            </a:extLst>
          </p:cNvPr>
          <p:cNvCxnSpPr>
            <a:cxnSpLocks/>
          </p:cNvCxnSpPr>
          <p:nvPr/>
        </p:nvCxnSpPr>
        <p:spPr>
          <a:xfrm>
            <a:off x="7579047" y="2813623"/>
            <a:ext cx="585788" cy="774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DB7FEB2-1E2E-3006-0BF6-FCFA8C1F15BC}"/>
              </a:ext>
            </a:extLst>
          </p:cNvPr>
          <p:cNvCxnSpPr>
            <a:cxnSpLocks/>
          </p:cNvCxnSpPr>
          <p:nvPr/>
        </p:nvCxnSpPr>
        <p:spPr>
          <a:xfrm>
            <a:off x="8483903" y="4010021"/>
            <a:ext cx="593420" cy="9413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2558D00-C21F-5E8C-41C2-0D133BF0F55F}"/>
              </a:ext>
            </a:extLst>
          </p:cNvPr>
          <p:cNvCxnSpPr>
            <a:cxnSpLocks/>
          </p:cNvCxnSpPr>
          <p:nvPr/>
        </p:nvCxnSpPr>
        <p:spPr>
          <a:xfrm flipH="1">
            <a:off x="7067062" y="2807846"/>
            <a:ext cx="383868" cy="752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43C217E-0AE2-E40E-7E7F-28E1EB458F74}"/>
              </a:ext>
            </a:extLst>
          </p:cNvPr>
          <p:cNvCxnSpPr>
            <a:cxnSpLocks/>
            <a:endCxn id="5" idx="7"/>
          </p:cNvCxnSpPr>
          <p:nvPr/>
        </p:nvCxnSpPr>
        <p:spPr>
          <a:xfrm flipH="1">
            <a:off x="4998710" y="1866900"/>
            <a:ext cx="1022097" cy="591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1512CC8-2EB0-B8B7-18F8-4FA8E35355D2}"/>
              </a:ext>
            </a:extLst>
          </p:cNvPr>
          <p:cNvCxnSpPr>
            <a:cxnSpLocks/>
            <a:stCxn id="5" idx="5"/>
          </p:cNvCxnSpPr>
          <p:nvPr/>
        </p:nvCxnSpPr>
        <p:spPr>
          <a:xfrm>
            <a:off x="4998710" y="2875793"/>
            <a:ext cx="298633" cy="603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4A1B8F0-E089-7338-7B92-4AEBE242AE4F}"/>
              </a:ext>
            </a:extLst>
          </p:cNvPr>
          <p:cNvCxnSpPr>
            <a:cxnSpLocks/>
          </p:cNvCxnSpPr>
          <p:nvPr/>
        </p:nvCxnSpPr>
        <p:spPr>
          <a:xfrm flipH="1">
            <a:off x="4153854" y="2693565"/>
            <a:ext cx="533402" cy="764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4052233-AA07-3F20-56BF-2E19744E5AD2}"/>
              </a:ext>
            </a:extLst>
          </p:cNvPr>
          <p:cNvCxnSpPr>
            <a:cxnSpLocks/>
          </p:cNvCxnSpPr>
          <p:nvPr/>
        </p:nvCxnSpPr>
        <p:spPr>
          <a:xfrm flipH="1">
            <a:off x="3217080" y="3818122"/>
            <a:ext cx="649590" cy="1021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A0092A4-5309-82C7-1B32-6F14A13D9D27}"/>
              </a:ext>
            </a:extLst>
          </p:cNvPr>
          <p:cNvCxnSpPr>
            <a:cxnSpLocks/>
          </p:cNvCxnSpPr>
          <p:nvPr/>
        </p:nvCxnSpPr>
        <p:spPr>
          <a:xfrm>
            <a:off x="4043379" y="3862579"/>
            <a:ext cx="404334" cy="1071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54999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8EBEC8-0956-0A95-8A25-AA44288B21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95300"/>
            <a:ext cx="10515600" cy="56816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/>
              <a:t>Cifra</a:t>
            </a:r>
            <a:r>
              <a:rPr lang="en-US" sz="2000" dirty="0"/>
              <a:t> je na</a:t>
            </a:r>
            <a:r>
              <a:rPr lang="sr-Latn-RS" sz="2000" dirty="0"/>
              <a:t>đena</a:t>
            </a:r>
            <a:endParaRPr lang="en-US" sz="2000" dirty="0"/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FF0F0FB6-4062-46A7-BD82-26F3FE312594}"/>
              </a:ext>
            </a:extLst>
          </p:cNvPr>
          <p:cNvSpPr/>
          <p:nvPr/>
        </p:nvSpPr>
        <p:spPr>
          <a:xfrm>
            <a:off x="5962649" y="1362074"/>
            <a:ext cx="628651" cy="695325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r-Latn-RS" dirty="0"/>
              <a:t>51</a:t>
            </a:r>
            <a:endParaRPr lang="en-US" dirty="0"/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979C828B-5B45-E6CD-B5A1-00D13A0FDC8E}"/>
              </a:ext>
            </a:extLst>
          </p:cNvPr>
          <p:cNvSpPr/>
          <p:nvPr/>
        </p:nvSpPr>
        <p:spPr>
          <a:xfrm>
            <a:off x="4543423" y="2371724"/>
            <a:ext cx="533402" cy="590553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r-Latn-RS" sz="1400" dirty="0"/>
              <a:t>32</a:t>
            </a:r>
            <a:endParaRPr lang="en-US" sz="1400" dirty="0"/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3563595E-B85C-8F53-E931-81527EA10E26}"/>
              </a:ext>
            </a:extLst>
          </p:cNvPr>
          <p:cNvSpPr/>
          <p:nvPr/>
        </p:nvSpPr>
        <p:spPr>
          <a:xfrm>
            <a:off x="7210423" y="2371723"/>
            <a:ext cx="533402" cy="590553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r-Latn-RS" sz="1400" dirty="0"/>
              <a:t>65</a:t>
            </a:r>
            <a:endParaRPr lang="en-US" sz="1400" dirty="0"/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F793020C-B644-6AC2-ED3E-9F2874CA0EB3}"/>
              </a:ext>
            </a:extLst>
          </p:cNvPr>
          <p:cNvSpPr/>
          <p:nvPr/>
        </p:nvSpPr>
        <p:spPr>
          <a:xfrm>
            <a:off x="8043860" y="3536150"/>
            <a:ext cx="533402" cy="590553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r-Latn-RS" sz="1400" dirty="0"/>
              <a:t>71</a:t>
            </a:r>
            <a:endParaRPr lang="en-US" sz="1400" dirty="0"/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6B6F4945-2A68-A413-8791-64533960DE99}"/>
              </a:ext>
            </a:extLst>
          </p:cNvPr>
          <p:cNvSpPr/>
          <p:nvPr/>
        </p:nvSpPr>
        <p:spPr>
          <a:xfrm>
            <a:off x="6667498" y="3536151"/>
            <a:ext cx="533402" cy="590553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r-Latn-RS" sz="1400" dirty="0"/>
              <a:t>59</a:t>
            </a:r>
            <a:endParaRPr lang="en-US" sz="1400" dirty="0"/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2321E730-8943-A645-C455-38A3DC9C1B46}"/>
              </a:ext>
            </a:extLst>
          </p:cNvPr>
          <p:cNvSpPr/>
          <p:nvPr/>
        </p:nvSpPr>
        <p:spPr>
          <a:xfrm>
            <a:off x="4276722" y="4924418"/>
            <a:ext cx="533402" cy="590553"/>
          </a:xfrm>
          <a:prstGeom prst="flowChartConnector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r-Latn-RS" sz="1400" dirty="0"/>
              <a:t>20</a:t>
            </a:r>
            <a:endParaRPr lang="en-US" sz="1400" dirty="0"/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C41E1500-92E8-F577-EC6F-E6A932FAC801}"/>
              </a:ext>
            </a:extLst>
          </p:cNvPr>
          <p:cNvSpPr/>
          <p:nvPr/>
        </p:nvSpPr>
        <p:spPr>
          <a:xfrm>
            <a:off x="2819399" y="4810121"/>
            <a:ext cx="533402" cy="590553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r-Latn-RS" sz="1400" dirty="0"/>
              <a:t>9</a:t>
            </a:r>
            <a:endParaRPr lang="en-US" sz="1400" dirty="0"/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202C9E5C-419F-2D75-665C-C09BA27E0B64}"/>
              </a:ext>
            </a:extLst>
          </p:cNvPr>
          <p:cNvSpPr/>
          <p:nvPr/>
        </p:nvSpPr>
        <p:spPr>
          <a:xfrm>
            <a:off x="5195886" y="3409947"/>
            <a:ext cx="533402" cy="590553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r-Latn-RS" sz="1400" dirty="0"/>
              <a:t>45</a:t>
            </a:r>
            <a:endParaRPr lang="en-US" sz="1400" dirty="0"/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4238669E-F24E-F9F9-C816-2AAD55637CDD}"/>
              </a:ext>
            </a:extLst>
          </p:cNvPr>
          <p:cNvSpPr/>
          <p:nvPr/>
        </p:nvSpPr>
        <p:spPr>
          <a:xfrm>
            <a:off x="3724274" y="3409948"/>
            <a:ext cx="533402" cy="590553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r-Latn-RS" sz="1400" dirty="0"/>
              <a:t>17</a:t>
            </a:r>
            <a:endParaRPr lang="en-US" sz="1400" dirty="0"/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A194A8A3-5841-0ED3-36FB-CC008DF9DB86}"/>
              </a:ext>
            </a:extLst>
          </p:cNvPr>
          <p:cNvSpPr/>
          <p:nvPr/>
        </p:nvSpPr>
        <p:spPr>
          <a:xfrm>
            <a:off x="9020174" y="4924418"/>
            <a:ext cx="533402" cy="590553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r-Latn-RS" sz="1400" dirty="0"/>
              <a:t>88</a:t>
            </a:r>
            <a:endParaRPr lang="en-US" sz="14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E38C1F3-E3B3-1F5A-A0EE-DEEAEFFC5191}"/>
              </a:ext>
            </a:extLst>
          </p:cNvPr>
          <p:cNvCxnSpPr>
            <a:endCxn id="6" idx="1"/>
          </p:cNvCxnSpPr>
          <p:nvPr/>
        </p:nvCxnSpPr>
        <p:spPr>
          <a:xfrm>
            <a:off x="6591300" y="1866900"/>
            <a:ext cx="697238" cy="591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5C39DF7-FD9C-D33C-5122-62BEE8AFD9D4}"/>
              </a:ext>
            </a:extLst>
          </p:cNvPr>
          <p:cNvCxnSpPr>
            <a:cxnSpLocks/>
          </p:cNvCxnSpPr>
          <p:nvPr/>
        </p:nvCxnSpPr>
        <p:spPr>
          <a:xfrm>
            <a:off x="7579047" y="2813623"/>
            <a:ext cx="585788" cy="774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1A3A29C-47A4-AFCD-E121-B3FE04C8631A}"/>
              </a:ext>
            </a:extLst>
          </p:cNvPr>
          <p:cNvCxnSpPr>
            <a:cxnSpLocks/>
          </p:cNvCxnSpPr>
          <p:nvPr/>
        </p:nvCxnSpPr>
        <p:spPr>
          <a:xfrm>
            <a:off x="8483903" y="4010021"/>
            <a:ext cx="593420" cy="9413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C6D1D8F-F71E-A746-4069-574E8FC8F355}"/>
              </a:ext>
            </a:extLst>
          </p:cNvPr>
          <p:cNvCxnSpPr>
            <a:cxnSpLocks/>
          </p:cNvCxnSpPr>
          <p:nvPr/>
        </p:nvCxnSpPr>
        <p:spPr>
          <a:xfrm flipH="1">
            <a:off x="7067062" y="2807846"/>
            <a:ext cx="383868" cy="752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4BBE60A-95D4-C9AA-1F61-79912789D6E3}"/>
              </a:ext>
            </a:extLst>
          </p:cNvPr>
          <p:cNvCxnSpPr>
            <a:cxnSpLocks/>
            <a:endCxn id="5" idx="7"/>
          </p:cNvCxnSpPr>
          <p:nvPr/>
        </p:nvCxnSpPr>
        <p:spPr>
          <a:xfrm flipH="1">
            <a:off x="4998710" y="1866900"/>
            <a:ext cx="1022097" cy="591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4B0A019-4532-09DB-84D1-A1AAC88BC802}"/>
              </a:ext>
            </a:extLst>
          </p:cNvPr>
          <p:cNvCxnSpPr>
            <a:cxnSpLocks/>
            <a:stCxn id="5" idx="5"/>
          </p:cNvCxnSpPr>
          <p:nvPr/>
        </p:nvCxnSpPr>
        <p:spPr>
          <a:xfrm>
            <a:off x="4998710" y="2875793"/>
            <a:ext cx="298633" cy="603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5778567-D6B0-88BC-413D-371DAE617698}"/>
              </a:ext>
            </a:extLst>
          </p:cNvPr>
          <p:cNvCxnSpPr>
            <a:cxnSpLocks/>
          </p:cNvCxnSpPr>
          <p:nvPr/>
        </p:nvCxnSpPr>
        <p:spPr>
          <a:xfrm flipH="1">
            <a:off x="4153854" y="2693565"/>
            <a:ext cx="533402" cy="764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114AD9B-820F-A252-9527-93F8153758C3}"/>
              </a:ext>
            </a:extLst>
          </p:cNvPr>
          <p:cNvCxnSpPr>
            <a:cxnSpLocks/>
          </p:cNvCxnSpPr>
          <p:nvPr/>
        </p:nvCxnSpPr>
        <p:spPr>
          <a:xfrm flipH="1">
            <a:off x="3217080" y="3818122"/>
            <a:ext cx="649590" cy="1021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E3E14E1-55BA-2B0D-7E7D-A8263CD6F0AD}"/>
              </a:ext>
            </a:extLst>
          </p:cNvPr>
          <p:cNvCxnSpPr>
            <a:cxnSpLocks/>
          </p:cNvCxnSpPr>
          <p:nvPr/>
        </p:nvCxnSpPr>
        <p:spPr>
          <a:xfrm>
            <a:off x="4043379" y="3862579"/>
            <a:ext cx="404334" cy="1071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8540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4A7919-C775-A309-1E09-ED6CAC58A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1445" y="457200"/>
            <a:ext cx="10609109" cy="5943600"/>
          </a:xfrm>
        </p:spPr>
        <p:txBody>
          <a:bodyPr/>
          <a:lstStyle/>
          <a:p>
            <a:pPr marL="0" indent="0" algn="ctr">
              <a:buNone/>
            </a:pPr>
            <a:r>
              <a:rPr lang="sr-Latn-RS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Brisanje  vrednosti</a:t>
            </a:r>
            <a:r>
              <a:rPr lang="en-US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bez ,,</a:t>
            </a:r>
            <a:r>
              <a:rPr lang="en-US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dece</a:t>
            </a:r>
            <a:r>
              <a:rPr lang="en-US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’’</a:t>
            </a:r>
          </a:p>
          <a:p>
            <a:pPr marL="0" indent="0" algn="ctr">
              <a:buNone/>
            </a:pPr>
            <a:endParaRPr lang="en-US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F78216BF-E3E3-5B35-8944-FCD6E7386297}"/>
              </a:ext>
            </a:extLst>
          </p:cNvPr>
          <p:cNvSpPr/>
          <p:nvPr/>
        </p:nvSpPr>
        <p:spPr>
          <a:xfrm>
            <a:off x="5778878" y="1254804"/>
            <a:ext cx="634241" cy="701508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sr-Latn-RS" sz="1800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51</a:t>
            </a:r>
            <a:endParaRPr lang="en-US"/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BA4ECD5D-F4FE-5808-8766-9EF0C4F308FA}"/>
              </a:ext>
            </a:extLst>
          </p:cNvPr>
          <p:cNvSpPr/>
          <p:nvPr/>
        </p:nvSpPr>
        <p:spPr>
          <a:xfrm>
            <a:off x="4347032" y="2273432"/>
            <a:ext cx="538145" cy="595804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sr-Latn-RS" sz="1400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32</a:t>
            </a:r>
            <a:endParaRPr lang="en-US" sz="1400"/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AC383867-8909-3AC6-7F74-BE2869A18404}"/>
              </a:ext>
            </a:extLst>
          </p:cNvPr>
          <p:cNvSpPr/>
          <p:nvPr/>
        </p:nvSpPr>
        <p:spPr>
          <a:xfrm>
            <a:off x="7037748" y="2273431"/>
            <a:ext cx="538145" cy="595804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sr-Latn-RS" sz="1400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65</a:t>
            </a:r>
            <a:endParaRPr lang="en-US" sz="1400"/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229A93BA-18C4-2E6D-690A-96CC56FB474F}"/>
              </a:ext>
            </a:extLst>
          </p:cNvPr>
          <p:cNvSpPr/>
          <p:nvPr/>
        </p:nvSpPr>
        <p:spPr>
          <a:xfrm>
            <a:off x="7878596" y="3448213"/>
            <a:ext cx="538145" cy="595804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sr-Latn-RS" sz="1400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71</a:t>
            </a:r>
            <a:endParaRPr lang="en-US" sz="1400"/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384EA55B-9853-2FD7-68D3-FCFA732C5049}"/>
              </a:ext>
            </a:extLst>
          </p:cNvPr>
          <p:cNvSpPr/>
          <p:nvPr/>
        </p:nvSpPr>
        <p:spPr>
          <a:xfrm>
            <a:off x="6489995" y="3448214"/>
            <a:ext cx="538145" cy="595804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sr-Latn-RS" sz="1400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59</a:t>
            </a:r>
            <a:endParaRPr lang="en-US" sz="1400"/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42A2E39E-52F4-CE17-4A88-A5FC99CEF8D9}"/>
              </a:ext>
            </a:extLst>
          </p:cNvPr>
          <p:cNvSpPr/>
          <p:nvPr/>
        </p:nvSpPr>
        <p:spPr>
          <a:xfrm>
            <a:off x="4077959" y="4848826"/>
            <a:ext cx="538145" cy="595804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sr-Latn-RS" sz="1400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20</a:t>
            </a:r>
            <a:endParaRPr lang="en-US" sz="1400"/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C0B1A593-1AE2-7AC3-21CF-0C031898E1DC}"/>
              </a:ext>
            </a:extLst>
          </p:cNvPr>
          <p:cNvSpPr/>
          <p:nvPr/>
        </p:nvSpPr>
        <p:spPr>
          <a:xfrm>
            <a:off x="2607677" y="4733512"/>
            <a:ext cx="538145" cy="595804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sr-Latn-RS" sz="1400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9</a:t>
            </a:r>
            <a:endParaRPr lang="en-US" sz="1400"/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923EE521-7041-F301-5E4B-A083207BBB8B}"/>
              </a:ext>
            </a:extLst>
          </p:cNvPr>
          <p:cNvSpPr/>
          <p:nvPr/>
        </p:nvSpPr>
        <p:spPr>
          <a:xfrm>
            <a:off x="5005297" y="3320888"/>
            <a:ext cx="538145" cy="595804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sr-Latn-RS" sz="1400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45</a:t>
            </a:r>
            <a:endParaRPr lang="en-US" sz="1400"/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FD4C1F50-8D36-6CD6-AD73-46F6864F486D}"/>
              </a:ext>
            </a:extLst>
          </p:cNvPr>
          <p:cNvSpPr/>
          <p:nvPr/>
        </p:nvSpPr>
        <p:spPr>
          <a:xfrm>
            <a:off x="3520599" y="3320889"/>
            <a:ext cx="538145" cy="595804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sr-Latn-RS" sz="1400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17</a:t>
            </a:r>
            <a:endParaRPr lang="en-US" sz="1400"/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E09675FB-CDEE-8C55-75B6-1CFDA5E00930}"/>
              </a:ext>
            </a:extLst>
          </p:cNvPr>
          <p:cNvSpPr/>
          <p:nvPr/>
        </p:nvSpPr>
        <p:spPr>
          <a:xfrm>
            <a:off x="8863592" y="4848826"/>
            <a:ext cx="538145" cy="595804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sr-Latn-RS" sz="1400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88</a:t>
            </a:r>
            <a:endParaRPr lang="en-US" sz="140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8D46392-06F8-5955-3A7C-7CA3D51B3CB4}"/>
              </a:ext>
            </a:extLst>
          </p:cNvPr>
          <p:cNvCxnSpPr>
            <a:endCxn id="6" idx="1"/>
          </p:cNvCxnSpPr>
          <p:nvPr/>
        </p:nvCxnSpPr>
        <p:spPr>
          <a:xfrm>
            <a:off x="6413120" y="1764119"/>
            <a:ext cx="703438" cy="596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D333C6F-037A-70CB-89D5-71AEB54B2A31}"/>
              </a:ext>
            </a:extLst>
          </p:cNvPr>
          <p:cNvCxnSpPr>
            <a:cxnSpLocks/>
          </p:cNvCxnSpPr>
          <p:nvPr/>
        </p:nvCxnSpPr>
        <p:spPr>
          <a:xfrm>
            <a:off x="7409650" y="2719261"/>
            <a:ext cx="590997" cy="781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F5062F4-945B-D193-51B3-658DAD845B62}"/>
              </a:ext>
            </a:extLst>
          </p:cNvPr>
          <p:cNvCxnSpPr>
            <a:cxnSpLocks/>
          </p:cNvCxnSpPr>
          <p:nvPr/>
        </p:nvCxnSpPr>
        <p:spPr>
          <a:xfrm>
            <a:off x="8322552" y="3926298"/>
            <a:ext cx="598697" cy="949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DE1935A-BC7C-7D76-EB22-8CBB92742E74}"/>
              </a:ext>
            </a:extLst>
          </p:cNvPr>
          <p:cNvCxnSpPr>
            <a:cxnSpLocks/>
          </p:cNvCxnSpPr>
          <p:nvPr/>
        </p:nvCxnSpPr>
        <p:spPr>
          <a:xfrm flipH="1">
            <a:off x="6893112" y="2713432"/>
            <a:ext cx="387282" cy="758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E9496EC-83AB-7BDF-2053-93EA52835CBF}"/>
              </a:ext>
            </a:extLst>
          </p:cNvPr>
          <p:cNvCxnSpPr>
            <a:cxnSpLocks/>
            <a:endCxn id="5" idx="7"/>
          </p:cNvCxnSpPr>
          <p:nvPr/>
        </p:nvCxnSpPr>
        <p:spPr>
          <a:xfrm flipH="1">
            <a:off x="4806368" y="1764119"/>
            <a:ext cx="1031186" cy="596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035A7C5-02CB-2B0B-79EA-DA2708490FB1}"/>
              </a:ext>
            </a:extLst>
          </p:cNvPr>
          <p:cNvCxnSpPr>
            <a:cxnSpLocks/>
            <a:stCxn id="5" idx="5"/>
          </p:cNvCxnSpPr>
          <p:nvPr/>
        </p:nvCxnSpPr>
        <p:spPr>
          <a:xfrm>
            <a:off x="4806368" y="2781984"/>
            <a:ext cx="301289" cy="608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8660D59-1F10-02D9-EDE6-772D9701E1DE}"/>
              </a:ext>
            </a:extLst>
          </p:cNvPr>
          <p:cNvCxnSpPr>
            <a:cxnSpLocks/>
          </p:cNvCxnSpPr>
          <p:nvPr/>
        </p:nvCxnSpPr>
        <p:spPr>
          <a:xfrm flipH="1">
            <a:off x="3953999" y="2598135"/>
            <a:ext cx="538145" cy="7711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1384ACB-2309-05CD-DD8E-1128A9E361CC}"/>
              </a:ext>
            </a:extLst>
          </p:cNvPr>
          <p:cNvCxnSpPr>
            <a:cxnSpLocks/>
          </p:cNvCxnSpPr>
          <p:nvPr/>
        </p:nvCxnSpPr>
        <p:spPr>
          <a:xfrm flipH="1">
            <a:off x="3008895" y="3732692"/>
            <a:ext cx="655366" cy="1031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3559790-9E27-AFB1-98E3-F41E1723B8D5}"/>
              </a:ext>
            </a:extLst>
          </p:cNvPr>
          <p:cNvCxnSpPr>
            <a:cxnSpLocks/>
          </p:cNvCxnSpPr>
          <p:nvPr/>
        </p:nvCxnSpPr>
        <p:spPr>
          <a:xfrm>
            <a:off x="3842541" y="3777545"/>
            <a:ext cx="407930" cy="1081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88F3D6B2-5E3F-507D-8C29-BEBA270C698B}"/>
                  </a:ext>
                </a:extLst>
              </p14:cNvPr>
              <p14:cNvContentPartPr/>
              <p14:nvPr/>
            </p14:nvContentPartPr>
            <p14:xfrm>
              <a:off x="8440706" y="4951241"/>
              <a:ext cx="1270478" cy="541533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88F3D6B2-5E3F-507D-8C29-BEBA270C698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431708" y="4942239"/>
                <a:ext cx="1288114" cy="5591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134B2D8C-FCE3-93F1-C284-1F14D9E5CED7}"/>
                  </a:ext>
                </a:extLst>
              </p14:cNvPr>
              <p14:cNvContentPartPr/>
              <p14:nvPr/>
            </p14:nvContentPartPr>
            <p14:xfrm>
              <a:off x="8370608" y="4877874"/>
              <a:ext cx="1617335" cy="864782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134B2D8C-FCE3-93F1-C284-1F14D9E5CED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361609" y="4868873"/>
                <a:ext cx="1634973" cy="88242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88870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F73C08-3DBA-E907-55A4-807C6A6F74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804" y="457200"/>
            <a:ext cx="11000392" cy="5943600"/>
          </a:xfrm>
        </p:spPr>
        <p:txBody>
          <a:bodyPr/>
          <a:lstStyle/>
          <a:p>
            <a:pPr marL="0" indent="0" defTabSz="950976">
              <a:spcBef>
                <a:spcPts val="1040"/>
              </a:spcBef>
              <a:buNone/>
            </a:pPr>
            <a:r>
              <a:rPr lang="sr-Latn-RS" sz="2912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Ažurirano stablo</a:t>
            </a:r>
            <a:endParaRPr lang="en-US"/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226D207F-47B5-5BF7-91BF-C02C830D4C7A}"/>
              </a:ext>
            </a:extLst>
          </p:cNvPr>
          <p:cNvSpPr/>
          <p:nvPr/>
        </p:nvSpPr>
        <p:spPr>
          <a:xfrm>
            <a:off x="5764258" y="1251719"/>
            <a:ext cx="663481" cy="733849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50976">
              <a:spcAft>
                <a:spcPts val="624"/>
              </a:spcAft>
            </a:pPr>
            <a:r>
              <a:rPr lang="sr-Latn-RS" sz="1872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51</a:t>
            </a:r>
            <a:endParaRPr lang="en-US"/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6508D913-BD5C-7976-1634-5331796F7EC3}"/>
              </a:ext>
            </a:extLst>
          </p:cNvPr>
          <p:cNvSpPr/>
          <p:nvPr/>
        </p:nvSpPr>
        <p:spPr>
          <a:xfrm>
            <a:off x="4266401" y="2317308"/>
            <a:ext cx="562955" cy="623272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50976">
              <a:spcAft>
                <a:spcPts val="624"/>
              </a:spcAft>
            </a:pPr>
            <a:r>
              <a:rPr lang="sr-Latn-RS" sz="1456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32</a:t>
            </a:r>
            <a:endParaRPr lang="en-US" sz="1400"/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D9665915-5DA8-C353-D843-C6D2ED225DC4}"/>
              </a:ext>
            </a:extLst>
          </p:cNvPr>
          <p:cNvSpPr/>
          <p:nvPr/>
        </p:nvSpPr>
        <p:spPr>
          <a:xfrm>
            <a:off x="7081165" y="2317307"/>
            <a:ext cx="562955" cy="623272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50976">
              <a:spcAft>
                <a:spcPts val="624"/>
              </a:spcAft>
            </a:pPr>
            <a:r>
              <a:rPr lang="sr-Latn-RS" sz="1456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65</a:t>
            </a:r>
            <a:endParaRPr lang="en-US" sz="1400"/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626FF30A-4517-1F89-A28E-96FEA630F651}"/>
              </a:ext>
            </a:extLst>
          </p:cNvPr>
          <p:cNvSpPr/>
          <p:nvPr/>
        </p:nvSpPr>
        <p:spPr>
          <a:xfrm>
            <a:off x="7960778" y="3546249"/>
            <a:ext cx="562955" cy="623272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50976">
              <a:spcAft>
                <a:spcPts val="624"/>
              </a:spcAft>
            </a:pPr>
            <a:r>
              <a:rPr lang="sr-Latn-RS" sz="1456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71</a:t>
            </a:r>
            <a:endParaRPr lang="en-US" sz="1400"/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15380553-0DB3-5178-7CE8-6F87D300748B}"/>
              </a:ext>
            </a:extLst>
          </p:cNvPr>
          <p:cNvSpPr/>
          <p:nvPr/>
        </p:nvSpPr>
        <p:spPr>
          <a:xfrm>
            <a:off x="6508159" y="3546250"/>
            <a:ext cx="562955" cy="623272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50976">
              <a:spcAft>
                <a:spcPts val="624"/>
              </a:spcAft>
            </a:pPr>
            <a:r>
              <a:rPr lang="sr-Latn-RS" sz="1456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59</a:t>
            </a:r>
            <a:endParaRPr lang="en-US" sz="1400"/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EE3A9482-CE65-9592-F6F1-3B74EA613856}"/>
              </a:ext>
            </a:extLst>
          </p:cNvPr>
          <p:cNvSpPr/>
          <p:nvPr/>
        </p:nvSpPr>
        <p:spPr>
          <a:xfrm>
            <a:off x="3984923" y="5011433"/>
            <a:ext cx="562955" cy="623272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50976">
              <a:spcAft>
                <a:spcPts val="624"/>
              </a:spcAft>
            </a:pPr>
            <a:r>
              <a:rPr lang="sr-Latn-RS" sz="1456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20</a:t>
            </a:r>
            <a:endParaRPr lang="en-US" sz="1400"/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3D2BD70B-D245-864D-5BBC-72C332650AB6}"/>
              </a:ext>
            </a:extLst>
          </p:cNvPr>
          <p:cNvSpPr/>
          <p:nvPr/>
        </p:nvSpPr>
        <p:spPr>
          <a:xfrm>
            <a:off x="2446858" y="4890803"/>
            <a:ext cx="562955" cy="623272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50976">
              <a:spcAft>
                <a:spcPts val="624"/>
              </a:spcAft>
            </a:pPr>
            <a:r>
              <a:rPr lang="sr-Latn-RS" sz="1456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9</a:t>
            </a:r>
            <a:endParaRPr lang="en-US" sz="1400"/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11AEF097-0C52-ED40-785E-3BDDA0E2EF61}"/>
              </a:ext>
            </a:extLst>
          </p:cNvPr>
          <p:cNvSpPr/>
          <p:nvPr/>
        </p:nvSpPr>
        <p:spPr>
          <a:xfrm>
            <a:off x="4955013" y="3413054"/>
            <a:ext cx="562955" cy="623272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50976">
              <a:spcAft>
                <a:spcPts val="624"/>
              </a:spcAft>
            </a:pPr>
            <a:r>
              <a:rPr lang="sr-Latn-RS" sz="1456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45</a:t>
            </a:r>
            <a:endParaRPr lang="en-US" sz="1400"/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83AE92F9-8B9E-0ADD-696E-3C72393BBE9E}"/>
              </a:ext>
            </a:extLst>
          </p:cNvPr>
          <p:cNvSpPr/>
          <p:nvPr/>
        </p:nvSpPr>
        <p:spPr>
          <a:xfrm>
            <a:off x="3401867" y="3413055"/>
            <a:ext cx="562955" cy="623272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50976">
              <a:spcAft>
                <a:spcPts val="624"/>
              </a:spcAft>
            </a:pPr>
            <a:r>
              <a:rPr lang="sr-Latn-RS" sz="1456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17</a:t>
            </a:r>
            <a:endParaRPr lang="en-US" sz="140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A66BD62-3D61-1153-581A-E969764AA406}"/>
              </a:ext>
            </a:extLst>
          </p:cNvPr>
          <p:cNvCxnSpPr>
            <a:endCxn id="6" idx="1"/>
          </p:cNvCxnSpPr>
          <p:nvPr/>
        </p:nvCxnSpPr>
        <p:spPr>
          <a:xfrm>
            <a:off x="6427740" y="1784514"/>
            <a:ext cx="735868" cy="624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2F7D604-D3DC-2D55-8BC8-490097688554}"/>
              </a:ext>
            </a:extLst>
          </p:cNvPr>
          <p:cNvCxnSpPr>
            <a:cxnSpLocks/>
          </p:cNvCxnSpPr>
          <p:nvPr/>
        </p:nvCxnSpPr>
        <p:spPr>
          <a:xfrm>
            <a:off x="7470212" y="2783690"/>
            <a:ext cx="618243" cy="817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B37C136-73DA-9473-686A-7F5160CD64B8}"/>
              </a:ext>
            </a:extLst>
          </p:cNvPr>
          <p:cNvCxnSpPr>
            <a:cxnSpLocks/>
          </p:cNvCxnSpPr>
          <p:nvPr/>
        </p:nvCxnSpPr>
        <p:spPr>
          <a:xfrm flipH="1">
            <a:off x="6929861" y="2777593"/>
            <a:ext cx="405137" cy="793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D21E611-B1BB-BD2D-AD8C-8289B4F70740}"/>
              </a:ext>
            </a:extLst>
          </p:cNvPr>
          <p:cNvCxnSpPr>
            <a:cxnSpLocks/>
            <a:endCxn id="5" idx="7"/>
          </p:cNvCxnSpPr>
          <p:nvPr/>
        </p:nvCxnSpPr>
        <p:spPr>
          <a:xfrm flipH="1">
            <a:off x="4746913" y="1784514"/>
            <a:ext cx="1078726" cy="624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C0780D0-E8DA-9306-FBAB-255200A82FDE}"/>
              </a:ext>
            </a:extLst>
          </p:cNvPr>
          <p:cNvCxnSpPr>
            <a:cxnSpLocks/>
            <a:stCxn id="5" idx="5"/>
          </p:cNvCxnSpPr>
          <p:nvPr/>
        </p:nvCxnSpPr>
        <p:spPr>
          <a:xfrm>
            <a:off x="4746913" y="2849305"/>
            <a:ext cx="315179" cy="636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E3C5FC1-74C0-7626-3F1A-F82B3FC28F98}"/>
              </a:ext>
            </a:extLst>
          </p:cNvPr>
          <p:cNvCxnSpPr>
            <a:cxnSpLocks/>
          </p:cNvCxnSpPr>
          <p:nvPr/>
        </p:nvCxnSpPr>
        <p:spPr>
          <a:xfrm flipH="1">
            <a:off x="3855248" y="2656980"/>
            <a:ext cx="562955" cy="806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9CE5D59-9696-32EA-D07F-8FF0A6A46C37}"/>
              </a:ext>
            </a:extLst>
          </p:cNvPr>
          <p:cNvCxnSpPr>
            <a:cxnSpLocks/>
          </p:cNvCxnSpPr>
          <p:nvPr/>
        </p:nvCxnSpPr>
        <p:spPr>
          <a:xfrm flipH="1">
            <a:off x="2866573" y="3843843"/>
            <a:ext cx="685580" cy="1078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3938B20-2F8E-CB7D-F13E-6E5AA97205D7}"/>
              </a:ext>
            </a:extLst>
          </p:cNvPr>
          <p:cNvCxnSpPr>
            <a:cxnSpLocks/>
          </p:cNvCxnSpPr>
          <p:nvPr/>
        </p:nvCxnSpPr>
        <p:spPr>
          <a:xfrm>
            <a:off x="3738652" y="3890764"/>
            <a:ext cx="426736" cy="1131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0427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8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408EE-E049-4684-89D4-533FBB44A1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2797" y="457200"/>
            <a:ext cx="10646405" cy="5943600"/>
          </a:xfrm>
        </p:spPr>
        <p:txBody>
          <a:bodyPr/>
          <a:lstStyle/>
          <a:p>
            <a:pPr marL="0" indent="0" algn="ctr" defTabSz="923544">
              <a:spcBef>
                <a:spcPts val="1010"/>
              </a:spcBef>
              <a:buNone/>
            </a:pPr>
            <a:r>
              <a:rPr lang="en-US" sz="282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Brisanje vrednosti sa jednim ,,detetom’’</a:t>
            </a:r>
            <a:endParaRPr lang="en-US"/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FC390C99-AA4D-3BD7-2FF6-1B86649F7A87}"/>
              </a:ext>
            </a:extLst>
          </p:cNvPr>
          <p:cNvSpPr/>
          <p:nvPr/>
        </p:nvSpPr>
        <p:spPr>
          <a:xfrm>
            <a:off x="5681329" y="1000450"/>
            <a:ext cx="636471" cy="703974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23544">
              <a:spcAft>
                <a:spcPts val="600"/>
              </a:spcAft>
            </a:pPr>
            <a:r>
              <a:rPr lang="sr-Latn-RS" sz="1818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51</a:t>
            </a:r>
            <a:endParaRPr lang="en-US"/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BEF5E37C-7087-E395-6E78-7A9DE2168BD9}"/>
              </a:ext>
            </a:extLst>
          </p:cNvPr>
          <p:cNvSpPr/>
          <p:nvPr/>
        </p:nvSpPr>
        <p:spPr>
          <a:xfrm>
            <a:off x="4244449" y="2022659"/>
            <a:ext cx="540037" cy="597899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23544">
              <a:spcAft>
                <a:spcPts val="600"/>
              </a:spcAft>
            </a:pPr>
            <a:r>
              <a:rPr lang="sr-Latn-RS" sz="1414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32</a:t>
            </a:r>
            <a:endParaRPr lang="en-US" sz="1400"/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A62182DB-367E-EF9C-028C-F5DBF42984AD}"/>
              </a:ext>
            </a:extLst>
          </p:cNvPr>
          <p:cNvSpPr/>
          <p:nvPr/>
        </p:nvSpPr>
        <p:spPr>
          <a:xfrm>
            <a:off x="6944624" y="2022658"/>
            <a:ext cx="540037" cy="597899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23544">
              <a:spcAft>
                <a:spcPts val="600"/>
              </a:spcAft>
            </a:pPr>
            <a:r>
              <a:rPr lang="sr-Latn-RS" sz="1414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65</a:t>
            </a:r>
            <a:endParaRPr lang="en-US" sz="1400"/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A59194EB-65CD-FA26-1E6D-48EC8592F574}"/>
              </a:ext>
            </a:extLst>
          </p:cNvPr>
          <p:cNvSpPr/>
          <p:nvPr/>
        </p:nvSpPr>
        <p:spPr>
          <a:xfrm>
            <a:off x="7788428" y="3201569"/>
            <a:ext cx="540037" cy="597899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23544">
              <a:spcAft>
                <a:spcPts val="600"/>
              </a:spcAft>
            </a:pPr>
            <a:r>
              <a:rPr lang="sr-Latn-RS" sz="1414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71</a:t>
            </a:r>
            <a:endParaRPr lang="en-US" sz="1400"/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C19A485C-5117-3448-3E5B-C619DE24A3E0}"/>
              </a:ext>
            </a:extLst>
          </p:cNvPr>
          <p:cNvSpPr/>
          <p:nvPr/>
        </p:nvSpPr>
        <p:spPr>
          <a:xfrm>
            <a:off x="6394945" y="3201570"/>
            <a:ext cx="540037" cy="597899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23544">
              <a:spcAft>
                <a:spcPts val="600"/>
              </a:spcAft>
            </a:pPr>
            <a:r>
              <a:rPr lang="sr-Latn-RS" sz="1414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59</a:t>
            </a:r>
            <a:endParaRPr lang="en-US" sz="1400"/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E69BAE38-31DA-31A4-1EA9-F65F452B2240}"/>
              </a:ext>
            </a:extLst>
          </p:cNvPr>
          <p:cNvSpPr/>
          <p:nvPr/>
        </p:nvSpPr>
        <p:spPr>
          <a:xfrm>
            <a:off x="3974430" y="4607106"/>
            <a:ext cx="540037" cy="597899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23544">
              <a:spcAft>
                <a:spcPts val="600"/>
              </a:spcAft>
            </a:pPr>
            <a:r>
              <a:rPr lang="sr-Latn-RS" sz="1414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20</a:t>
            </a:r>
            <a:endParaRPr lang="en-US" sz="1400"/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246666C3-5E20-042F-3F2A-C9CE4912BD72}"/>
              </a:ext>
            </a:extLst>
          </p:cNvPr>
          <p:cNvSpPr/>
          <p:nvPr/>
        </p:nvSpPr>
        <p:spPr>
          <a:xfrm>
            <a:off x="2498979" y="4491387"/>
            <a:ext cx="540037" cy="597899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23544">
              <a:spcAft>
                <a:spcPts val="600"/>
              </a:spcAft>
            </a:pPr>
            <a:r>
              <a:rPr lang="sr-Latn-RS" sz="1414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9</a:t>
            </a:r>
            <a:endParaRPr lang="en-US" sz="1400"/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4B422530-C10B-CCE7-E1D8-374F1DFD264A}"/>
              </a:ext>
            </a:extLst>
          </p:cNvPr>
          <p:cNvSpPr/>
          <p:nvPr/>
        </p:nvSpPr>
        <p:spPr>
          <a:xfrm>
            <a:off x="4905028" y="3073796"/>
            <a:ext cx="540037" cy="597899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23544">
              <a:spcAft>
                <a:spcPts val="600"/>
              </a:spcAft>
            </a:pPr>
            <a:r>
              <a:rPr lang="sr-Latn-RS" sz="1414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45</a:t>
            </a:r>
            <a:endParaRPr lang="en-US" sz="1400"/>
          </a:p>
        </p:txBody>
      </p: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3C35123B-A7AC-553A-6212-B7219CAD2A51}"/>
              </a:ext>
            </a:extLst>
          </p:cNvPr>
          <p:cNvSpPr/>
          <p:nvPr/>
        </p:nvSpPr>
        <p:spPr>
          <a:xfrm>
            <a:off x="3415110" y="3073797"/>
            <a:ext cx="540037" cy="597899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23544">
              <a:spcAft>
                <a:spcPts val="600"/>
              </a:spcAft>
            </a:pPr>
            <a:r>
              <a:rPr lang="sr-Latn-RS" sz="1414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17</a:t>
            </a:r>
            <a:endParaRPr lang="en-US" sz="1400"/>
          </a:p>
        </p:txBody>
      </p:sp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27F08C37-0FE7-4602-E603-D3E1D2B8548C}"/>
              </a:ext>
            </a:extLst>
          </p:cNvPr>
          <p:cNvSpPr/>
          <p:nvPr/>
        </p:nvSpPr>
        <p:spPr>
          <a:xfrm>
            <a:off x="8776887" y="4607106"/>
            <a:ext cx="540037" cy="597899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23544">
              <a:spcAft>
                <a:spcPts val="600"/>
              </a:spcAft>
            </a:pPr>
            <a:r>
              <a:rPr lang="sr-Latn-RS" sz="1414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88</a:t>
            </a:r>
            <a:endParaRPr lang="en-US" sz="140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0B32F52-A41B-23EA-849B-AAE660924AA8}"/>
              </a:ext>
            </a:extLst>
          </p:cNvPr>
          <p:cNvCxnSpPr>
            <a:endCxn id="8" idx="1"/>
          </p:cNvCxnSpPr>
          <p:nvPr/>
        </p:nvCxnSpPr>
        <p:spPr>
          <a:xfrm>
            <a:off x="6317800" y="1511555"/>
            <a:ext cx="705911" cy="598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48CE911-E22B-B1AD-6D57-0F578A6F56A0}"/>
              </a:ext>
            </a:extLst>
          </p:cNvPr>
          <p:cNvCxnSpPr>
            <a:cxnSpLocks/>
          </p:cNvCxnSpPr>
          <p:nvPr/>
        </p:nvCxnSpPr>
        <p:spPr>
          <a:xfrm>
            <a:off x="7317833" y="2470055"/>
            <a:ext cx="593075" cy="783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FAEE055-E817-66BF-9FC0-AE1A17F386D9}"/>
              </a:ext>
            </a:extLst>
          </p:cNvPr>
          <p:cNvCxnSpPr>
            <a:cxnSpLocks/>
          </p:cNvCxnSpPr>
          <p:nvPr/>
        </p:nvCxnSpPr>
        <p:spPr>
          <a:xfrm>
            <a:off x="8233945" y="3681335"/>
            <a:ext cx="600802" cy="953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1E35B2D-DF9B-1BD1-1870-77464A3512B0}"/>
              </a:ext>
            </a:extLst>
          </p:cNvPr>
          <p:cNvCxnSpPr>
            <a:cxnSpLocks/>
          </p:cNvCxnSpPr>
          <p:nvPr/>
        </p:nvCxnSpPr>
        <p:spPr>
          <a:xfrm flipH="1">
            <a:off x="6799480" y="2464206"/>
            <a:ext cx="388643" cy="761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C2F8C2D-5338-EB24-6EBD-EBE854FD43A4}"/>
              </a:ext>
            </a:extLst>
          </p:cNvPr>
          <p:cNvCxnSpPr>
            <a:cxnSpLocks/>
            <a:endCxn id="7" idx="7"/>
          </p:cNvCxnSpPr>
          <p:nvPr/>
        </p:nvCxnSpPr>
        <p:spPr>
          <a:xfrm flipH="1">
            <a:off x="4705399" y="1511555"/>
            <a:ext cx="1034811" cy="598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A94CAFA-FCF3-9541-A21C-AE2E72288846}"/>
              </a:ext>
            </a:extLst>
          </p:cNvPr>
          <p:cNvCxnSpPr>
            <a:cxnSpLocks/>
            <a:stCxn id="7" idx="5"/>
          </p:cNvCxnSpPr>
          <p:nvPr/>
        </p:nvCxnSpPr>
        <p:spPr>
          <a:xfrm>
            <a:off x="4705399" y="2532998"/>
            <a:ext cx="302348" cy="6107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B1AC970-A5E6-D532-54C6-D35034F5EE9A}"/>
              </a:ext>
            </a:extLst>
          </p:cNvPr>
          <p:cNvCxnSpPr>
            <a:cxnSpLocks/>
          </p:cNvCxnSpPr>
          <p:nvPr/>
        </p:nvCxnSpPr>
        <p:spPr>
          <a:xfrm flipH="1">
            <a:off x="3850034" y="2348503"/>
            <a:ext cx="540037" cy="773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989B994-233D-CE25-9625-8BAC06D52460}"/>
              </a:ext>
            </a:extLst>
          </p:cNvPr>
          <p:cNvCxnSpPr>
            <a:cxnSpLocks/>
          </p:cNvCxnSpPr>
          <p:nvPr/>
        </p:nvCxnSpPr>
        <p:spPr>
          <a:xfrm flipH="1">
            <a:off x="2901607" y="3487049"/>
            <a:ext cx="657670" cy="1034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E00DB3F-85E5-5DC3-B876-21D040082C2D}"/>
              </a:ext>
            </a:extLst>
          </p:cNvPr>
          <p:cNvCxnSpPr>
            <a:cxnSpLocks/>
          </p:cNvCxnSpPr>
          <p:nvPr/>
        </p:nvCxnSpPr>
        <p:spPr>
          <a:xfrm>
            <a:off x="3738185" y="3532059"/>
            <a:ext cx="409364" cy="1085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lowchart: Connector 24">
            <a:extLst>
              <a:ext uri="{FF2B5EF4-FFF2-40B4-BE49-F238E27FC236}">
                <a16:creationId xmlns:a16="http://schemas.microsoft.com/office/drawing/2014/main" id="{A9B03E2C-FF5F-BA18-DA2D-A49CFA14799A}"/>
              </a:ext>
            </a:extLst>
          </p:cNvPr>
          <p:cNvSpPr/>
          <p:nvPr/>
        </p:nvSpPr>
        <p:spPr>
          <a:xfrm>
            <a:off x="6918104" y="4201103"/>
            <a:ext cx="540037" cy="597899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23544">
              <a:spcAft>
                <a:spcPts val="600"/>
              </a:spcAft>
            </a:pPr>
            <a:r>
              <a:rPr lang="en-US" sz="1414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64</a:t>
            </a:r>
            <a:endParaRPr lang="en-US" sz="140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964A6E1-257B-C5F4-090F-0D65C595F316}"/>
              </a:ext>
            </a:extLst>
          </p:cNvPr>
          <p:cNvCxnSpPr>
            <a:cxnSpLocks/>
          </p:cNvCxnSpPr>
          <p:nvPr/>
        </p:nvCxnSpPr>
        <p:spPr>
          <a:xfrm>
            <a:off x="6776589" y="3623082"/>
            <a:ext cx="283029" cy="602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7B7FF8F9-3749-FFFE-532E-F928011C0521}"/>
                  </a:ext>
                </a:extLst>
              </p14:cNvPr>
              <p14:cNvContentPartPr/>
              <p14:nvPr/>
            </p14:nvContentPartPr>
            <p14:xfrm>
              <a:off x="6086037" y="3165800"/>
              <a:ext cx="1274580" cy="632369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7B7FF8F9-3749-FFFE-532E-F928011C052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77036" y="3156802"/>
                <a:ext cx="1292222" cy="6500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BDDBB8D4-BE71-562D-4D59-2378220397D3}"/>
                  </a:ext>
                </a:extLst>
              </p14:cNvPr>
              <p14:cNvContentPartPr/>
              <p14:nvPr/>
            </p14:nvContentPartPr>
            <p14:xfrm>
              <a:off x="5970498" y="3266396"/>
              <a:ext cx="1221002" cy="540521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BDDBB8D4-BE71-562D-4D59-2378220397D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961499" y="3257393"/>
                <a:ext cx="1238640" cy="558166"/>
              </a:xfrm>
              <a:prstGeom prst="rect">
                <a:avLst/>
              </a:prstGeom>
            </p:spPr>
          </p:pic>
        </mc:Fallback>
      </mc:AlternateContent>
      <p:grpSp>
        <p:nvGrpSpPr>
          <p:cNvPr id="30" name="Group 29">
            <a:extLst>
              <a:ext uri="{FF2B5EF4-FFF2-40B4-BE49-F238E27FC236}">
                <a16:creationId xmlns:a16="http://schemas.microsoft.com/office/drawing/2014/main" id="{93063EE6-957A-FAB6-0851-75AC6D8E7593}"/>
              </a:ext>
            </a:extLst>
          </p:cNvPr>
          <p:cNvGrpSpPr/>
          <p:nvPr/>
        </p:nvGrpSpPr>
        <p:grpSpPr>
          <a:xfrm>
            <a:off x="6546240" y="4133220"/>
            <a:ext cx="216720" cy="667440"/>
            <a:chOff x="6546240" y="4133220"/>
            <a:chExt cx="216720" cy="667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27D43032-12CE-0FFE-7666-CBA54CFD6E59}"/>
                    </a:ext>
                  </a:extLst>
                </p14:cNvPr>
                <p14:cNvContentPartPr/>
                <p14:nvPr/>
              </p14:nvContentPartPr>
              <p14:xfrm>
                <a:off x="6581160" y="4133220"/>
                <a:ext cx="181800" cy="6674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27D43032-12CE-0FFE-7666-CBA54CFD6E5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572160" y="4124580"/>
                  <a:ext cx="199440" cy="68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A9765D8E-498E-945C-55B3-F316E9BBD540}"/>
                    </a:ext>
                  </a:extLst>
                </p14:cNvPr>
                <p14:cNvContentPartPr/>
                <p14:nvPr/>
              </p14:nvContentPartPr>
              <p14:xfrm>
                <a:off x="6546240" y="4133580"/>
                <a:ext cx="65520" cy="2854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A9765D8E-498E-945C-55B3-F316E9BBD54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537600" y="4124580"/>
                  <a:ext cx="83160" cy="30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44CAA334-6C99-DFCC-857F-90AFD87DDCFC}"/>
                    </a:ext>
                  </a:extLst>
                </p14:cNvPr>
                <p14:cNvContentPartPr/>
                <p14:nvPr/>
              </p14:nvContentPartPr>
              <p14:xfrm>
                <a:off x="6581520" y="4171740"/>
                <a:ext cx="157320" cy="2232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44CAA334-6C99-DFCC-857F-90AFD87DDCF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572520" y="4162740"/>
                  <a:ext cx="174960" cy="2408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062047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403DEF-FE16-C726-FEDB-461686CC60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672" y="457200"/>
            <a:ext cx="11074656" cy="5943600"/>
          </a:xfrm>
        </p:spPr>
        <p:txBody>
          <a:bodyPr/>
          <a:lstStyle/>
          <a:p>
            <a:pPr marL="240030" indent="-240030" algn="ctr" defTabSz="960120">
              <a:spcBef>
                <a:spcPts val="1050"/>
              </a:spcBef>
            </a:pPr>
            <a:r>
              <a:rPr lang="en-US" sz="294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</a:t>
            </a:r>
            <a:r>
              <a:rPr lang="sr-Latn-RS" sz="294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ž</a:t>
            </a:r>
            <a:r>
              <a:rPr lang="en-US" sz="294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urirana</a:t>
            </a:r>
            <a:r>
              <a:rPr lang="en-US" sz="294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94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tabela</a:t>
            </a:r>
            <a:r>
              <a:rPr lang="en-US" sz="294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94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posle</a:t>
            </a:r>
            <a:r>
              <a:rPr lang="en-US" sz="294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94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brisanja</a:t>
            </a:r>
            <a:endParaRPr lang="en-US"/>
          </a:p>
        </p:txBody>
      </p:sp>
      <p:sp>
        <p:nvSpPr>
          <p:cNvPr id="32" name="Flowchart: Connector 31">
            <a:extLst>
              <a:ext uri="{FF2B5EF4-FFF2-40B4-BE49-F238E27FC236}">
                <a16:creationId xmlns:a16="http://schemas.microsoft.com/office/drawing/2014/main" id="{EDF799F2-4899-73FB-A186-924FFF862E6B}"/>
              </a:ext>
            </a:extLst>
          </p:cNvPr>
          <p:cNvSpPr/>
          <p:nvPr/>
        </p:nvSpPr>
        <p:spPr>
          <a:xfrm>
            <a:off x="5664649" y="928674"/>
            <a:ext cx="662073" cy="732292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60120">
              <a:spcAft>
                <a:spcPts val="600"/>
              </a:spcAft>
            </a:pPr>
            <a:r>
              <a:rPr lang="sr-Latn-RS" sz="1890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51</a:t>
            </a:r>
            <a:endParaRPr lang="en-US"/>
          </a:p>
        </p:txBody>
      </p:sp>
      <p:sp>
        <p:nvSpPr>
          <p:cNvPr id="33" name="Flowchart: Connector 32">
            <a:extLst>
              <a:ext uri="{FF2B5EF4-FFF2-40B4-BE49-F238E27FC236}">
                <a16:creationId xmlns:a16="http://schemas.microsoft.com/office/drawing/2014/main" id="{118DF6F9-2733-36B5-C7F8-CBFDA3A8D40F}"/>
              </a:ext>
            </a:extLst>
          </p:cNvPr>
          <p:cNvSpPr/>
          <p:nvPr/>
        </p:nvSpPr>
        <p:spPr>
          <a:xfrm>
            <a:off x="4169971" y="1992002"/>
            <a:ext cx="561760" cy="621949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60120">
              <a:spcAft>
                <a:spcPts val="600"/>
              </a:spcAft>
            </a:pPr>
            <a:r>
              <a:rPr lang="sr-Latn-RS" sz="1470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32</a:t>
            </a:r>
            <a:endParaRPr lang="en-US" sz="1400"/>
          </a:p>
        </p:txBody>
      </p:sp>
      <p:sp>
        <p:nvSpPr>
          <p:cNvPr id="34" name="Flowchart: Connector 33">
            <a:extLst>
              <a:ext uri="{FF2B5EF4-FFF2-40B4-BE49-F238E27FC236}">
                <a16:creationId xmlns:a16="http://schemas.microsoft.com/office/drawing/2014/main" id="{ABB752BD-DCD5-B78B-4856-12630D85E178}"/>
              </a:ext>
            </a:extLst>
          </p:cNvPr>
          <p:cNvSpPr/>
          <p:nvPr/>
        </p:nvSpPr>
        <p:spPr>
          <a:xfrm>
            <a:off x="6978760" y="1992001"/>
            <a:ext cx="561760" cy="621949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60120">
              <a:spcAft>
                <a:spcPts val="600"/>
              </a:spcAft>
            </a:pPr>
            <a:r>
              <a:rPr lang="sr-Latn-RS" sz="1470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65</a:t>
            </a:r>
            <a:endParaRPr lang="en-US" sz="1400"/>
          </a:p>
        </p:txBody>
      </p:sp>
      <p:sp>
        <p:nvSpPr>
          <p:cNvPr id="35" name="Flowchart: Connector 34">
            <a:extLst>
              <a:ext uri="{FF2B5EF4-FFF2-40B4-BE49-F238E27FC236}">
                <a16:creationId xmlns:a16="http://schemas.microsoft.com/office/drawing/2014/main" id="{F3843EF1-3F8C-D437-4D41-F2F97A835DE4}"/>
              </a:ext>
            </a:extLst>
          </p:cNvPr>
          <p:cNvSpPr/>
          <p:nvPr/>
        </p:nvSpPr>
        <p:spPr>
          <a:xfrm>
            <a:off x="7856507" y="3218334"/>
            <a:ext cx="561760" cy="621949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60120">
              <a:spcAft>
                <a:spcPts val="600"/>
              </a:spcAft>
            </a:pPr>
            <a:r>
              <a:rPr lang="sr-Latn-RS" sz="1470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71</a:t>
            </a:r>
            <a:endParaRPr lang="en-US" sz="1400"/>
          </a:p>
        </p:txBody>
      </p:sp>
      <p:sp>
        <p:nvSpPr>
          <p:cNvPr id="36" name="Flowchart: Connector 35">
            <a:extLst>
              <a:ext uri="{FF2B5EF4-FFF2-40B4-BE49-F238E27FC236}">
                <a16:creationId xmlns:a16="http://schemas.microsoft.com/office/drawing/2014/main" id="{508F09A9-8D44-9B48-3047-703DACE4AE30}"/>
              </a:ext>
            </a:extLst>
          </p:cNvPr>
          <p:cNvSpPr/>
          <p:nvPr/>
        </p:nvSpPr>
        <p:spPr>
          <a:xfrm>
            <a:off x="6406971" y="3218335"/>
            <a:ext cx="561760" cy="621949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60120">
              <a:spcAft>
                <a:spcPts val="600"/>
              </a:spcAft>
            </a:pPr>
            <a:r>
              <a:rPr lang="en-US" sz="1470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64</a:t>
            </a:r>
            <a:endParaRPr lang="en-US" sz="1400"/>
          </a:p>
        </p:txBody>
      </p:sp>
      <p:sp>
        <p:nvSpPr>
          <p:cNvPr id="37" name="Flowchart: Connector 36">
            <a:extLst>
              <a:ext uri="{FF2B5EF4-FFF2-40B4-BE49-F238E27FC236}">
                <a16:creationId xmlns:a16="http://schemas.microsoft.com/office/drawing/2014/main" id="{160B2CD4-353D-BA91-67BC-8C5CC95919DF}"/>
              </a:ext>
            </a:extLst>
          </p:cNvPr>
          <p:cNvSpPr/>
          <p:nvPr/>
        </p:nvSpPr>
        <p:spPr>
          <a:xfrm>
            <a:off x="3889091" y="4680408"/>
            <a:ext cx="561760" cy="621949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60120">
              <a:spcAft>
                <a:spcPts val="600"/>
              </a:spcAft>
            </a:pPr>
            <a:r>
              <a:rPr lang="sr-Latn-RS" sz="1470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20</a:t>
            </a:r>
            <a:endParaRPr lang="en-US" sz="1400"/>
          </a:p>
        </p:txBody>
      </p:sp>
      <p:sp>
        <p:nvSpPr>
          <p:cNvPr id="38" name="Flowchart: Connector 37">
            <a:extLst>
              <a:ext uri="{FF2B5EF4-FFF2-40B4-BE49-F238E27FC236}">
                <a16:creationId xmlns:a16="http://schemas.microsoft.com/office/drawing/2014/main" id="{DBBFCBCC-A54D-2F0E-2BF9-CB0DC9F6E6C4}"/>
              </a:ext>
            </a:extLst>
          </p:cNvPr>
          <p:cNvSpPr/>
          <p:nvPr/>
        </p:nvSpPr>
        <p:spPr>
          <a:xfrm>
            <a:off x="2354290" y="4560035"/>
            <a:ext cx="561760" cy="621949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60120">
              <a:spcAft>
                <a:spcPts val="600"/>
              </a:spcAft>
            </a:pPr>
            <a:r>
              <a:rPr lang="sr-Latn-RS" sz="1470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9</a:t>
            </a:r>
            <a:endParaRPr lang="en-US" sz="1400"/>
          </a:p>
        </p:txBody>
      </p:sp>
      <p:sp>
        <p:nvSpPr>
          <p:cNvPr id="39" name="Flowchart: Connector 38">
            <a:extLst>
              <a:ext uri="{FF2B5EF4-FFF2-40B4-BE49-F238E27FC236}">
                <a16:creationId xmlns:a16="http://schemas.microsoft.com/office/drawing/2014/main" id="{C8B90B7B-0671-186D-F1BC-262E699786A2}"/>
              </a:ext>
            </a:extLst>
          </p:cNvPr>
          <p:cNvSpPr/>
          <p:nvPr/>
        </p:nvSpPr>
        <p:spPr>
          <a:xfrm>
            <a:off x="4857122" y="3085421"/>
            <a:ext cx="561760" cy="621949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60120">
              <a:spcAft>
                <a:spcPts val="600"/>
              </a:spcAft>
            </a:pPr>
            <a:r>
              <a:rPr lang="sr-Latn-RS" sz="1470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45</a:t>
            </a:r>
            <a:endParaRPr lang="en-US" sz="1400"/>
          </a:p>
        </p:txBody>
      </p:sp>
      <p:sp>
        <p:nvSpPr>
          <p:cNvPr id="40" name="Flowchart: Connector 39">
            <a:extLst>
              <a:ext uri="{FF2B5EF4-FFF2-40B4-BE49-F238E27FC236}">
                <a16:creationId xmlns:a16="http://schemas.microsoft.com/office/drawing/2014/main" id="{4744E8CE-FCF3-EAC5-5086-085CCB7FCD28}"/>
              </a:ext>
            </a:extLst>
          </p:cNvPr>
          <p:cNvSpPr/>
          <p:nvPr/>
        </p:nvSpPr>
        <p:spPr>
          <a:xfrm>
            <a:off x="3307272" y="3085422"/>
            <a:ext cx="561760" cy="621949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60120">
              <a:spcAft>
                <a:spcPts val="600"/>
              </a:spcAft>
            </a:pPr>
            <a:r>
              <a:rPr lang="sr-Latn-RS" sz="1470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17</a:t>
            </a:r>
            <a:endParaRPr lang="en-US" sz="1400"/>
          </a:p>
        </p:txBody>
      </p:sp>
      <p:sp>
        <p:nvSpPr>
          <p:cNvPr id="41" name="Flowchart: Connector 40">
            <a:extLst>
              <a:ext uri="{FF2B5EF4-FFF2-40B4-BE49-F238E27FC236}">
                <a16:creationId xmlns:a16="http://schemas.microsoft.com/office/drawing/2014/main" id="{978C23E5-0DCB-B86F-47DA-DB4070B28933}"/>
              </a:ext>
            </a:extLst>
          </p:cNvPr>
          <p:cNvSpPr/>
          <p:nvPr/>
        </p:nvSpPr>
        <p:spPr>
          <a:xfrm>
            <a:off x="8884726" y="4680408"/>
            <a:ext cx="561760" cy="621949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60120">
              <a:spcAft>
                <a:spcPts val="600"/>
              </a:spcAft>
            </a:pPr>
            <a:r>
              <a:rPr lang="sr-Latn-RS" sz="1470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88</a:t>
            </a:r>
            <a:endParaRPr lang="en-US" sz="140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B64382B-3D46-B33F-7E0E-28E7CF677FE4}"/>
              </a:ext>
            </a:extLst>
          </p:cNvPr>
          <p:cNvCxnSpPr>
            <a:endCxn id="34" idx="1"/>
          </p:cNvCxnSpPr>
          <p:nvPr/>
        </p:nvCxnSpPr>
        <p:spPr>
          <a:xfrm>
            <a:off x="6326722" y="1460339"/>
            <a:ext cx="734306" cy="622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5094940-49C5-4AC2-FA1B-D2182EE6027A}"/>
              </a:ext>
            </a:extLst>
          </p:cNvPr>
          <p:cNvCxnSpPr>
            <a:cxnSpLocks/>
          </p:cNvCxnSpPr>
          <p:nvPr/>
        </p:nvCxnSpPr>
        <p:spPr>
          <a:xfrm>
            <a:off x="7366982" y="2457394"/>
            <a:ext cx="616931" cy="815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940F54E-879E-3860-16DC-4CCAD0688E57}"/>
              </a:ext>
            </a:extLst>
          </p:cNvPr>
          <p:cNvCxnSpPr>
            <a:cxnSpLocks/>
          </p:cNvCxnSpPr>
          <p:nvPr/>
        </p:nvCxnSpPr>
        <p:spPr>
          <a:xfrm>
            <a:off x="8319944" y="3717398"/>
            <a:ext cx="624969" cy="991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F6BB107-41E5-7605-876E-0BD9430ABAD1}"/>
              </a:ext>
            </a:extLst>
          </p:cNvPr>
          <p:cNvCxnSpPr>
            <a:cxnSpLocks/>
          </p:cNvCxnSpPr>
          <p:nvPr/>
        </p:nvCxnSpPr>
        <p:spPr>
          <a:xfrm flipH="1">
            <a:off x="6827778" y="2451310"/>
            <a:ext cx="404276" cy="792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A9D92C3-3C04-46BF-12E9-FA4C0904CD61}"/>
              </a:ext>
            </a:extLst>
          </p:cNvPr>
          <p:cNvCxnSpPr>
            <a:cxnSpLocks/>
            <a:endCxn id="33" idx="7"/>
          </p:cNvCxnSpPr>
          <p:nvPr/>
        </p:nvCxnSpPr>
        <p:spPr>
          <a:xfrm flipH="1">
            <a:off x="4649463" y="1460339"/>
            <a:ext cx="1076436" cy="622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DB7E276-2479-2214-06F5-A1651B0B60CD}"/>
              </a:ext>
            </a:extLst>
          </p:cNvPr>
          <p:cNvCxnSpPr>
            <a:cxnSpLocks/>
            <a:stCxn id="33" idx="5"/>
          </p:cNvCxnSpPr>
          <p:nvPr/>
        </p:nvCxnSpPr>
        <p:spPr>
          <a:xfrm>
            <a:off x="4649463" y="2522869"/>
            <a:ext cx="314510" cy="635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9B5FF73-126E-48BC-79AE-5F0ACE7A48B2}"/>
              </a:ext>
            </a:extLst>
          </p:cNvPr>
          <p:cNvCxnSpPr>
            <a:cxnSpLocks/>
          </p:cNvCxnSpPr>
          <p:nvPr/>
        </p:nvCxnSpPr>
        <p:spPr>
          <a:xfrm flipH="1">
            <a:off x="3759691" y="2330953"/>
            <a:ext cx="561760" cy="805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5DE3B98-4395-2664-FEB4-0C67119AB605}"/>
              </a:ext>
            </a:extLst>
          </p:cNvPr>
          <p:cNvCxnSpPr>
            <a:cxnSpLocks/>
          </p:cNvCxnSpPr>
          <p:nvPr/>
        </p:nvCxnSpPr>
        <p:spPr>
          <a:xfrm flipH="1">
            <a:off x="2773113" y="3515297"/>
            <a:ext cx="684125" cy="1076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10576D5-5DE3-5E09-A278-6978BD00BCB2}"/>
              </a:ext>
            </a:extLst>
          </p:cNvPr>
          <p:cNvCxnSpPr>
            <a:cxnSpLocks/>
          </p:cNvCxnSpPr>
          <p:nvPr/>
        </p:nvCxnSpPr>
        <p:spPr>
          <a:xfrm>
            <a:off x="3643342" y="3562117"/>
            <a:ext cx="425830" cy="1128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504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30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EEB15-16B2-256A-E497-A11D086D6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6491" y="457200"/>
            <a:ext cx="10819017" cy="5943600"/>
          </a:xfrm>
        </p:spPr>
        <p:txBody>
          <a:bodyPr/>
          <a:lstStyle/>
          <a:p>
            <a:pPr marL="0" indent="0" algn="ctr" defTabSz="932688">
              <a:spcBef>
                <a:spcPts val="1020"/>
              </a:spcBef>
              <a:buNone/>
            </a:pPr>
            <a:r>
              <a:rPr lang="en-US" sz="285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Brisanje vrednosti sa 2 ,,deteta’’</a:t>
            </a:r>
          </a:p>
          <a:p>
            <a:pPr marL="0" indent="0" algn="ctr" defTabSz="932688">
              <a:spcBef>
                <a:spcPts val="1020"/>
              </a:spcBef>
              <a:buNone/>
            </a:pPr>
            <a:r>
              <a:rPr lang="en-US" sz="285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Prvi na</a:t>
            </a:r>
            <a:r>
              <a:rPr lang="sr-Latn-RS" sz="285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č</a:t>
            </a:r>
            <a:r>
              <a:rPr lang="en-US" sz="285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</a:t>
            </a:r>
            <a:endParaRPr lang="en-US"/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DF006A99-8C22-BA98-9C86-B99B1A30E894}"/>
              </a:ext>
            </a:extLst>
          </p:cNvPr>
          <p:cNvSpPr/>
          <p:nvPr/>
        </p:nvSpPr>
        <p:spPr>
          <a:xfrm>
            <a:off x="5841203" y="2065932"/>
            <a:ext cx="646790" cy="715388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32688">
              <a:spcAft>
                <a:spcPts val="600"/>
              </a:spcAft>
            </a:pPr>
            <a:r>
              <a:rPr lang="sr-Latn-RS" sz="1836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51</a:t>
            </a:r>
            <a:endParaRPr lang="en-US"/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467A2385-16CF-5737-F688-05537A177B17}"/>
              </a:ext>
            </a:extLst>
          </p:cNvPr>
          <p:cNvSpPr/>
          <p:nvPr/>
        </p:nvSpPr>
        <p:spPr>
          <a:xfrm>
            <a:off x="4381026" y="3014956"/>
            <a:ext cx="548793" cy="607593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32688">
              <a:spcAft>
                <a:spcPts val="600"/>
              </a:spcAft>
            </a:pPr>
            <a:r>
              <a:rPr lang="sr-Latn-RS" sz="1428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32</a:t>
            </a:r>
            <a:endParaRPr lang="en-US" sz="1400"/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E7BDB78B-CE88-C50E-EE04-E033FECC2B61}"/>
              </a:ext>
            </a:extLst>
          </p:cNvPr>
          <p:cNvSpPr/>
          <p:nvPr/>
        </p:nvSpPr>
        <p:spPr>
          <a:xfrm>
            <a:off x="7124980" y="3014955"/>
            <a:ext cx="548793" cy="607593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32688">
              <a:spcAft>
                <a:spcPts val="600"/>
              </a:spcAft>
            </a:pPr>
            <a:r>
              <a:rPr lang="sr-Latn-RS" sz="1428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65</a:t>
            </a:r>
            <a:endParaRPr lang="en-US" sz="1400"/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10D7118B-023E-E1ED-A164-CC774A8AE907}"/>
              </a:ext>
            </a:extLst>
          </p:cNvPr>
          <p:cNvSpPr/>
          <p:nvPr/>
        </p:nvSpPr>
        <p:spPr>
          <a:xfrm>
            <a:off x="7982465" y="4212980"/>
            <a:ext cx="548793" cy="607593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32688">
              <a:spcAft>
                <a:spcPts val="600"/>
              </a:spcAft>
            </a:pPr>
            <a:r>
              <a:rPr lang="sr-Latn-RS" sz="1428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71</a:t>
            </a:r>
            <a:endParaRPr lang="en-US" sz="1400"/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77E57A08-A32E-3E70-E245-8F0B76E292CF}"/>
              </a:ext>
            </a:extLst>
          </p:cNvPr>
          <p:cNvSpPr/>
          <p:nvPr/>
        </p:nvSpPr>
        <p:spPr>
          <a:xfrm>
            <a:off x="6566389" y="4212981"/>
            <a:ext cx="548793" cy="607593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32688">
              <a:spcAft>
                <a:spcPts val="600"/>
              </a:spcAft>
            </a:pPr>
            <a:r>
              <a:rPr lang="en-US" sz="1428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64</a:t>
            </a:r>
            <a:endParaRPr lang="en-US" sz="1400"/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6B634B31-C411-1043-EBEA-36086375E51A}"/>
              </a:ext>
            </a:extLst>
          </p:cNvPr>
          <p:cNvSpPr/>
          <p:nvPr/>
        </p:nvSpPr>
        <p:spPr>
          <a:xfrm>
            <a:off x="4106630" y="5641305"/>
            <a:ext cx="548793" cy="607593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32688">
              <a:spcAft>
                <a:spcPts val="600"/>
              </a:spcAft>
            </a:pPr>
            <a:r>
              <a:rPr lang="sr-Latn-RS" sz="1428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20</a:t>
            </a:r>
            <a:endParaRPr lang="en-US" sz="1400"/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84B5B733-89ED-B274-6CDC-5F3094DFED79}"/>
              </a:ext>
            </a:extLst>
          </p:cNvPr>
          <p:cNvSpPr/>
          <p:nvPr/>
        </p:nvSpPr>
        <p:spPr>
          <a:xfrm>
            <a:off x="2607257" y="5523710"/>
            <a:ext cx="548793" cy="607593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32688">
              <a:spcAft>
                <a:spcPts val="600"/>
              </a:spcAft>
            </a:pPr>
            <a:r>
              <a:rPr lang="sr-Latn-RS" sz="1428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9</a:t>
            </a:r>
            <a:endParaRPr lang="en-US" sz="1400"/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5BB1F962-984E-2382-68DC-9B24129AE0B8}"/>
              </a:ext>
            </a:extLst>
          </p:cNvPr>
          <p:cNvSpPr/>
          <p:nvPr/>
        </p:nvSpPr>
        <p:spPr>
          <a:xfrm>
            <a:off x="5052316" y="4083136"/>
            <a:ext cx="548793" cy="607593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32688">
              <a:spcAft>
                <a:spcPts val="600"/>
              </a:spcAft>
            </a:pPr>
            <a:r>
              <a:rPr lang="sr-Latn-RS" sz="1428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45</a:t>
            </a:r>
            <a:endParaRPr lang="en-US" sz="1400"/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927BABD7-7569-5143-BD01-AC8CDB78E353}"/>
              </a:ext>
            </a:extLst>
          </p:cNvPr>
          <p:cNvSpPr/>
          <p:nvPr/>
        </p:nvSpPr>
        <p:spPr>
          <a:xfrm>
            <a:off x="3538242" y="4083137"/>
            <a:ext cx="548793" cy="607593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32688">
              <a:spcAft>
                <a:spcPts val="600"/>
              </a:spcAft>
            </a:pPr>
            <a:r>
              <a:rPr lang="sr-Latn-RS" sz="1428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17</a:t>
            </a:r>
            <a:endParaRPr lang="en-US" sz="1400"/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7461F180-471E-41ED-41AF-F7CD814B0BC9}"/>
              </a:ext>
            </a:extLst>
          </p:cNvPr>
          <p:cNvSpPr/>
          <p:nvPr/>
        </p:nvSpPr>
        <p:spPr>
          <a:xfrm>
            <a:off x="8986950" y="5641305"/>
            <a:ext cx="548793" cy="607593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32688">
              <a:spcAft>
                <a:spcPts val="600"/>
              </a:spcAft>
            </a:pPr>
            <a:r>
              <a:rPr lang="sr-Latn-RS" sz="1428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88</a:t>
            </a:r>
            <a:endParaRPr lang="en-US" sz="140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A410A97-A62E-97D7-5A1F-603B28F341D7}"/>
              </a:ext>
            </a:extLst>
          </p:cNvPr>
          <p:cNvCxnSpPr>
            <a:endCxn id="6" idx="1"/>
          </p:cNvCxnSpPr>
          <p:nvPr/>
        </p:nvCxnSpPr>
        <p:spPr>
          <a:xfrm>
            <a:off x="6487993" y="2495566"/>
            <a:ext cx="717356" cy="608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E0843C7-6409-896B-21B0-5B7687EDC064}"/>
              </a:ext>
            </a:extLst>
          </p:cNvPr>
          <p:cNvCxnSpPr>
            <a:cxnSpLocks/>
          </p:cNvCxnSpPr>
          <p:nvPr/>
        </p:nvCxnSpPr>
        <p:spPr>
          <a:xfrm>
            <a:off x="7504240" y="3469605"/>
            <a:ext cx="602690" cy="796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EB310EF-0EF1-4A56-5437-F5CF8F3EFE20}"/>
              </a:ext>
            </a:extLst>
          </p:cNvPr>
          <p:cNvCxnSpPr>
            <a:cxnSpLocks/>
          </p:cNvCxnSpPr>
          <p:nvPr/>
        </p:nvCxnSpPr>
        <p:spPr>
          <a:xfrm>
            <a:off x="8435205" y="4700524"/>
            <a:ext cx="610543" cy="968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D143396-F74C-16FA-0F11-ECA295A6C21E}"/>
              </a:ext>
            </a:extLst>
          </p:cNvPr>
          <p:cNvCxnSpPr>
            <a:cxnSpLocks/>
          </p:cNvCxnSpPr>
          <p:nvPr/>
        </p:nvCxnSpPr>
        <p:spPr>
          <a:xfrm flipH="1">
            <a:off x="6977483" y="3463662"/>
            <a:ext cx="394944" cy="7737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78AB402-656E-54B0-6616-994E82CF1DEE}"/>
              </a:ext>
            </a:extLst>
          </p:cNvPr>
          <p:cNvCxnSpPr>
            <a:cxnSpLocks/>
            <a:endCxn id="5" idx="7"/>
          </p:cNvCxnSpPr>
          <p:nvPr/>
        </p:nvCxnSpPr>
        <p:spPr>
          <a:xfrm flipH="1">
            <a:off x="4849450" y="2495566"/>
            <a:ext cx="1051589" cy="608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9ED96FB-D3C1-E9D8-5F71-63FC48A72C6F}"/>
              </a:ext>
            </a:extLst>
          </p:cNvPr>
          <p:cNvCxnSpPr>
            <a:cxnSpLocks/>
            <a:stCxn id="5" idx="5"/>
          </p:cNvCxnSpPr>
          <p:nvPr/>
        </p:nvCxnSpPr>
        <p:spPr>
          <a:xfrm>
            <a:off x="4849450" y="3533569"/>
            <a:ext cx="307250" cy="620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1A7EF6E-F98E-366B-719B-6FB6D14F259A}"/>
              </a:ext>
            </a:extLst>
          </p:cNvPr>
          <p:cNvCxnSpPr>
            <a:cxnSpLocks/>
          </p:cNvCxnSpPr>
          <p:nvPr/>
        </p:nvCxnSpPr>
        <p:spPr>
          <a:xfrm flipH="1">
            <a:off x="3980217" y="3346083"/>
            <a:ext cx="548793" cy="786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DC7EC00-42D4-E897-E3FE-3B2013ADE002}"/>
              </a:ext>
            </a:extLst>
          </p:cNvPr>
          <p:cNvCxnSpPr>
            <a:cxnSpLocks/>
          </p:cNvCxnSpPr>
          <p:nvPr/>
        </p:nvCxnSpPr>
        <p:spPr>
          <a:xfrm flipH="1">
            <a:off x="3016413" y="4503088"/>
            <a:ext cx="668333" cy="1051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A356C69-3170-1CD1-E7C8-BB47394165BD}"/>
              </a:ext>
            </a:extLst>
          </p:cNvPr>
          <p:cNvCxnSpPr>
            <a:cxnSpLocks/>
          </p:cNvCxnSpPr>
          <p:nvPr/>
        </p:nvCxnSpPr>
        <p:spPr>
          <a:xfrm>
            <a:off x="3866554" y="4548828"/>
            <a:ext cx="416001" cy="1102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13E9515B-1AA4-5A62-0125-9B683B8180B0}"/>
              </a:ext>
            </a:extLst>
          </p:cNvPr>
          <p:cNvGrpSpPr/>
          <p:nvPr/>
        </p:nvGrpSpPr>
        <p:grpSpPr>
          <a:xfrm>
            <a:off x="5630905" y="1777736"/>
            <a:ext cx="1248120" cy="2362320"/>
            <a:chOff x="5581440" y="1638060"/>
            <a:chExt cx="1248120" cy="2362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CE67D52E-890F-3022-BC55-B8E7C7563E15}"/>
                    </a:ext>
                  </a:extLst>
                </p14:cNvPr>
                <p14:cNvContentPartPr/>
                <p14:nvPr/>
              </p14:nvContentPartPr>
              <p14:xfrm>
                <a:off x="5581440" y="1761900"/>
                <a:ext cx="1110240" cy="9910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CFDB0FA6-3443-F71D-D333-7BA9D35D592E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572440" y="1752900"/>
                  <a:ext cx="1127880" cy="10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BC380E9C-35DF-FCDF-F5D2-1DE64AFB567C}"/>
                    </a:ext>
                  </a:extLst>
                </p14:cNvPr>
                <p14:cNvContentPartPr/>
                <p14:nvPr/>
              </p14:nvContentPartPr>
              <p14:xfrm>
                <a:off x="5606280" y="1638060"/>
                <a:ext cx="1223280" cy="12492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3A529442-C416-2A65-A103-B68393A52EA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597280" y="1629060"/>
                  <a:ext cx="1240920" cy="126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33727BFE-9EB6-5D2F-7290-D5FC406CC410}"/>
                    </a:ext>
                  </a:extLst>
                </p14:cNvPr>
                <p14:cNvContentPartPr/>
                <p14:nvPr/>
              </p14:nvContentPartPr>
              <p14:xfrm>
                <a:off x="6292080" y="3071220"/>
                <a:ext cx="347040" cy="9291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5CE31402-5C8D-7491-C9FF-E8BDACFC560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283440" y="3062580"/>
                  <a:ext cx="364680" cy="9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FD0A4EAA-905B-31C0-D276-A96E110F6CCB}"/>
                    </a:ext>
                  </a:extLst>
                </p14:cNvPr>
                <p14:cNvContentPartPr/>
                <p14:nvPr/>
              </p14:nvContentPartPr>
              <p14:xfrm>
                <a:off x="6217200" y="3057180"/>
                <a:ext cx="79560" cy="3330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1D2A94B3-5408-66DC-EB06-4C4FD2A3D08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208200" y="3048180"/>
                  <a:ext cx="97200" cy="3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BCB1E599-2731-D55D-0629-D780FC8E101D}"/>
                    </a:ext>
                  </a:extLst>
                </p14:cNvPr>
                <p14:cNvContentPartPr/>
                <p14:nvPr/>
              </p14:nvContentPartPr>
              <p14:xfrm>
                <a:off x="6295680" y="3066900"/>
                <a:ext cx="255960" cy="2282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0DD75389-0C51-0674-0C98-438C46F1A2F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286680" y="3057900"/>
                  <a:ext cx="273600" cy="2458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984474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FA7F9-8AA7-43EC-965C-B97EFCDB7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96" y="457200"/>
            <a:ext cx="10801208" cy="5943600"/>
          </a:xfrm>
        </p:spPr>
        <p:txBody>
          <a:bodyPr/>
          <a:lstStyle/>
          <a:p>
            <a:pPr marL="0" indent="0" algn="ctr" defTabSz="932688">
              <a:spcBef>
                <a:spcPts val="1020"/>
              </a:spcBef>
              <a:buNone/>
            </a:pPr>
            <a:r>
              <a:rPr lang="en-US" sz="2856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Stablo</a:t>
            </a:r>
            <a:r>
              <a:rPr lang="en-US" sz="285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56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posle</a:t>
            </a:r>
            <a:r>
              <a:rPr lang="en-US" sz="285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</a:t>
            </a:r>
            <a:r>
              <a:rPr lang="sr-Latn-RS" sz="285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ž</a:t>
            </a:r>
            <a:r>
              <a:rPr lang="en-US" sz="2856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uriranja</a:t>
            </a:r>
            <a:endParaRPr lang="en-US"/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EEC9DEB3-74BA-555B-2A3E-AA0C6645CE50}"/>
              </a:ext>
            </a:extLst>
          </p:cNvPr>
          <p:cNvSpPr/>
          <p:nvPr/>
        </p:nvSpPr>
        <p:spPr>
          <a:xfrm>
            <a:off x="5675300" y="1063789"/>
            <a:ext cx="645725" cy="714210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32688">
              <a:spcAft>
                <a:spcPts val="600"/>
              </a:spcAft>
            </a:pPr>
            <a:r>
              <a:rPr lang="en-US" sz="1836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64</a:t>
            </a:r>
            <a:endParaRPr lang="en-US"/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1C94E169-8830-1C85-45C9-4856C67F36A4}"/>
              </a:ext>
            </a:extLst>
          </p:cNvPr>
          <p:cNvSpPr/>
          <p:nvPr/>
        </p:nvSpPr>
        <p:spPr>
          <a:xfrm>
            <a:off x="4217527" y="2100861"/>
            <a:ext cx="547889" cy="606593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32688">
              <a:spcAft>
                <a:spcPts val="600"/>
              </a:spcAft>
            </a:pPr>
            <a:r>
              <a:rPr lang="sr-Latn-RS" sz="1428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32</a:t>
            </a:r>
            <a:endParaRPr lang="en-US" sz="1400"/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187B81D2-CE6E-9469-E122-2AFEEDC84C47}"/>
              </a:ext>
            </a:extLst>
          </p:cNvPr>
          <p:cNvSpPr/>
          <p:nvPr/>
        </p:nvSpPr>
        <p:spPr>
          <a:xfrm>
            <a:off x="6956964" y="2100860"/>
            <a:ext cx="547889" cy="606593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32688">
              <a:spcAft>
                <a:spcPts val="600"/>
              </a:spcAft>
            </a:pPr>
            <a:r>
              <a:rPr lang="sr-Latn-RS" sz="1428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65</a:t>
            </a:r>
            <a:endParaRPr lang="en-US" sz="1400"/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7D65E2BD-3EC2-D216-BC2A-6FC4B8152352}"/>
              </a:ext>
            </a:extLst>
          </p:cNvPr>
          <p:cNvSpPr/>
          <p:nvPr/>
        </p:nvSpPr>
        <p:spPr>
          <a:xfrm>
            <a:off x="7813037" y="3296913"/>
            <a:ext cx="547889" cy="606593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32688">
              <a:spcAft>
                <a:spcPts val="600"/>
              </a:spcAft>
            </a:pPr>
            <a:r>
              <a:rPr lang="sr-Latn-RS" sz="1428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71</a:t>
            </a:r>
            <a:endParaRPr lang="en-US" sz="1400"/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852F71C8-AAD1-55A3-96E2-254F6AB9FD53}"/>
              </a:ext>
            </a:extLst>
          </p:cNvPr>
          <p:cNvSpPr/>
          <p:nvPr/>
        </p:nvSpPr>
        <p:spPr>
          <a:xfrm>
            <a:off x="3943582" y="4722887"/>
            <a:ext cx="547889" cy="606593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32688">
              <a:spcAft>
                <a:spcPts val="600"/>
              </a:spcAft>
            </a:pPr>
            <a:r>
              <a:rPr lang="sr-Latn-RS" sz="1428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20</a:t>
            </a:r>
            <a:endParaRPr lang="en-US" sz="1400"/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C851E9C8-9AAB-B1A3-7BF4-E2C70644D5AD}"/>
              </a:ext>
            </a:extLst>
          </p:cNvPr>
          <p:cNvSpPr/>
          <p:nvPr/>
        </p:nvSpPr>
        <p:spPr>
          <a:xfrm>
            <a:off x="2446678" y="4605486"/>
            <a:ext cx="547889" cy="606593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32688">
              <a:spcAft>
                <a:spcPts val="600"/>
              </a:spcAft>
            </a:pPr>
            <a:r>
              <a:rPr lang="sr-Latn-RS" sz="1428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9</a:t>
            </a:r>
            <a:endParaRPr lang="en-US" sz="1400"/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0339DF3C-8A91-AEFA-F017-C61C92738671}"/>
              </a:ext>
            </a:extLst>
          </p:cNvPr>
          <p:cNvSpPr/>
          <p:nvPr/>
        </p:nvSpPr>
        <p:spPr>
          <a:xfrm>
            <a:off x="4887711" y="3167283"/>
            <a:ext cx="547889" cy="606593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32688">
              <a:spcAft>
                <a:spcPts val="600"/>
              </a:spcAft>
            </a:pPr>
            <a:r>
              <a:rPr lang="sr-Latn-RS" sz="1428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45</a:t>
            </a:r>
            <a:endParaRPr lang="en-US" sz="1400"/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63FB68A6-99BB-52A7-E79F-D5572C7469EF}"/>
              </a:ext>
            </a:extLst>
          </p:cNvPr>
          <p:cNvSpPr/>
          <p:nvPr/>
        </p:nvSpPr>
        <p:spPr>
          <a:xfrm>
            <a:off x="3376130" y="3167284"/>
            <a:ext cx="547889" cy="606593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32688">
              <a:spcAft>
                <a:spcPts val="600"/>
              </a:spcAft>
            </a:pPr>
            <a:r>
              <a:rPr lang="sr-Latn-RS" sz="1428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17</a:t>
            </a:r>
            <a:endParaRPr lang="en-US" sz="1400"/>
          </a:p>
        </p:txBody>
      </p: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255E73D1-9E53-6860-8CD4-65996E26E944}"/>
              </a:ext>
            </a:extLst>
          </p:cNvPr>
          <p:cNvSpPr/>
          <p:nvPr/>
        </p:nvSpPr>
        <p:spPr>
          <a:xfrm>
            <a:off x="8815868" y="4722887"/>
            <a:ext cx="547889" cy="606593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32688">
              <a:spcAft>
                <a:spcPts val="600"/>
              </a:spcAft>
            </a:pPr>
            <a:r>
              <a:rPr lang="sr-Latn-RS" sz="1428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88</a:t>
            </a:r>
            <a:endParaRPr lang="en-US" sz="140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249B6B5-2F48-B400-BD5B-B72A763E4831}"/>
              </a:ext>
            </a:extLst>
          </p:cNvPr>
          <p:cNvCxnSpPr>
            <a:endCxn id="7" idx="1"/>
          </p:cNvCxnSpPr>
          <p:nvPr/>
        </p:nvCxnSpPr>
        <p:spPr>
          <a:xfrm>
            <a:off x="6321025" y="1582326"/>
            <a:ext cx="716175" cy="6073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058B71A-3BFC-DF40-C928-1929B8E3DE47}"/>
              </a:ext>
            </a:extLst>
          </p:cNvPr>
          <p:cNvCxnSpPr>
            <a:cxnSpLocks/>
          </p:cNvCxnSpPr>
          <p:nvPr/>
        </p:nvCxnSpPr>
        <p:spPr>
          <a:xfrm>
            <a:off x="7335600" y="2554762"/>
            <a:ext cx="601698" cy="795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88BDC65-872D-B1D0-73A6-5F865E9864DF}"/>
              </a:ext>
            </a:extLst>
          </p:cNvPr>
          <p:cNvCxnSpPr>
            <a:cxnSpLocks/>
          </p:cNvCxnSpPr>
          <p:nvPr/>
        </p:nvCxnSpPr>
        <p:spPr>
          <a:xfrm>
            <a:off x="8265032" y="3783655"/>
            <a:ext cx="609538" cy="966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B3FF4D4-2ABE-1C95-523F-7C336564B158}"/>
              </a:ext>
            </a:extLst>
          </p:cNvPr>
          <p:cNvCxnSpPr>
            <a:cxnSpLocks/>
            <a:endCxn id="6" idx="7"/>
          </p:cNvCxnSpPr>
          <p:nvPr/>
        </p:nvCxnSpPr>
        <p:spPr>
          <a:xfrm flipH="1">
            <a:off x="4685180" y="1582326"/>
            <a:ext cx="1049858" cy="607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C825604-2817-F534-4769-28E20B9E2B4B}"/>
              </a:ext>
            </a:extLst>
          </p:cNvPr>
          <p:cNvCxnSpPr>
            <a:cxnSpLocks/>
            <a:stCxn id="6" idx="5"/>
          </p:cNvCxnSpPr>
          <p:nvPr/>
        </p:nvCxnSpPr>
        <p:spPr>
          <a:xfrm>
            <a:off x="4685180" y="2618621"/>
            <a:ext cx="306744" cy="619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1637280-1793-E2E5-A8E5-860952033A6A}"/>
              </a:ext>
            </a:extLst>
          </p:cNvPr>
          <p:cNvCxnSpPr>
            <a:cxnSpLocks/>
          </p:cNvCxnSpPr>
          <p:nvPr/>
        </p:nvCxnSpPr>
        <p:spPr>
          <a:xfrm flipH="1">
            <a:off x="3817377" y="2431443"/>
            <a:ext cx="547889" cy="785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B7776E0-FE7F-E0B0-7814-A3DD32B88607}"/>
              </a:ext>
            </a:extLst>
          </p:cNvPr>
          <p:cNvCxnSpPr>
            <a:cxnSpLocks/>
          </p:cNvCxnSpPr>
          <p:nvPr/>
        </p:nvCxnSpPr>
        <p:spPr>
          <a:xfrm flipH="1">
            <a:off x="2855160" y="3586544"/>
            <a:ext cx="667233" cy="10497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BECE136-6A53-3E6D-040A-7CEA9E1D60E1}"/>
              </a:ext>
            </a:extLst>
          </p:cNvPr>
          <p:cNvCxnSpPr>
            <a:cxnSpLocks/>
          </p:cNvCxnSpPr>
          <p:nvPr/>
        </p:nvCxnSpPr>
        <p:spPr>
          <a:xfrm>
            <a:off x="3703902" y="3632208"/>
            <a:ext cx="415316" cy="1101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65076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30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EE91A4-0BCB-422D-74E9-DA1204B112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0007" y="457200"/>
            <a:ext cx="9911985" cy="5943600"/>
          </a:xfrm>
        </p:spPr>
        <p:txBody>
          <a:bodyPr/>
          <a:lstStyle/>
          <a:p>
            <a:pPr marL="0" indent="0" algn="ctr" defTabSz="859536">
              <a:spcBef>
                <a:spcPts val="940"/>
              </a:spcBef>
              <a:buNone/>
            </a:pPr>
            <a:r>
              <a:rPr lang="en-US" sz="2632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Brisanje</a:t>
            </a:r>
            <a:r>
              <a:rPr lang="en-US" sz="2632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632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vrednosti</a:t>
            </a:r>
            <a:r>
              <a:rPr lang="en-US" sz="2632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632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</a:t>
            </a:r>
            <a:r>
              <a:rPr lang="en-US" sz="2632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2 </a:t>
            </a:r>
            <a:r>
              <a:rPr lang="en-US" sz="2632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deteta</a:t>
            </a:r>
            <a:endParaRPr lang="en-US" sz="2632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 algn="ctr" defTabSz="859536">
              <a:spcBef>
                <a:spcPts val="940"/>
              </a:spcBef>
              <a:buNone/>
            </a:pPr>
            <a:r>
              <a:rPr lang="en-US" sz="2632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Drugi</a:t>
            </a:r>
            <a:r>
              <a:rPr lang="en-US" sz="2632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na</a:t>
            </a:r>
            <a:r>
              <a:rPr lang="sr-Latn-RS" sz="2632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č</a:t>
            </a:r>
            <a:r>
              <a:rPr lang="en-US" sz="2632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</a:t>
            </a:r>
            <a:endParaRPr lang="en-US"/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704D5C4B-BD63-71C0-0556-FC53CBD7BEDC}"/>
              </a:ext>
            </a:extLst>
          </p:cNvPr>
          <p:cNvSpPr/>
          <p:nvPr/>
        </p:nvSpPr>
        <p:spPr>
          <a:xfrm>
            <a:off x="5799716" y="1606415"/>
            <a:ext cx="592565" cy="655412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59536">
              <a:spcAft>
                <a:spcPts val="600"/>
              </a:spcAft>
            </a:pPr>
            <a:r>
              <a:rPr lang="sr-Latn-RS" sz="1692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51</a:t>
            </a:r>
            <a:endParaRPr lang="en-US"/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39AEA3EF-FE0B-0CD5-2BDC-90309C12E52F}"/>
              </a:ext>
            </a:extLst>
          </p:cNvPr>
          <p:cNvSpPr/>
          <p:nvPr/>
        </p:nvSpPr>
        <p:spPr>
          <a:xfrm>
            <a:off x="4461957" y="2558109"/>
            <a:ext cx="502784" cy="556654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59536">
              <a:spcAft>
                <a:spcPts val="600"/>
              </a:spcAft>
            </a:pPr>
            <a:r>
              <a:rPr lang="sr-Latn-RS" sz="1316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32</a:t>
            </a:r>
            <a:endParaRPr lang="en-US" sz="1400"/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673DF834-6015-060B-EAFA-7074B66A9697}"/>
              </a:ext>
            </a:extLst>
          </p:cNvPr>
          <p:cNvSpPr/>
          <p:nvPr/>
        </p:nvSpPr>
        <p:spPr>
          <a:xfrm>
            <a:off x="6975866" y="2558108"/>
            <a:ext cx="502784" cy="556654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59536">
              <a:spcAft>
                <a:spcPts val="600"/>
              </a:spcAft>
            </a:pPr>
            <a:r>
              <a:rPr lang="sr-Latn-RS" sz="1316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65</a:t>
            </a:r>
            <a:endParaRPr lang="en-US" sz="1400"/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EEBFF5FC-7170-463D-7777-10464477ACF7}"/>
              </a:ext>
            </a:extLst>
          </p:cNvPr>
          <p:cNvSpPr/>
          <p:nvPr/>
        </p:nvSpPr>
        <p:spPr>
          <a:xfrm>
            <a:off x="7761462" y="3655695"/>
            <a:ext cx="502784" cy="556654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59536">
              <a:spcAft>
                <a:spcPts val="600"/>
              </a:spcAft>
            </a:pPr>
            <a:r>
              <a:rPr lang="sr-Latn-RS" sz="1316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71</a:t>
            </a:r>
            <a:endParaRPr lang="en-US" sz="1400"/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E200054B-723E-B882-1913-1FA0B17C526E}"/>
              </a:ext>
            </a:extLst>
          </p:cNvPr>
          <p:cNvSpPr/>
          <p:nvPr/>
        </p:nvSpPr>
        <p:spPr>
          <a:xfrm>
            <a:off x="6464106" y="3655696"/>
            <a:ext cx="502784" cy="556654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59536">
              <a:spcAft>
                <a:spcPts val="600"/>
              </a:spcAft>
            </a:pPr>
            <a:r>
              <a:rPr lang="sr-Latn-RS" sz="1316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59</a:t>
            </a:r>
            <a:endParaRPr lang="en-US" sz="1400"/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012FA7A7-9C9E-137A-6711-1097CC723D6E}"/>
              </a:ext>
            </a:extLst>
          </p:cNvPr>
          <p:cNvSpPr/>
          <p:nvPr/>
        </p:nvSpPr>
        <p:spPr>
          <a:xfrm>
            <a:off x="4210565" y="4964274"/>
            <a:ext cx="502784" cy="556654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59536">
              <a:spcAft>
                <a:spcPts val="600"/>
              </a:spcAft>
            </a:pPr>
            <a:r>
              <a:rPr lang="sr-Latn-RS" sz="1316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20</a:t>
            </a:r>
            <a:endParaRPr lang="en-US" sz="1400"/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595CC9CF-E9A9-AE45-6A49-B48B6D51C1ED}"/>
              </a:ext>
            </a:extLst>
          </p:cNvPr>
          <p:cNvSpPr/>
          <p:nvPr/>
        </p:nvSpPr>
        <p:spPr>
          <a:xfrm>
            <a:off x="2836895" y="4856538"/>
            <a:ext cx="502784" cy="556654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59536">
              <a:spcAft>
                <a:spcPts val="600"/>
              </a:spcAft>
            </a:pPr>
            <a:r>
              <a:rPr lang="sr-Latn-RS" sz="1316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9</a:t>
            </a:r>
            <a:endParaRPr lang="en-US" sz="1400"/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64D01051-EEEC-840C-103F-B2C309CAFF4F}"/>
              </a:ext>
            </a:extLst>
          </p:cNvPr>
          <p:cNvSpPr/>
          <p:nvPr/>
        </p:nvSpPr>
        <p:spPr>
          <a:xfrm>
            <a:off x="5076967" y="3536736"/>
            <a:ext cx="502784" cy="556654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59536">
              <a:spcAft>
                <a:spcPts val="600"/>
              </a:spcAft>
            </a:pPr>
            <a:r>
              <a:rPr lang="sr-Latn-RS" sz="1316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45</a:t>
            </a:r>
            <a:endParaRPr lang="en-US" sz="1400"/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A1D7CDA4-F02E-33F5-146E-5796DE4D7418}"/>
              </a:ext>
            </a:extLst>
          </p:cNvPr>
          <p:cNvSpPr/>
          <p:nvPr/>
        </p:nvSpPr>
        <p:spPr>
          <a:xfrm>
            <a:off x="3689828" y="3536737"/>
            <a:ext cx="502784" cy="556654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59536">
              <a:spcAft>
                <a:spcPts val="600"/>
              </a:spcAft>
            </a:pPr>
            <a:r>
              <a:rPr lang="sr-Latn-RS" sz="1316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17</a:t>
            </a:r>
            <a:endParaRPr lang="en-US" sz="1400"/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C4C7FC74-A725-8D5E-8B5E-047704F7C157}"/>
              </a:ext>
            </a:extLst>
          </p:cNvPr>
          <p:cNvSpPr/>
          <p:nvPr/>
        </p:nvSpPr>
        <p:spPr>
          <a:xfrm>
            <a:off x="8681734" y="4964274"/>
            <a:ext cx="502784" cy="556654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59536">
              <a:spcAft>
                <a:spcPts val="600"/>
              </a:spcAft>
            </a:pPr>
            <a:r>
              <a:rPr lang="sr-Latn-RS" sz="1316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88</a:t>
            </a:r>
            <a:endParaRPr lang="en-US" sz="140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1602087-88F0-F77D-826D-A603E5E777FC}"/>
              </a:ext>
            </a:extLst>
          </p:cNvPr>
          <p:cNvCxnSpPr>
            <a:endCxn id="6" idx="1"/>
          </p:cNvCxnSpPr>
          <p:nvPr/>
        </p:nvCxnSpPr>
        <p:spPr>
          <a:xfrm>
            <a:off x="6392282" y="2082263"/>
            <a:ext cx="657215" cy="557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2AC80A1-B5A7-0AA8-1BEF-31CCA0C5E365}"/>
              </a:ext>
            </a:extLst>
          </p:cNvPr>
          <p:cNvCxnSpPr>
            <a:cxnSpLocks/>
          </p:cNvCxnSpPr>
          <p:nvPr/>
        </p:nvCxnSpPr>
        <p:spPr>
          <a:xfrm>
            <a:off x="7323330" y="2974642"/>
            <a:ext cx="552163" cy="729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94133FE-9FBF-C4D4-88C6-9F55703F4A64}"/>
              </a:ext>
            </a:extLst>
          </p:cNvPr>
          <p:cNvCxnSpPr>
            <a:cxnSpLocks/>
          </p:cNvCxnSpPr>
          <p:nvPr/>
        </p:nvCxnSpPr>
        <p:spPr>
          <a:xfrm>
            <a:off x="8176246" y="4102365"/>
            <a:ext cx="559357" cy="887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3615DE6-68FE-65E6-E5A1-5E15EAFD9A13}"/>
              </a:ext>
            </a:extLst>
          </p:cNvPr>
          <p:cNvCxnSpPr>
            <a:cxnSpLocks/>
          </p:cNvCxnSpPr>
          <p:nvPr/>
        </p:nvCxnSpPr>
        <p:spPr>
          <a:xfrm flipH="1">
            <a:off x="6840734" y="2969197"/>
            <a:ext cx="361833" cy="708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1C547AB-B444-2302-4E48-732953DE1CB4}"/>
              </a:ext>
            </a:extLst>
          </p:cNvPr>
          <p:cNvCxnSpPr>
            <a:cxnSpLocks/>
            <a:endCxn id="5" idx="7"/>
          </p:cNvCxnSpPr>
          <p:nvPr/>
        </p:nvCxnSpPr>
        <p:spPr>
          <a:xfrm flipH="1">
            <a:off x="4891109" y="2082263"/>
            <a:ext cx="963427" cy="557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EE5D5B2-04F3-D7C5-BC79-EE70DB31CD44}"/>
              </a:ext>
            </a:extLst>
          </p:cNvPr>
          <p:cNvCxnSpPr>
            <a:cxnSpLocks/>
            <a:stCxn id="5" idx="5"/>
          </p:cNvCxnSpPr>
          <p:nvPr/>
        </p:nvCxnSpPr>
        <p:spPr>
          <a:xfrm>
            <a:off x="4891109" y="3033244"/>
            <a:ext cx="281491" cy="568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F3DF9B0-ABE5-2C74-1E8B-62EC9E1DDC34}"/>
              </a:ext>
            </a:extLst>
          </p:cNvPr>
          <p:cNvCxnSpPr>
            <a:cxnSpLocks/>
          </p:cNvCxnSpPr>
          <p:nvPr/>
        </p:nvCxnSpPr>
        <p:spPr>
          <a:xfrm flipH="1">
            <a:off x="4094750" y="2861476"/>
            <a:ext cx="502784" cy="720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06AEA20-0D4B-81F1-9DC7-0AF6C99D5D8E}"/>
              </a:ext>
            </a:extLst>
          </p:cNvPr>
          <p:cNvCxnSpPr>
            <a:cxnSpLocks/>
          </p:cNvCxnSpPr>
          <p:nvPr/>
        </p:nvCxnSpPr>
        <p:spPr>
          <a:xfrm flipH="1">
            <a:off x="3211748" y="3921481"/>
            <a:ext cx="612302" cy="963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FACFA50-E48F-773B-3CA9-17C008AA0655}"/>
              </a:ext>
            </a:extLst>
          </p:cNvPr>
          <p:cNvCxnSpPr>
            <a:cxnSpLocks/>
          </p:cNvCxnSpPr>
          <p:nvPr/>
        </p:nvCxnSpPr>
        <p:spPr>
          <a:xfrm>
            <a:off x="3990616" y="3963386"/>
            <a:ext cx="381124" cy="10104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0907ADB1-713B-AE9D-9B65-F62F09D39BE0}"/>
              </a:ext>
            </a:extLst>
          </p:cNvPr>
          <p:cNvGrpSpPr/>
          <p:nvPr/>
        </p:nvGrpSpPr>
        <p:grpSpPr>
          <a:xfrm>
            <a:off x="5535144" y="1327385"/>
            <a:ext cx="1311120" cy="2067120"/>
            <a:chOff x="5505120" y="1571460"/>
            <a:chExt cx="1311120" cy="2067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F45A0E7A-FC12-F3FB-A6DD-C567B3182AE9}"/>
                    </a:ext>
                  </a:extLst>
                </p14:cNvPr>
                <p14:cNvContentPartPr/>
                <p14:nvPr/>
              </p14:nvContentPartPr>
              <p14:xfrm>
                <a:off x="5505120" y="1599900"/>
                <a:ext cx="1076040" cy="9889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EC079206-AB06-7F02-5AA6-35E9690CFD44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496120" y="1590900"/>
                  <a:ext cx="1093680" cy="10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FAEBF5AE-1E54-8E35-8377-89D65B56DEE7}"/>
                    </a:ext>
                  </a:extLst>
                </p14:cNvPr>
                <p14:cNvContentPartPr/>
                <p14:nvPr/>
              </p14:nvContentPartPr>
              <p14:xfrm>
                <a:off x="5576760" y="1571460"/>
                <a:ext cx="1239480" cy="9903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4F3E369C-45B0-2FA1-DC5E-8EC92F33980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568120" y="1562460"/>
                  <a:ext cx="1257120" cy="10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FA931A7C-60C8-3A51-3569-10658CFB09A1}"/>
                    </a:ext>
                  </a:extLst>
                </p14:cNvPr>
                <p14:cNvContentPartPr/>
                <p14:nvPr/>
              </p14:nvContentPartPr>
              <p14:xfrm>
                <a:off x="5505120" y="2828940"/>
                <a:ext cx="293040" cy="8096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77FCBC4E-EBC2-8971-88F0-59D0F17E6E0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496120" y="2820300"/>
                  <a:ext cx="310680" cy="82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87323B8F-12D3-6CD7-3578-EF352817E825}"/>
                    </a:ext>
                  </a:extLst>
                </p14:cNvPr>
                <p14:cNvContentPartPr/>
                <p14:nvPr/>
              </p14:nvContentPartPr>
              <p14:xfrm>
                <a:off x="5581440" y="2632380"/>
                <a:ext cx="324000" cy="2538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77953B30-2498-5E9A-2EE2-CEEC0066A27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572440" y="2623740"/>
                  <a:ext cx="341640" cy="27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FF273148-AA70-E1BE-848C-155AB7B7CF7A}"/>
                    </a:ext>
                  </a:extLst>
                </p14:cNvPr>
                <p14:cNvContentPartPr/>
                <p14:nvPr/>
              </p14:nvContentPartPr>
              <p14:xfrm>
                <a:off x="5848200" y="2628780"/>
                <a:ext cx="75960" cy="4467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FB22F8C1-47F5-3021-A3CB-183B5C7A636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839200" y="2619780"/>
                  <a:ext cx="93600" cy="4644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5094619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297</TotalTime>
  <Words>450</Words>
  <Application>Microsoft Office PowerPoint</Application>
  <PresentationFormat>Widescreen</PresentationFormat>
  <Paragraphs>242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Uređena binarna stabla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Uređena binarna stabla</dc:title>
  <dc:creator>KOT 31-20 Darko Marković</dc:creator>
  <cp:lastModifiedBy>KOT 07-20 Aleksandar Savić</cp:lastModifiedBy>
  <cp:revision>16</cp:revision>
  <dcterms:created xsi:type="dcterms:W3CDTF">2023-06-17T15:10:51Z</dcterms:created>
  <dcterms:modified xsi:type="dcterms:W3CDTF">2024-03-08T11:12:32Z</dcterms:modified>
</cp:coreProperties>
</file>