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1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24575,'5'2'0,"0"-1"0,0 1 0,0 0 0,-1 0 0,1 1 0,-1-1 0,1 1 0,-1 0 0,0 0 0,0 1 0,-1-1 0,1 1 0,0 0 0,-1 0 0,5 8 0,10 8 0,166 158 0,-79-80 0,109 130 0,-45-25 0,214 287 0,-261-325-1365,-104-140-5461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4:1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24575,'52'2'0,"54"10"0,-55-5 0,60 0 0,-61-9 0,-36 0 0,0 1 0,0 0 0,1 1 0,-1 1 0,0 1 0,0-1 0,16 6 0,-28-6 0,1 1 0,-1-1 0,1 1 0,-1 0 0,0 0 0,0 0 0,0 0 0,0 1 0,0-1 0,0 0 0,-1 1 0,1 0 0,-1-1 0,0 1 0,1 0 0,-1-1 0,0 1 0,-1 0 0,1 0 0,-1 0 0,1 0 0,-1 4 0,2 12 0,-1 0 0,-3 27 0,1-24 0,0 30 0,-8 128 0,6-154 0,-2-1 0,0 0 0,-2-1 0,0 1 0,-12 25 0,0-7-1365,13-25-5461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7:0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24575,'5'5'0,"5"5"0,2 6 0,3 0 0,-2 2 0,-2 3 0,-3 1 0,-3 2 0,2-2 0,0-2 0,-1 1 0,-2 1 0,-1 2 0,-2 1 0,0 1 0,-1 0 0,0-4-8191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8:0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1585 1055 24575,'-16'-2'0,"0"-1"0,0-1 0,0 0 0,0-1 0,0-1 0,1-1 0,0 0 0,1 0 0,-16-12 0,-7-1 0,-58-35 0,-159-121 0,143 93 0,4-6 0,-137-143 0,226 210 0,-1 2 0,-1 1 0,0 0 0,-1 1 0,-2 1 0,1 2 0,-31-17 0,-55-14 0,67 30 0,-59-32 0,3-5-1365,72 43-5461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8:0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24575,'9'0'0,"8"0"0,9 0 0,6 0 0,1-4 0,-1-2 0,0 0 0,-2 1 0,-1 2 0,-2 1 0,0-4 0,-5 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8:1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24575,'0'9'0,"0"7"0,5 15 0,1 11 0,4 12 0,5 10 0,4 3 0,-1 4 0,-3-6 0,-5-9 0,-4-10 0,-2-13-8191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5:4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1007 24575,'4'-2'0,"-1"1"0,1-2 0,-1 1 0,1 0 0,-1-1 0,0 1 0,0-1 0,-1 0 0,1 0 0,0 0 0,-1 0 0,0-1 0,0 1 0,0 0 0,3-7 0,0 1 0,55-96 0,-5-2 0,-5-3 0,41-130 0,-65 165-103,0 6-318,-3-1 1,14-78-1,-34 125-6405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5:4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24575,'2'2'0,"0"0"0,1-1 0,-1 1 0,0-1 0,1 0 0,-1 0 0,1 0 0,-1 0 0,1 0 0,-1 0 0,1-1 0,0 1 0,-1-1 0,1 1 0,0-1 0,-1 0 0,1 0 0,0-1 0,-1 1 0,1 0 0,0-1 0,-1 0 0,1 0 0,-1 1 0,1-1 0,-1-1 0,1 1 0,-1 0 0,0-1 0,3-1 0,5-3 0,0-2 0,0 1 0,-1-1 0,0 0 0,9-12 0,26-46 0,-38 54 0,0 1 0,1-1 0,1 2 0,0-1 0,0 1 0,11-9 0,-19 18 0,1 0 0,0 1 0,-1-1 0,1 0 0,0 1 0,0-1 0,0 1 0,-1-1 0,1 1 0,0 0 0,0-1 0,0 1 0,0 0 0,0 0 0,0-1 0,0 1 0,0 0 0,0 0 0,0 0 0,0 0 0,-1 0 0,1 0 0,0 0 0,0 1 0,0-1 0,0 0 0,0 0 0,0 1 0,0-1 0,1 1 0,0 1 0,-1 0 0,1 0 0,0 0 0,0 0 0,-1 0 0,1 0 0,-1 0 0,0 0 0,1 1 0,-1-1 0,1 3 0,2 9 0,0 0 0,-1 0 0,2 16 0,-3-3 0,-2 53 0,-2-60 0,1 1 0,2-1 0,0 1 0,7 36 0,-6-49-227,1-1-1,0 0 1,1 0-1,-1 0 1,7 10-1,6 5-6598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7:3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24575,'19'45'0,"2"-2"0,1 0 0,50 69 0,-12-31 0,97 102 0,-23-29 0,-51-58 0,-39-47 0,71 104 0,-95-125-57,-15-21-74,0-1 0,0 0 0,0 1 1,-1 0-1,-1 0 0,1 0 0,-1 1 1,0-1-1,2 12 0,-5-5-6695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7:3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24575,'1'13'0,"1"0"0,0 0 0,1 0 0,1 0 0,0 0 0,6 12 0,-4-9 0,-1 0 0,7 32 0,-7 5 0,-2 1 0,-2 0 0,-7 54 0,2-83-1365,-2-2-5461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7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24575,'0'-4'0,"5"-2"0,5 0 0,7 1 0,3 11 0,4 4 0,7 4 0,2 10 0,9 5 0,7 6 0,-1-2 0,1-3 0,-4-2 0,-5-1 0,-5-5 0,-7-6-8191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0:0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6685 24575,'13'-16'0,"206"-172"0,77-73 0,-276 239 0,-2-1 0,0 0 0,-1-1 0,-2-1 0,0-1 0,-2 0 0,-1-1 0,-1 0 0,-1 0 0,12-58 0,11-21 0,5-18 0,84-321 0,-107 398 0,-3-5 0,-1-1 0,5-82 0,-7 48 0,2-139 0,1-9 0,4 33 0,-11-260 0,-8 239 0,3 139 0,20-542 0,-5-103 0,-18 456 0,3-576 0,-4 785 0,-3 1 0,-3-1 0,-3 2 0,-31-95 0,7 28 0,-13-24 0,-7-24 0,49 147-1365,-1 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0:0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24575,'1'9'0,"0"-1"0,0 1 0,1 0 0,0-1 0,0 1 0,1-1 0,0 1 0,1-1 0,0 0 0,0-1 0,1 1 0,0-1 0,8 10 0,12 11 0,54 49 0,-12-14 0,55 56 115,-47-49-1595,-48-43-5346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0:0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24575,'-5'1'0,"-1"0"0,1 0 0,0 1 0,-1-1 0,1 1 0,0 0 0,0 1 0,0-1 0,0 1 0,0 0 0,1 0 0,-1 1 0,1-1 0,0 1 0,-6 7 0,-4 4 0,1 1 0,-21 33 0,-55 107 0,84-144 15,1-1-1,0 1 1,1-1 0,0 1-1,0 0 1,2 0-1,-1 1 1,2 19 0,-1-15-389,0 0-1,-1 0 1,-6 25 0,2-21-6452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0:1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24575,'2'0'0,"1"1"0,-1 0 0,0 0 0,1 1 0,-1-1 0,0 0 0,0 1 0,1 0 0,-1-1 0,0 1 0,-1 0 0,1 0 0,0 0 0,-1 0 0,3 4 0,6 5 0,79 78 0,4-5 0,4-3 0,138 87 0,-209-151 0,91 61 0,125 107 0,-31-23 0,-51-42 0,-120-83 0,-1 1 0,-2 2 0,-2 2 0,31 49 0,73 84 0,-97-126 0,41 63 0,13 17 0,105 85 0,-43-49 0,-144-148 0,179 217 0,-115-139-1365,-59-72-5461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1:2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24575,'7'6'0,"0"0"0,1-1 0,-1 0 0,1-1 0,0 1 0,0-1 0,0-1 0,13 4 0,70 15 0,134 7 0,-156-24 0,-1 4 0,0 2 0,96 30 0,-132-30-1365,-7-3-5461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0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2344 0 24575,'-1'12'0,"0"0"0,-1 0 0,-1 0 0,1 0 0,-2-1 0,0 0 0,0 1 0,-11 18 0,-58 86 0,46-78 0,-13 24 0,-312 435 0,175-309 0,105-115 0,-92 87 0,-114 124 0,187-184 0,51-59 0,3 1 0,-39 57 0,-58 76 0,86-117 0,-61 96 0,-1 9 0,18-27 0,-121 218 0,181-307-455,-1-2 0,-55 57 0,66-78-6371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0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2569 24575,'-34'-93'0,"-5"1"0,-4 2 0,-101-158 0,126 220 0,-40-60 0,3-2 0,-72-164 0,86 138 0,-29-132 0,35 55 0,21 125 0,2-1 0,-2-92 0,10-142 0,5 223 0,-3 46 0,-1 1 0,-12-52 0,2 12 0,10 58-197,-1 1-1,0-1 1,-1 1-1,-10-18 1,13 27-181,-11-22-6448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0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 24575,'7'0'0,"0"0"0,0-1 0,0 0 0,0 0 0,-1 0 0,1-1 0,0 0 0,-1 0 0,1 0 0,-1-1 0,0 0 0,0-1 0,9-5 0,-4-1 0,0-1 0,0 0 0,-1 0 0,-1-1 0,10-16 0,3-5 0,-2-2 0,-2 0 0,16-41 0,33-118 0,-37 104 0,-21 54 0,-7 29 0,-1-1 0,1 1 0,1-1 0,0 1 0,-1 0 0,6-8 0,-7 14 0,-1 0 0,1 0 0,-1 1 0,1-1 0,0 1 0,-1-1 0,1 0 0,0 1 0,0 0 0,-1-1 0,1 1 0,0-1 0,0 1 0,0 0 0,-1-1 0,1 1 0,0 0 0,0 0 0,0 0 0,0 0 0,0 0 0,-1 0 0,1 0 0,0 0 0,0 0 0,0 0 0,0 0 0,0 0 0,0 1 0,-1-1 0,1 0 0,0 1 0,0-1 0,0 0 0,-1 1 0,1-1 0,0 1 0,0 0 0,27 26 0,-26-25 0,55 70 0,-3 3 0,-3 2 0,-4 2 0,41 94 0,-77-147-1365,-3-4-5461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0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1360 24575,'1'-4'0,"-1"1"0,1 0 0,1 0 0,-1 0 0,0 0 0,1 0 0,-1 0 0,1 0 0,0 0 0,0 0 0,0 1 0,1-1 0,-1 1 0,5-5 0,9-10 0,173-205 0,-44 54 0,71-74 0,-181 208 0,2 1 0,2 2 0,0 2 0,66-37 0,-36 25 0,-2-3 0,95-82 0,-99 80 0,78-44 0,0-1 0,-120 75-1365,-5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0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24575,'657'0'0,"-651"0"0,-1 0 0,1 0 0,0 1 0,-1-1 0,1 1 0,-1 1 0,1-1 0,-1 1 0,1 0 0,-1 0 0,0 0 0,0 1 0,5 3 0,-6-3 0,-1 0 0,0 1 0,0-1 0,0 1 0,0-1 0,-1 1 0,0 0 0,1 0 0,-1 0 0,-1 0 0,1 1 0,0-1 0,-1 0 0,0 1 0,0-1 0,0 7 0,0 5 7,0 0 0,-2 1 1,0-1-1,0 0 0,-2 0 0,0 0 0,-1 0 0,0-1 0,-7 16 0,-12 25-256,-33 56-1,29-59-687,13-27-5889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4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0 24575,'-4'2'0,"-1"0"0,1 0 0,-1 0 0,1 0 0,0 1 0,0 0 0,0 0 0,0 0 0,-5 6 0,-7 3 0,-380 317 0,176-137 0,152-132-341,3 2 0,3 4-1,-80 107 1,123-148-6485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4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24575,'-1'12'0,"-2"0"0,1 0 0,-2 0 0,1 0 0,-2 0 0,0-1 0,-11 19 0,0 5 0,1-1 0,-7 13 0,3 1 0,-21 78 0,39-122 0,0-1 0,1 1 0,-1 0 0,1 0 0,0 0 0,0 0 0,1 0 0,-1 0 0,1 0 0,0 0 0,0 0 0,0 0 0,0 0 0,1-1 0,-1 1 0,5 6 0,-2-5 0,0 1 0,1-1 0,0 0 0,0 0 0,0-1 0,0 0 0,1 1 0,0-2 0,6 4 0,14 6 0,1-2 0,0-1 0,49 11 0,-55-16 0,38 10-114,195 57-1137,-228-63-5575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4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24575,'6'1'0,"0"0"0,1 0 0,-1 0 0,-1 1 0,1 0 0,0 0 0,0 1 0,-1-1 0,1 1 0,-1 0 0,0 1 0,0-1 0,6 7 0,9 7 0,28 35 0,-41-45 0,286 333 0,-262-300-236,-1 0 0,-3 2 0,26 52 0,-46-81-185,8 13-6405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11:4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24575,'5'1'0,"0"1"0,0-1 0,0 1 0,-1 0 0,1 0 0,-1 1 0,5 2 0,6 4 0,43 18 0,121 41 0,-177-67 0,0 0 0,0 0 0,1-1 0,-1 1 0,0 0 0,1-1 0,-1 0 0,1 1 0,-1-1 0,0 0 0,1 0 0,-1-1 0,1 1 0,-1 0 0,0-1 0,1 0 0,-1 1 0,0-1 0,0 0 0,0 0 0,1 0 0,-1 0 0,0-1 0,0 1 0,0 0 0,-1-1 0,1 0 0,2-1 0,-2-2 0,1-1 0,-1 1 0,0 0 0,0-1 0,-1 0 0,1 1 0,-1-1 0,-1 0 0,1 1 0,-1-11 0,2-76 0,7-103 0,-1 127-1365,-6 42-5461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6:42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3663 1069 24575,'0'-3'0,"-1"0"0,1 0 0,-1 0 0,0 0 0,0 0 0,0 0 0,-1 1 0,1-1 0,-1 0 0,1 1 0,-1 0 0,0-1 0,0 1 0,-5-4 0,-32-28 0,38 33 0,-69-45 0,-2 2 0,-145-64 0,62 34 0,-195-103 0,270 138 0,0 3 0,-3 5 0,-1 3 0,-108-22 0,-358-40 0,284 52 0,-95-14 0,-482-92 0,685 116-1365,121 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1:2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24575,'0'20'0,"0"18"0,0-1 0,3 0 0,10 55 0,15 39 0,-21-89 0,-3 0 0,0 0 0,-3 0 0,-5 52 0,1 6 0,3-70 0,1 0 0,1-1 0,11 51 0,-5-36-1365,-6-24-5461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7:0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1731 24575,'13'0'0,"-1"-1"0,1 0 0,-1-1 0,1 0 0,-1-1 0,0-1 0,19-7 0,-1-4 0,47-31 0,9-10 0,-3-4 0,113-105 0,-179 151 0,1 1 0,0 1 0,1 0 0,0 2 0,29-12 0,9-6 0,31-22 0,49-24 0,-120 67 0,0 1 0,1 0 0,-1 1 0,1 1 0,0 1 0,30-2 0,-13 3 0,-1-2 0,0-1 0,0-2 0,-1-1 0,1-2 0,38-17 0,-39 16 0,-1 2 0,1 1 0,1 2 0,-1 1 0,64 0 0,-77 3 0,-2-1 0,1 0 0,0-2 0,-1 0 0,1-1 0,33-16 0,100-66 0,-16 8 0,30 4 0,75-39 0,-200 92 0,-1-2 0,-1-1 0,58-52 0,-67 51 0,65-47 0,-80 65 0,0 0 0,1 1 0,0 1 0,0 0 0,0 1 0,1 1 0,19-3 0,59-15 0,-1-3 0,-1-5 0,116-56 0,-154 67 0,0 2 0,86-16 0,-68 17 0,-52 11-1365,-4-2-5461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7:0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4644 24575,'20'-9'0,"1"1"0,-1 1 0,1 1 0,1 1 0,-1 0 0,23-1 0,132-2 0,-167 7 0,150 1 0,143-6 0,-236 1 0,0-3 0,102-26 0,-94 14 0,-1-4 0,-1-2 0,110-58 0,-106 46 0,91-30 0,-94 40 0,112-59 0,-163 74 0,0-1 0,-1-1 0,0-1 0,-1-1 0,-1-1 0,-1 0 0,0-1 0,28-41 0,5-12 0,-29 42 0,-1-1 0,34-66 0,-2-10 0,-34 71 0,-1 0 0,-2-1 0,13-45 0,58-168 0,-8 32 0,-60 148 0,-7 25 0,1 0 0,21-41 0,66-122 0,-16 22 0,8-17 0,-67 146 0,-2 0 0,18-69 0,-26 77 0,-1-5 0,-3 1 0,4-64 0,-3 27 0,9-76 0,-10 71 0,3 0 0,35-118 0,-32 155 0,-6 19 0,1 2 0,1 0 0,24-43 0,17-9 0,90-111 0,-87 125 0,-28 30 0,-2-1 0,-2-2 0,20-52 0,-39 85 0,23-58-1365,-19 56-5461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7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24575,'6'0'0,"0"0"0,0-1 0,0 0 0,0 0 0,0-1 0,-1 0 0,1 0 0,0 0 0,-1 0 0,0-1 0,1 0 0,6-6 0,3-2 0,-1-1 0,20-23 0,-20 20 0,-14 14 0,1 0 0,-1 0 0,1 1 0,-1-1 0,1 0 0,0 0 0,0 0 0,-1 1 0,1-1 0,0 0 0,0 1 0,0-1 0,0 1 0,0-1 0,0 1 0,0-1 0,0 1 0,0 0 0,0-1 0,0 1 0,0 0 0,0 0 0,0 0 0,0 0 0,0 0 0,0 0 0,0 0 0,0 0 0,0 0 0,0 0 0,0 1 0,0-1 0,0 0 0,0 1 0,0-1 0,0 1 0,0-1 0,0 1 0,0-1 0,0 1 0,-1 0 0,1-1 0,0 1 0,0 0 0,-1 0 0,1-1 0,0 1 0,-1 0 0,1 0 0,0 1 0,3 6 0,-1 0 0,0 1 0,0-1 0,3 17 0,-3-15 0,6 26 0,62 202 0,-50-197-1365,-12-24-5461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3:5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2089 2588 24575,'0'-2'0,"0"0"0,-1 0 0,1 0 0,-1 0 0,0 0 0,0 0 0,0 0 0,0 0 0,0 1 0,0-1 0,0 0 0,0 0 0,-1 1 0,1-1 0,-1 1 0,-1-2 0,-34-25 0,16 12 0,-40-41 0,2-3 0,3-3 0,-63-92 0,-119-228 0,169 265 0,-6 4 0,-166-197 0,95 144 0,-237-247 0,275 309 0,4-5 0,-172-237 0,221 270-1365,32 47-5461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3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1038 24575,'2'-4'0,"0"0"0,1 0 0,-1 1 0,1-1 0,0 0 0,0 1 0,0 0 0,0 0 0,0 0 0,1 0 0,0 0 0,-1 0 0,7-2 0,-1-2 0,151-130 0,4-2 0,-134 118 0,1 1 0,1 2 0,1 1 0,0 2 0,1 1 0,45-11 0,217-41 0,-277 62 0,319-47 0,184-40 0,-474 76 0,-1-2 0,-1-2 0,-1-2 0,0-2 0,45-33 0,-21 15 0,-49 30 0,1 1 0,0 0 0,1 2 0,0 0 0,25-4 0,112-12 0,-4 0 0,-141 22-151,-1-1-1,0 0 0,-1-1 0,1-1 1,-1 0-1,0 0 0,0-2 1,16-10-1,-14 4-6674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3:5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1378 24575,'5'0'0,"0"-1"0,0 0 0,0 0 0,0-1 0,0 1 0,0-1 0,-1 0 0,1 0 0,0-1 0,-1 1 0,0-1 0,0 0 0,0 0 0,0-1 0,0 1 0,-1-1 0,1 0 0,3-5 0,9-12 0,-2-1 0,17-32 0,-13 21 0,68-110 0,5 4 0,177-205 0,-219 293 0,3 1 0,2 3 0,62-41 0,191-100 0,-285 175-109,171-102-1147,-166 96-5570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1:03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24575,'14'0'0,"-1"0"0,0 0 0,0 2 0,1-1 0,-1 2 0,0 0 0,0 0 0,-1 1 0,24 11 0,-21-9 0,0-2 0,0 0 0,0 0 0,0-2 0,1 0 0,-1 0 0,1-2 0,17-1 0,28 3 0,-58-2 0,-1 1 0,1 0 0,0-1 0,-1 1 0,1 0 0,-1 0 0,0 1 0,1-1 0,-1 0 0,0 1 0,0 0 0,0-1 0,0 1 0,0 0 0,0 0 0,0 0 0,-1 0 0,1 0 0,-1 1 0,1-1 0,-1 0 0,0 1 0,0-1 0,0 1 0,0-1 0,0 1 0,-1-1 0,1 6 0,2 9 0,-1 0 0,0 1 0,-2 23 0,0-22 0,-1 22-227,-3-1-1,0 1 1,-3-1-1,-2 0 1,-13 40-1,16-57-6598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21:5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10958 86 24575,'-28'-1'0,"0"-2"0,0-1 0,-31-9 0,-21-3 0,-529-32 0,-4 51 0,503-1 0,-592 62 0,508-39 0,-150 29 0,-33 5 0,-1016 143 0,246 66 0,1022-231 0,-2-1 0,-217 95 0,78-8 0,-227 117 0,313-136 0,6 7 0,-299 251 0,83 2 0,205-183 0,-30 31 0,164-157 0,4 2 0,-43 65 0,-78 128 0,-78 121 0,183-265 0,-78 182 0,-558 1271 0,422-885 0,80-5 0,175-583 0,-71 237 0,-28 116 0,102-348 0,3 1 0,-6 177 0,20-147 0,11 492 0,-1-498 0,5-1 0,6-1 0,41 144 0,-23-154 0,101 194 0,-31-75 0,-102-210 0,128 279 0,-89-208 0,73 108 0,344 405 0,-393-524 0,4-3 0,2-3 0,4-3 0,1-4 0,99 55 0,-109-73 0,448 299 0,-454-297 0,2-3 0,2-2 0,83 33 0,3-6 0,3-8 0,174 41 0,-47-37 0,-256-56-1365,-5-3-5461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22:0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24575,'2'6'0,"-1"-1"0,1 0 0,1 0 0,-1 0 0,1 0 0,-1 0 0,2 0 0,-1-1 0,0 1 0,9 7 0,-1 1 0,31 37 0,-29-36 0,-1 0 0,-1 0 0,0 1 0,11 23 0,0 0 0,33 47 0,1 0 0,-53-80 0,-1 0 0,1 1 0,-1-1 0,1 0 0,-2 1 0,1 0 0,-1-1 0,1 1 0,-1 10 0,-1-14 0,0 1 0,0 0 0,0-1 0,-1 1 0,1-1 0,-1 1 0,0-1 0,1 0 0,-1 1 0,0-1 0,-1 0 0,1 1 0,0-1 0,-1 0 0,1 0 0,-1 0 0,0 0 0,1 0 0,-1-1 0,0 1 0,0 0 0,0-1 0,0 0 0,-3 2 0,-43 24 0,-2-3 0,-70 26 0,20-15-1365,72-24-5461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22:0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7514 24575,'6'-1'0,"0"-1"0,0 0 0,0 0 0,0-1 0,0 1 0,-1-1 0,0 0 0,1-1 0,-1 1 0,9-10 0,-1 3 0,174-104 0,-134 86 0,-2-3 0,83-65 0,-97 68 0,1 0 0,72-37 0,20-13 0,-113 66 0,-1-1 0,0 0 0,-1-1 0,0 0 0,-1-2 0,-1 0 0,13-19 0,-18 22 0,-1 0 0,0 0 0,-1-1 0,-1 0 0,0-1 0,-1 1 0,0-1 0,-1 1 0,-1-1 0,1-21 0,-4-318 0,-3 134 0,4-1681 0,-15 1679 0,4 104 0,-17-231 0,-5 115 0,9 92 0,-34-365 0,46 422 0,-45-467 0,44 337 0,-2-46 0,16-1034 0,-3 1255 51,-9-54 0,1 18-1518,8 52-5359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07:03:3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1029 24575,'2'-4'0,"0"-1"0,0 0 0,0 1 0,1 0 0,-1 0 0,1 0 0,1 0 0,-1 1 0,0-1 0,1 1 0,-1 0 0,7-6 0,5-3 0,244-274 0,-15 50 0,-199 196 0,-7 10 0,1 2 0,1 1 0,46-23 0,-26 16 0,-23 13 0,12-6 0,-2-3 0,-1-1 0,53-47 0,-75 56-1365,-3 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22:0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24575,'2'110'0,"-2"95"0,-3-170 0,0 0 0,-2 0 0,-17 57 0,17-78-273,0-1 0,-1 0 0,-1 0 0,-15 23 0,8-18-6553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22:0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24575,'5'1'0,"0"0"0,0 0 0,-1 0 0,1 1 0,-1-1 0,1 1 0,-1 0 0,1 1 0,-1-1 0,0 1 0,0 0 0,0 0 0,-1 0 0,1 0 0,-1 1 0,6 6 0,4 6 0,-1 1 0,15 27 0,17 36 0,52 129 0,-49-117-1365,-34-68-5461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24:4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1920 24575,'208'-222'0,"145"-117"0,-63 67 0,-258 234 0,-2-2 0,-1-1 0,44-86 0,-28 48 0,190-341 0,-205 372 0,69-87 0,-52 74 0,-37 51-170,-1-1-1,1 1 0,1 1 1,0 0-1,0 0 0,1 1 1,20-10-1,-6 4-6655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24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24575,'51'-3'0,"0"-1"0,-1-4 0,0-1 0,77-25 0,-121 32 0,0 0 0,0 1 0,-1-1 0,1 1 0,0 1 0,0-1 0,0 1 0,0 0 0,8 1 0,-12 0 0,0 0 0,0 0 0,0 0 0,0 0 0,0 0 0,0 0 0,-1 1 0,1-1 0,0 0 0,-1 1 0,1 0 0,-1-1 0,0 1 0,1 0 0,-1 0 0,0 0 0,0 0 0,0 0 0,0 0 0,-1 0 0,1 0 0,-1 0 0,1 0 0,-1 0 0,1 0 0,-1 1 0,0-1 0,0 3 0,2 16-85,-1 0 0,0 0-1,-2 0 1,0 0 0,-1 0-1,-1 0 1,-2-1 0,1 1-1,-2-1 1,-1 0 0,-1-1-1,0 1 1,-1-2 0,-1 1-1,-17 22 1,-1-9-6741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1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1559 24575,'-1'-13'0,"-1"0"0,0 0 0,-1 0 0,-1 0 0,-5-12 0,-2-9 0,-120-367 0,101 317 0,-74-258 0,49 141 0,24 80 0,-48-142-1365,72 240-5461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24575,'-4'0'0,"-6"9"0,-2 8 0,-3 5 0,2 3 0,-3 2 0,2-3-8191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2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24575,'0'9'0,"5"8"0,10 0 0,7-2 0,5 0 0,-3 3 0,-1-2 0,1-4 0,-4-3-8191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2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24575,'-4'0'0,"-2"9"0,0 8 0,-3 9 0,-4 10 0,-1 3 0,2-1 0,0-2 0,0-3 0,-1-2 0,1-2 0,3-2 0,-2 0 0,1-1 0,3-5-8191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2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24575,'5'0'0,"10"5"0,7 1 0,9 4 0,4 5 0,0-1 0,3 3 0,0-2 0,-2 1 0,-3-2 0,-2 1 0,-3-3 0,0 3 0,-6-3-8191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7828 24575,'228'3'0,"243"-7"0,-403-2 0,100-25 0,-49 8 0,-77 13 0,0-1 0,-1-2 0,0-2 0,-1-2 0,-1-1 0,38-24 0,108-50 0,-101 53 0,136-86 0,-144 74 0,-3 4 0,-3-3 0,112-105 0,-168 141 0,-2-2 0,0 1 0,-1-2 0,0 1 0,-1-2 0,12-30 0,30-114 0,-39 115 0,2 0 0,22-50 0,62-156 0,-79 189 0,4 1 0,2 0 0,66-112 0,-48 101 0,-3-1 0,-3-2 0,46-139 0,-60 152 0,2 2 0,4 2 0,38-61 0,-11 18 0,-5-3 0,51-146 0,-96 236 0,6-24 0,-2-1 0,-1 1 0,-2-2 0,4-70 0,-7 75 0,15-56 0,-12 61 0,-1-1 0,4-52 0,-5 16 0,3 1 0,24-86 0,-15 73 0,-9 20 0,-3 0 0,-2 0 0,-8-99 0,1 34 0,3-2626 0,-3 2704 0,-2 0 0,-3 1 0,-1 0 0,-3 0 0,-33-86 0,-18-64-1365,55 171-5461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07:03:4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24575,'4'3'0,"0"0"0,0 0 0,0-1 0,1 0 0,-1 0 0,1 0 0,-1 0 0,1-1 0,-1 1 0,1-1 0,-1 0 0,10 0 0,63 1 0,-54-2 0,-8 0 0,-1-1 0,1-1 0,0 0 0,0-1 0,-2-1 0,26-8 0,77-46 0,-87 42 0,0 1 0,1 2 0,48-15 0,-75 26 0,0 1 0,1 1 0,-1-1 0,1 0 0,0 1 0,-1 0 0,1 0 0,-1 0 0,1 0 0,-1 0 0,1 1 0,-1-1 0,0 1 0,2 0 0,-2 0 0,0 1 0,1-1 0,-1 0 0,0 1 0,0 0 0,0 0 0,3 4 0,-3-2 0,1 0 0,-1 0 0,0 0 0,-1 0 0,1 1 0,-1-1 0,0 2 0,0-2 0,-1 1 0,0 0 0,0 0 0,0 0 0,0 0 0,0 1 0,-1 4 0,-1 243 0,-3-92 0,3-142-227,-1-1-1,0 1 1,-2 0-1,0-2 1,-12 29-1,8-24-6598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24575,'0'56'0,"-3"0"0,-20 106 0,-11 73 0,31-221-209,-2 0-1,0 0 0,0-1 1,-1 0-1,-13 21 1,18-33 101,-12 21-6718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3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24575,'17'28'0,"1"0"0,2-2 0,41 46 0,16 19 0,-32-38 68,-31-37-545,0 0-1,16 27 0,-18-23-6348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4:4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1442 1410 24575,'-325'-378'0,"231"257"0,-218-213 0,-74 20 0,104 91 0,258 202-1365,6 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4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24575,'5'0'0,"14"0"0,19 0 0,19-4 0,15-2 0,8 0 0,-5 2 0,-7 1 0,-9 1 0,-7 1 0,-11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34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24575,'0'5'0,"5"5"0,1 6 0,4 5 0,0 3 0,-1 11 0,-2 9 0,2 6 0,-1 7 0,-1-1 0,-2 4 0,-2-5 0,-2-2 0,0 4 0,-1-4 0,0-7 0,-1-1 0,1-9-8191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6:5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3072 0 24575,'-4'1'0,"0"0"0,0 1 0,0-1 0,1 1 0,-1-1 0,0 1 0,1 1 0,-1-1 0,1 0 0,-1 1 0,1-1 0,0 1 0,0 0 0,1 0 0,-1 1 0,-3 4 0,-8 7 0,-89 90 0,-23 25 0,-220 176 0,193-199 0,-277 146 0,-189 43 0,556-267 0,-118 61 0,86-41 0,-160 58 0,122-60 0,-218 112 0,318-141-682,-55 39-1,67-40-6143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6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24575,'4'1'0,"1"0"0,-1 0 0,0 1 0,0-1 0,0 1 0,0 0 0,-1 0 0,1 0 0,-1 0 0,6 5 0,6 3 0,565 350 0,-535-334 0,833 540 0,-560-360 0,-272-177 0,-2 2 0,-1 1 0,42 42 0,107 123 0,-45-44 0,-105-111 0,145 134 0,141 88-1365,-309-248-5461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6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6585 24575,'1'-19'0,"1"-1"0,1 1 0,1 0 0,9-30 0,2-10 0,248-879 0,-169 628 0,176-514 0,60 23 0,-195 520 0,12 7 0,245-345 0,-243 410 0,217-279 0,-279 393 0,119-99 0,41-42 0,-244 232 0,204-211 0,-163 173 0,3 3 0,94-63 0,217-79 0,-139 77 0,286-153 0,-451 231-341,-1-2 0,-1-2-1,66-52 1,-94 61-6485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6:5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1619 0 24575,'-1575'0'-1365,"1532"0"-5461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7:0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0 24575,'-38'56'0,"-192"440"0,67-132 0,146-331-1365,3-10-5461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4:0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1330 24575,'0'-18'0,"-1"0"0,0-1 0,-1 1 0,-2 0 0,0 0 0,0 0 0,-2 1 0,0 0 0,-1 0 0,-1 0 0,0 1 0,-12-16 0,-174-298 0,183 311 0,0-2 0,1 0 0,-6-21 0,-22-45 0,-36-86 0,49 121 0,-22-67 0,28 68 0,-40-78 0,46 106-1365,3 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7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1439 24575,'1'-7'0,"0"-1"0,0 0 0,1 1 0,-1-1 0,2 1 0,-1 0 0,1 0 0,0 0 0,1 0 0,-1 0 0,1 1 0,7-8 0,7-9 0,39-37 0,-47 49 0,127-114 0,178-124 0,-1 2 0,-267 207 0,-16 16 0,-1-2 0,-2 0 0,0-2 0,39-53 0,-23 22-19,3 3 0,2 2 0,72-63 0,-27 27-1270,-72 68-5537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7:5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24575,'11'7'0,"-1"-1"0,1 0 0,0-1 0,1 0 0,-1-1 0,1 0 0,0-1 0,0 0 0,13 1 0,2-1 0,-19-2 0,0 0 0,0 0 0,0 1 0,0 0 0,-1 0 0,14 6 0,-19-7 0,-1 0 0,1 0 0,0 0 0,-1 1 0,0-1 0,1 1 0,-1-1 0,0 1 0,1 0 0,-1-1 0,0 1 0,0 0 0,0 0 0,-1-1 0,1 1 0,0 0 0,-1 0 0,1 0 0,-1 0 0,0 0 0,1 0 0,-1 0 0,0 0 0,0 0 0,0 0 0,-1 0 0,1 1 0,0-2 0,-1 1 0,0 0 0,1 0 0,-2 3 0,-4 11 25,-1 0 0,-1 0-1,0 0 1,-12 16 0,9-16-397,2 0-1,0 1 1,-11 28 0,14-22-6454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9:3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3082 0 24575,'-10'2'0,"1"0"0,-1 1 0,0 0 0,1 1 0,0 0 0,-1 0 0,2 1 0,-1 1 0,0-1 0,-12 12 0,-1-2 0,-167 113 0,-351 233 0,-21-27 0,-931 385 0,1395-679-1365,31-11-5461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9:3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24575,'65'3'0,"0"2"0,-1 3 0,0 3 0,-1 3 0,75 26 0,293 133 0,-418-167 0,902 489 0,-153-71 0,198-11-1365,-866-378-5461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9:4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3887 4978 24575,'3'-5'0,"0"-1"0,0 0 0,-1 1 0,0-1 0,0 0 0,0 0 0,-1-1 0,0 1 0,0 0 0,0 0 0,-1 0 0,-1-13 0,2-4 0,1-79 0,-16-163 0,-36-106 0,33 252 0,-2-15 0,-8-65 0,-74-271 0,4 104 0,9 30 0,67 270 0,-3 1 0,-46-88 0,-82-112 0,50 86 0,63 105 0,-3 2 0,-4 1 0,-99-118 0,109 149 0,-1 2 0,-3 2 0,0 1 0,-91-58 0,88 70 0,-80-31 0,75 33 0,-66-38 0,-18-9 0,-62-15 0,0-15 0,-110-55 0,175 84 0,6 13 0,-24-13 0,-189-84 0,62 33 0,124 52 0,128 60 0,0 2 0,0 1 0,-1 0 0,0 2 0,-24-2 0,-26 5-1365,45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9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24575,'0'-4'0,"0"-7"0,5-5 0,10-1 0,7-1 0,4-2 0,3 2 0,5-5 0,1-3 0,-1 3 0,-1 1 0,2 0 0,0 3 0,-1 5 0,-3 5 0,-1 4 0,-6 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49:4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24575,'1'10'0,"-1"-1"0,1 0 0,1 1 0,0-1 0,0 0 0,1 0 0,0 0 0,0 0 0,1-1 0,0 1 0,1-1 0,6 8 0,7 8 0,1-1 0,33 30 0,-36-38 0,0 0 0,-2 0 0,0 2 0,0 0 0,-2 0 0,18 33 0,13 51-1365,-32-77-5461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1:2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1739 24575,'-2'-2'0,"0"-1"0,0 0 0,1 0 0,-1 0 0,1 0 0,-1 0 0,1-1 0,0 1 0,0 0 0,1 0 0,-1-1 0,0 1 0,1-1 0,0 1 0,0 0 0,0-1 0,0 1 0,1-1 0,-1 1 0,1 0 0,0-1 0,0 1 0,0 0 0,1 0 0,-1 0 0,1 0 0,-1 0 0,5-5 0,4-9 0,1 1 0,1 1 0,21-23 0,182-179 0,116-132 0,-266 276 0,86-75 0,-92 95 0,-3-3 0,90-116 0,-103 110 0,2 3 0,56-58 0,-83 97 0,-2 0 0,0-1 0,-1-1 0,-2 0 0,17-36 0,1-1 0,-20 43-1365,-1 4-5461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1:2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24575,'0'-7'0,"1"0"0,0 0 0,0 0 0,0 0 0,1 0 0,0 0 0,0 0 0,1 0 0,0 1 0,0-1 0,0 1 0,8-10 0,-4 6 0,2 1 0,-1 0 0,1 1 0,0 0 0,0 0 0,20-12 0,1 4 0,1 1 0,0 1 0,1 2 0,45-11 0,-41 11 0,-24 8 0,-1 0 0,1 0 0,0 1 0,-1 0 0,1 1 0,0 1 0,1 0 0,21 1 0,-32 1 0,-1-1 0,1 1 0,0 0 0,-1 0 0,1 1 0,-1-1 0,1 0 0,-1 0 0,1 1 0,-1-1 0,0 1 0,0-1 0,0 1 0,0 0 0,0-1 0,0 1 0,0 0 0,0 0 0,-1-1 0,1 1 0,-1 0 0,1 0 0,-1 0 0,0 3 0,3 55 0,-4-46 0,-5 509-1365,6-496-5461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1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0 24575,'1'144'0,"-5"217"0,-2-287 0,-2 0 0,-34 134 0,26-150 0,-10 37 0,-47 116 0,52-166 0,-2-2 0,-2-1 0,-1 0 0,-3-2 0,-1-1 0,-2-2 0,-1-1 0,-2-2 0,-44 35 0,64-59-97,-1-1-1,0-1 1,0 0-1,0-1 1,-1-1-1,0 0 1,-1-1-1,1-1 1,-1-1-1,0 0 1,1-2-1,-1 0 0,-21-1 1,14-1-6729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4:0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24575,'5'0'0,"5"5"0,6 1 0,5-1 0,-1 4 0,0 0 0,-3 3 0,0 0 0,-3 2 0,1 3 0,2-1 0,-2 1 0,2-2 0,-3 0 0,1-1 0,-2 0 0,-4-1-8191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1:2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24575,'9'0'0,"8"-4"0,5-7 0,8-5 0,7-5 0,7-3 0,1-2 0,5-1 0,4-5 0,-7 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24575,'1'6'0,"0"-1"0,0 1 0,1-1 0,-1 0 0,1 1 0,0-1 0,1 0 0,-1 0 0,1 0 0,0-1 0,0 1 0,1-1 0,-1 0 0,1 1 0,0-2 0,0 1 0,7 5 0,11 8 0,2 0 0,27 14 0,-34-21 0,-14-8-17,302 190-1331,-280-175-5478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2:2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1614 24575,'2'-5'0,"-1"0"0,1 0 0,0 1 0,0-1 0,0 0 0,1 1 0,-1-1 0,1 1 0,0 0 0,7-7 0,2-4 0,41-55 0,3 2 0,3 3 0,2 2 0,4 4 0,1 2 0,4 3 0,1 3 0,119-63 0,-82 53 0,105-80 0,-166 106 0,-1-2 0,-2-3 0,-2-1 0,52-66 0,14-51 0,-65 91 0,58-69 0,-25 42-1365,-58 71-5461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2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24575,'1'-3'0,"-1"0"0,0 0 0,1 0 0,0 0 0,0 0 0,0 0 0,0 0 0,0 0 0,0 1 0,1-1 0,-1 0 0,1 1 0,0-1 0,0 1 0,0-1 0,0 1 0,0 0 0,1 0 0,-1 0 0,1 0 0,2-1 0,8-5 0,0 1 0,1 1 0,17-6 0,-12 4 0,192-68 0,-58 22 0,-149 52 0,0 0 0,0 1 0,0 0 0,0 0 0,0 0 0,1 0 0,-1 1 0,8-1 0,-10 2 0,-1-1 0,1 1 0,-1-1 0,0 1 0,1-1 0,-1 1 0,0 0 0,0 0 0,1 0 0,-1 0 0,0 0 0,0 0 0,0 0 0,0 0 0,0 0 0,0 0 0,0 0 0,-1 1 0,1-1 0,0 0 0,-1 1 0,1-1 0,-1 0 0,1 1 0,-1-1 0,1 1 0,-1-1 0,0 3 0,44 301 134,-11-55-1633,-25-207-5327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3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6273 24575,'18'-2'0,"0"0"0,-1-1 0,1-2 0,-1 1 0,0-2 0,0 0 0,18-11 0,9-1 0,0 1 0,615-263 0,-597 247 0,-2-3 0,98-75 0,94-105 0,-174 146 0,-3 3 0,-3-4 0,-3-3 0,-3-2 0,-4-3 0,-4-3 0,-3-3 0,-3-2 0,-5-2 0,-3-2 0,34-105 0,29-157 0,-12 34 0,-64 214 0,28-181 0,-11-116 0,-34 266 0,10-800 0,-28 596 0,3 323 0,0-1 0,-2 1 0,0-1 0,-1 1 0,0 0 0,-2 1 0,0-1 0,-1 1 0,-16-29 0,-10-7 0,-59-72 0,15 23 0,22 24 0,-3 4 0,-83-81 0,109 127 0,-2 0 0,0 2 0,-2 2 0,-75-36 0,-4-4 0,-163-77 0,235 121 0,-42-17 0,-143-40 0,151 59 0,-119-12 0,33 7 0,-282-67 0,23-4 0,326 76-29,36 5-639,-87-7 0,117 18-6158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3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24575,'5'-9'0,"5"-3"0,11 1 0,10-3 0,5-3 0,1 1 0,-2 4 0,-7-1 0,2-3 0,-1 1 0,4 0 0,10 1 0,-2-1 0,-4 2 0,-8 3-8191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4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24575,'2'22'0,"0"0"0,2 0 0,0 0 0,13 35 0,0 3 0,9 31 0,-15-57 0,12 66 0,-15-59-455,2 0 0,16 43 0,-13-45-6371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4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24575,'9'10'0,"-1"1"0,0 0 0,-1 0 0,0 0 0,7 18 0,1 0 0,29 49 0,87 113 0,-74-116 0,109 132 0,-72-101 0,-5 4 0,119 193 0,39 63 0,-127-196 0,127 238 0,-226-362 0,-2 2 0,15 61 0,-13-39 0,3-8-1365,-13-37-5461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2308 24575,'1'-4'0,"-1"0"0,1 0 0,0 1 0,0-1 0,1 0 0,-1 0 0,1 1 0,0-1 0,0 1 0,0-1 0,3-3 0,34-40 0,-19 25 0,77-107 0,-6-5 0,-5-3 0,93-205 0,-98 183 0,6 4 0,175-235 0,-105 204 0,23-31 0,-154 179 0,-6 8 0,1 0 0,2 2 0,0 0 0,50-43 0,52-30-1365,-101 85-5461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4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1602 24575,'-1'-14'0,"-1"0"0,-1 0 0,0 0 0,-1 1 0,-1-1 0,-6-14 0,-7-21 0,-117-409 0,110 371 0,-33-101 0,22 65 0,17 51 0,8 27 0,3 0 0,-4-55 0,7 51 0,-18-79 0,0 9-1365,16 91-5461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4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24575,'0'5'0,"0"5"0,5 6 0,1 5 0,0 3 0,3 2 0,0 1 0,-1 1 0,-3-1 0,-1 1 0,-2-1 0,-1 0 0,-1 0 0,0-1 0,-1 1 0,1-6-8191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4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24575,'0'5'0,"0"5"0,0 6 0,0 9 0,0 6 0,-4 5 0,-2 2 0,-5 3 0,1-1 0,-4 2 0,-3 2 0,1-1 0,3-3 0,0-5 0,1-3 0,4-7-8191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7:56:4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24575,'1'14'0,"0"-1"0,1 0 0,1 0 0,0 0 0,0 0 0,1 0 0,1-1 0,0 1 0,1-1 0,0 0 0,12 15 0,11 13 0,62 64 0,-20-23 0,17 26-1365,-72-90-5461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0:1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1593 24575,'1'1'0,"-1"0"0,0 0 0,0 0 0,1 0 0,-1 0 0,1 0 0,-1 0 0,1 0 0,-1 0 0,1 0 0,0 0 0,-1 0 0,1-1 0,0 1 0,0 0 0,0 0 0,0-1 0,-1 1 0,1-1 0,0 1 0,0-1 0,0 1 0,0-1 0,0 1 0,0-1 0,0 0 0,0 0 0,1 1 0,-1-1 0,0 0 0,0 0 0,0 0 0,0 0 0,0 0 0,0-1 0,0 1 0,2 0 0,2-1 0,0 1 0,0-1 0,0 0 0,0 0 0,-1-1 0,10-3 0,17-16 0,-1-2 0,-1-1 0,-2-1 0,0-2 0,40-52 0,-58 69 0,200-256 0,8-11 0,-150 198 0,92-102 0,-125 147 0,2 1 0,1 2 0,43-27 0,-80 58 0,226-156 0,-186 125 0,-1-2 0,-2-2 0,45-53 0,-21 15-1365,-49 55-5461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0:1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24575,'16'-1'0,"-1"0"0,0-1 0,1-1 0,-1 0 0,0-1 0,-1-1 0,22-9 0,97-58 0,-15 7 0,46-4 0,-163 68 0,1 1 0,-1-1 0,1 1 0,-1-1 0,1 1 0,-1-1 0,0 1 0,1 0 0,-1 0 0,1 0 0,0 0 0,-1 0 0,1 0 0,-1 0 0,1 0 0,-1 0 0,0 1 0,1-1 0,-1 1 0,1-1 0,-1 1 0,0 0 0,1-1 0,-1 1 0,0 0 0,1 0 0,-1 0 0,0 0 0,0 0 0,0 0 0,0 0 0,0 0 0,0 1 0,0-1 0,-1 0 0,1 0 0,0 1 0,0 2 0,3 6 0,-1 0 0,-1 0 0,0 0 0,1 19 0,0-6 0,14 84-682,4 206-1,-21-290-6143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2:0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2882 24575,'3'-33'0,"1"-1"0,1 1 0,2 0 0,17-50 0,-10 35 0,8-51 0,-5 16 0,28-83 0,-26 106 0,-3-1 0,-2 0 0,7-90 0,8-92 0,-3 30 0,35-294 0,-56 471 0,9-85 0,17-95 0,-13 139 0,13-127 0,-20 102 0,2-93-1365,-13 173-5461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2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24575,'0'5'0,"-4"10"0,-6 7 0,-2 4 0,2 3 0,-2 5 0,-4 1 0,1-1 0,3-1 0,0 2 0,0 5 0,-5-1 0,-1-2 0,-1-7 0,-2-4 0,2-3 0,0-5 0,4-5-8191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2:0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6 0,14 23 0,4 13 0,4 8 0,6 1 0,5 5 0,4 0 0,1-3 0,3-2 0,-2-7 0,-2-9 0,-7-7 0,-5-10 0,-2-1 0,-5-5-8191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2:0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24575,'1'17'0,"1"-1"0,0 1 0,1-1 0,1 0 0,0 0 0,12 28 0,51 89 0,-54-110 0,73 119 0,159 199 0,-44-70 0,-124-160 0,132 145 0,226 272 0,-36-32 0,-60-82 0,-134-167 0,-182-221-1365,-2-4-5461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2:0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2289 0 24575,'-1'7'0,"-1"1"0,1-1 0,-2 0 0,1 0 0,-1-1 0,0 1 0,0 0 0,-1-1 0,-7 9 0,-4 11 0,12-21 0,-111 212 0,-154 216 0,202-340 0,-310 460 0,325-468 0,-4-3 0,-3-3 0,-3-2 0,-4-3 0,-117 104 0,-194 108 0,283-225 0,-242 175 0,212-132-1365,109-90-5461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4:4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1315 880 24575,'-10'0'0,"0"-1"0,0 0 0,0-1 0,0 0 0,1 0 0,-1-1 0,1-1 0,-1 0 0,1 0 0,0 0 0,-11-8 0,-6-7 0,0-1 0,-27-28 0,26 23 0,-39-29 0,-106-60 0,-175-131 0,187 113 0,121 102-119,-1 2 0,-2 2-1,-79-38 1,81 44-769,11 4-5938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0:54:1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1297 24575,'1'-13'0,"-1"1"0,2-1 0,0 1 0,0-1 0,1 1 0,1-1 0,0 1 0,1 1 0,0-1 0,7-11 0,-1 5 0,1 1 0,0 1 0,1 0 0,1 1 0,25-22 0,9 0 0,1 2 0,1 3 0,69-33 0,-43 27 0,-31 17 0,70-46 0,-65 31 0,-2-2 0,-1-2 0,77-84 0,-92 91 0,61-49 0,-34 32 0,-43 36 0,34-29 0,-2-1 0,-3-3 0,51-65 0,-58 61-1365,-21 29-5461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4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24575,'0'-4'0,"5"-2"0,5 0 0,11 2 0,10 1 0,5 1 0,5 1 0,4 0 0,0 1 0,-4 0 0,-4-4 0,-9-2-8191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4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24575,'5'-4'0,"5"-2"0,7 5 0,-1 7 0,-2 7 0,0 10 0,-1 6 0,0 2 0,-1 1 0,-2-1 0,-4 3 0,-2 1 0,-2-1 0,-2-3 0,0-1 0,-1-1 0,5-7 0,1-5-8191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4:5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24575,'3'1'0,"-1"-1"0,1 1 0,-1 0 0,0 0 0,1 0 0,-1 0 0,0 0 0,0 0 0,1 1 0,-1-1 0,0 1 0,-1-1 0,1 1 0,0 0 0,0 0 0,-1 0 0,1 0 0,1 4 0,22 41 0,-18-20 0,0 1 0,3 42 0,3 12 0,12 42 0,24 102 0,-36-189 0,1-1 0,1 0 0,2-1 0,2-1 0,24 33 0,33 64 0,-50-84 0,2-2 0,2-1 0,2-2 0,2-1 0,1-1 0,2-2 0,2-1 0,45 32 0,-60-52-1365,-3-4-5461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4:5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24575,'9'5'0,"8"1"0,5 4 0,8 5 0,3 0 0,1 2 0,-1 3 0,-7-3-8191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4:5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103 235 24575,'0'-4'0,"0"-7"0,-4-5 0,-11-10 0,-3-4 0,2-2 0,-1 1 0,3 0 0,3 1 0,4 6-8191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4:5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0 24575,'0'5'0,"-4"1"0,-7 0 0,-5-2 0,-5 0 0,-7-2 0,-9-1 0,-2-1 0,1 0 0,-6 0 0,-5 0 0,1 0 0,5-1 0,4 1 0,10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6:3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4578 24575,'3'-73'0,"2"-1"0,4 1 0,36-140 0,29-158 0,-29 127 0,67-163 0,-45 182 0,153-509 0,-177 610 0,6 2 0,70-126 0,155-214 0,-138 260 0,9 7 0,218-227 0,-329 387 0,1 2 0,2 1 0,48-33 0,-58 48 0,1 1 0,0 1 0,1 2 0,1 0 0,58-15 0,266-54 0,-297 69 18,0 3-1,95-5 1,118 13-321,-140 3-812,-108-1-5711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6:3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24575,'14'12'0,"0"-1"0,1-1 0,0 0 0,0-1 0,1 0 0,19 6 0,11 8 0,11 6 0,267 125 0,-315-151 0,-1 1 0,1 0 0,0 0 0,-1 0 0,0 1 0,8 7 0,-15-11 0,1 0 0,-1 0 0,0 1 0,0-1 0,0 0 0,1 1 0,-2-1 0,1 1 0,0-1 0,0 1 0,0-1 0,-1 1 0,1-1 0,-1 1 0,1 0 0,-1 0 0,0-1 0,1 1 0,-1 0 0,0-1 0,0 1 0,0 0 0,-1 0 0,1-1 0,0 1 0,-1 0 0,1-1 0,-1 1 0,1 0 0,-1-1 0,0 1 0,0-1 0,1 1 0,-1-1 0,0 1 0,-1-1 0,1 0 0,0 1 0,0-1 0,-2 2 0,-19 18 0,-46 35 0,-14 13 0,43-26-1365,7-4-5461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7:0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1319 24575,'0'0'0,"1"1"0,-1-1 0,0 0 0,0 1 0,0-1 0,0 0 0,0 0 0,0 1 0,0-1 0,0 0 0,0 1 0,0-1 0,-1 0 0,1 0 0,0 1 0,0-1 0,0 0 0,0 0 0,0 1 0,0-1 0,0 0 0,-1 0 0,1 1 0,0-1 0,0 0 0,0 0 0,-1 0 0,1 1 0,0-1 0,0 0 0,-1 0 0,1 0 0,0 0 0,0 0 0,-1 1 0,1-1 0,0 0 0,0 0 0,-1 0 0,1 0 0,0 0 0,-1 0 0,1 0 0,0 0 0,-1 0 0,-15-9 0,-13-19 0,-195-239 0,-20-33 0,61 71 0,129 167 0,-2 3 0,-71-58 0,91 91 0,-1 2 0,-2 2 0,0 1 0,-53-20 0,28 13 0,-142-58-1365,179 77-5461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07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24575,'0'-4'0,"5"-2"0,5 0 0,7 2 0,8-4 0,5 0 0,2 1 0,4-3 0,6-3 0,3-1 0,0 3 0,-8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81B5-EE51-A1E0-1182-03D25E1A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986D-8C3B-DA1F-9287-25E45657F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8358-B327-061B-7871-9913D93C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361D-2F30-868E-390C-56ED161C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9A64-4E43-3E9F-E703-EE429B17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5F7E-2381-D639-86E7-7EC22997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95E4C-7B8C-DD65-7FEA-D5533CF3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C420-FAAC-6EE4-DC37-6E7C7F0B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9FD6-8C78-D2D0-8628-5D98E2CE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A754-A5A5-1069-7883-E7880947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B7182-F398-2F64-62EB-9DC3F1803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0FE7-F917-0AB1-267F-FBFD94E6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B0AD-B246-FC89-AC4E-A00CB3F3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4C80-F919-E9FC-E61D-0804A0B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EB4-3B97-BB34-D792-53AF623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7FF2-4850-5D2A-F869-D3778C23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F2EB-2D65-E4FA-5844-4660E43D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8EC9-0AC0-704E-6679-5278683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5EEE-1AFC-359B-DDD4-1F377021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BD1A-AA09-D0CD-6114-C6E4DED1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8E2E-C966-2811-E6BA-8901CFA9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B6111-9FAA-5483-2913-0B2C44496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151E-140A-2327-1956-9B0D956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B06D-F411-39AB-9829-AE96A945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2848-CEDF-E226-C127-DE6CECD9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EE2C-CE28-7852-6657-82CE5639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FD0F-CE55-E493-53A2-69FE3F46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A1C0A-FC86-B1BC-1346-8C2E866A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CEFF8-A442-13D5-5B3F-087E2A01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891E-107E-DA73-D92C-665D16C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F1D6A-619F-67C8-B1FF-4775DB1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FDA0-599F-946F-C8F0-B9A72951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E496-8DCD-A645-0B47-E77873DC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2C9E9-87DD-2217-40A2-94E9697AE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6340F-E233-5664-38A8-364675449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88C6A-AB70-6387-5867-46AB5094E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41FC4-7AC1-8760-DEF8-43BF49CA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47835-BC4D-F5A3-BDF7-1C9FC2B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E753-91E5-61E4-EC24-E52B794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B993-8C66-2972-F5CA-313892EC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D3A20-EAF8-DA0E-C05A-4B72B10B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4B9FD-222E-C130-94C3-6DFEF8E1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1CA02-478B-5587-B1F5-5183EDD3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D107E-B244-B0E3-14DF-37ADD411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3BE6F-CF61-1C0A-768C-BE477BA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FFC66-31CB-BF45-A329-0540B75F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F2B3-58A5-5C69-8F0F-37923628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2B32-6AE7-D8C8-DE61-F192CE00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60ED-0294-929E-8AF0-3DA1F7A6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CA2F-E6A1-DEAA-2ED5-860039B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CD5C0-FC09-B437-F5E0-2BA1C41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3469-8D69-2916-F562-5464EFB7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D145-3476-49E1-C605-FCABCA3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177C6-2CCD-13F7-AC48-41FE8216F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07AD-F868-602B-642D-E76B61027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3808C-8DAB-A03B-B86A-2B977744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935C3-33FD-E502-8D15-7BA14BF5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B7B5-0952-27B3-5689-0659CF82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61FE0-592A-C233-59C3-F2CB9ED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1F78-D385-9DB4-1E77-F46A9E40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9A3B-EF52-C091-4D21-6FF05BBE9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A4F7-C3F8-4EEE-B4FA-46675F71A0C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488A-A379-75A0-E577-071B3B83F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B9AE-20CC-72EE-5617-0FBA38BC8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2E4E-A795-40E4-9D57-72C13849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2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290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33.png"/><Relationship Id="rId4" Type="http://schemas.openxmlformats.org/officeDocument/2006/relationships/customXml" Target="../ink/ink34.xml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customXml" Target="../ink/ink49.xml"/><Relationship Id="rId17" Type="http://schemas.openxmlformats.org/officeDocument/2006/relationships/image" Target="../media/image50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46.png"/><Relationship Id="rId14" Type="http://schemas.openxmlformats.org/officeDocument/2006/relationships/customXml" Target="../ink/ink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image" Target="../media/image52.png"/><Relationship Id="rId4" Type="http://schemas.openxmlformats.org/officeDocument/2006/relationships/customXml" Target="../ink/ink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6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66.png"/><Relationship Id="rId18" Type="http://schemas.openxmlformats.org/officeDocument/2006/relationships/customXml" Target="../ink/ink70.xm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67.xml"/><Relationship Id="rId17" Type="http://schemas.openxmlformats.org/officeDocument/2006/relationships/image" Target="../media/image68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10" Type="http://schemas.openxmlformats.org/officeDocument/2006/relationships/customXml" Target="../ink/ink66.xml"/><Relationship Id="rId19" Type="http://schemas.openxmlformats.org/officeDocument/2006/relationships/image" Target="../media/image69.png"/><Relationship Id="rId4" Type="http://schemas.openxmlformats.org/officeDocument/2006/relationships/customXml" Target="../ink/ink63.xml"/><Relationship Id="rId9" Type="http://schemas.openxmlformats.org/officeDocument/2006/relationships/image" Target="../media/image64.png"/><Relationship Id="rId14" Type="http://schemas.openxmlformats.org/officeDocument/2006/relationships/customXml" Target="../ink/ink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7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customXml" Target="../ink/ink79.xml"/><Relationship Id="rId17" Type="http://schemas.openxmlformats.org/officeDocument/2006/relationships/image" Target="../media/image80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78.xml"/><Relationship Id="rId4" Type="http://schemas.openxmlformats.org/officeDocument/2006/relationships/customXml" Target="../ink/ink75.xml"/><Relationship Id="rId9" Type="http://schemas.openxmlformats.org/officeDocument/2006/relationships/image" Target="../media/image76.png"/><Relationship Id="rId14" Type="http://schemas.openxmlformats.org/officeDocument/2006/relationships/customXml" Target="../ink/ink8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customXml" Target="../ink/ink8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5" Type="http://schemas.openxmlformats.org/officeDocument/2006/relationships/image" Target="../media/image84.png"/><Relationship Id="rId10" Type="http://schemas.openxmlformats.org/officeDocument/2006/relationships/customXml" Target="../ink/ink88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12" Type="http://schemas.openxmlformats.org/officeDocument/2006/relationships/customXml" Target="../ink/ink94.xml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10" Type="http://schemas.openxmlformats.org/officeDocument/2006/relationships/customXml" Target="../ink/ink93.xml"/><Relationship Id="rId4" Type="http://schemas.openxmlformats.org/officeDocument/2006/relationships/customXml" Target="../ink/ink90.xml"/><Relationship Id="rId9" Type="http://schemas.openxmlformats.org/officeDocument/2006/relationships/image" Target="../media/image91.png"/><Relationship Id="rId14" Type="http://schemas.openxmlformats.org/officeDocument/2006/relationships/customXml" Target="../ink/ink9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customXml" Target="../ink/ink9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5" Type="http://schemas.openxmlformats.org/officeDocument/2006/relationships/image" Target="../media/image98.png"/><Relationship Id="rId4" Type="http://schemas.openxmlformats.org/officeDocument/2006/relationships/customXml" Target="../ink/ink9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5" Type="http://schemas.openxmlformats.org/officeDocument/2006/relationships/image" Target="../media/image101.png"/><Relationship Id="rId4" Type="http://schemas.openxmlformats.org/officeDocument/2006/relationships/customXml" Target="../ink/ink10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ircle, electric blue, blue, colorfulness&#10;&#10;Description automatically generated">
            <a:extLst>
              <a:ext uri="{FF2B5EF4-FFF2-40B4-BE49-F238E27FC236}">
                <a16:creationId xmlns:a16="http://schemas.microsoft.com/office/drawing/2014/main" id="{BBDCB170-2596-6E26-8536-5A2ED434C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2" t="6529" r="245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5AB1E-7951-4F07-3E50-48C68F89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Min heap binarna stabla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AA35C-C59F-903C-7C4B-47535879A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200" dirty="0" err="1"/>
              <a:t>Studenti</a:t>
            </a:r>
            <a:r>
              <a:rPr lang="en-US" sz="1200" dirty="0"/>
              <a:t> :		                      </a:t>
            </a:r>
            <a:r>
              <a:rPr lang="en-US" sz="1200" dirty="0" err="1"/>
              <a:t>Profesori</a:t>
            </a:r>
            <a:r>
              <a:rPr lang="en-US" sz="1200" dirty="0"/>
              <a:t> :</a:t>
            </a:r>
          </a:p>
          <a:p>
            <a:pPr algn="l"/>
            <a:r>
              <a:rPr lang="en-US" sz="1200" dirty="0"/>
              <a:t>	</a:t>
            </a:r>
            <a:r>
              <a:rPr lang="en-US" sz="1200"/>
              <a:t>                                                dr</a:t>
            </a:r>
            <a:r>
              <a:rPr lang="en-US" sz="1200" dirty="0"/>
              <a:t> Du</a:t>
            </a:r>
            <a:r>
              <a:rPr lang="sr-Latn-RS" sz="1200" dirty="0"/>
              <a:t>š</a:t>
            </a:r>
            <a:r>
              <a:rPr lang="en-US" sz="1200" dirty="0"/>
              <a:t>an </a:t>
            </a:r>
            <a:r>
              <a:rPr lang="en-US" sz="1200" dirty="0" err="1"/>
              <a:t>Stefanovi</a:t>
            </a:r>
            <a:r>
              <a:rPr lang="sr-Latn-RS" sz="1200" dirty="0"/>
              <a:t>ć</a:t>
            </a:r>
            <a:endParaRPr lang="en-US" sz="1200" dirty="0"/>
          </a:p>
          <a:p>
            <a:pPr algn="l"/>
            <a:r>
              <a:rPr lang="en-US" sz="1200" dirty="0"/>
              <a:t>Savi</a:t>
            </a:r>
            <a:r>
              <a:rPr lang="sr-Latn-RS" sz="1200" dirty="0"/>
              <a:t>ć</a:t>
            </a:r>
            <a:r>
              <a:rPr lang="en-US" sz="1200" dirty="0"/>
              <a:t> Aleksandar 7/20	                      Nikola Vukoti</a:t>
            </a:r>
            <a:r>
              <a:rPr lang="sr-Latn-RS" sz="1200" dirty="0"/>
              <a:t>ć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4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7255-E09D-65CD-845A-F3AA8A29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13" y="457200"/>
            <a:ext cx="10695573" cy="5943600"/>
          </a:xfrm>
        </p:spPr>
        <p:txBody>
          <a:bodyPr/>
          <a:lstStyle/>
          <a:p>
            <a:pPr marL="230886" indent="-230886" defTabSz="923544">
              <a:spcBef>
                <a:spcPts val="1010"/>
              </a:spcBef>
            </a:pPr>
            <a:r>
              <a:rPr lang="en-US" sz="28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sr-Latn-RS" sz="28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sz="28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urirano</a:t>
            </a:r>
            <a:r>
              <a:rPr lang="en-US" sz="28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r>
              <a:rPr lang="en-US" sz="28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CE5E0B-A1D0-34EE-9AAD-5C014EB6788D}"/>
              </a:ext>
            </a:extLst>
          </p:cNvPr>
          <p:cNvSpPr/>
          <p:nvPr/>
        </p:nvSpPr>
        <p:spPr>
          <a:xfrm>
            <a:off x="5785983" y="1174113"/>
            <a:ext cx="620033" cy="707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F55C97-08A0-A226-EF12-A072A1E459EE}"/>
              </a:ext>
            </a:extLst>
          </p:cNvPr>
          <p:cNvSpPr/>
          <p:nvPr/>
        </p:nvSpPr>
        <p:spPr>
          <a:xfrm>
            <a:off x="6706344" y="2143723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75FAF-25D9-1906-AC0C-899AA85296D2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5214" y="1777768"/>
            <a:ext cx="483350" cy="459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45CDD69-12BD-740D-8070-D18661F9D231}"/>
              </a:ext>
            </a:extLst>
          </p:cNvPr>
          <p:cNvSpPr/>
          <p:nvPr/>
        </p:nvSpPr>
        <p:spPr>
          <a:xfrm>
            <a:off x="4846246" y="2246932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B37B2F-8A54-BBCA-4726-67FA7C4A9EFF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83747" y="1777768"/>
            <a:ext cx="493038" cy="562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7D5E9AC-37C5-2E80-6541-EA30EED774BF}"/>
              </a:ext>
            </a:extLst>
          </p:cNvPr>
          <p:cNvSpPr/>
          <p:nvPr/>
        </p:nvSpPr>
        <p:spPr>
          <a:xfrm>
            <a:off x="3916196" y="3380430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15E7CC-7309-6FE6-2DD2-A485C0290C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61844" y="2792013"/>
            <a:ext cx="576623" cy="620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44A821B-8B98-A975-B752-26B1A1D8097F}"/>
              </a:ext>
            </a:extLst>
          </p:cNvPr>
          <p:cNvSpPr/>
          <p:nvPr/>
        </p:nvSpPr>
        <p:spPr>
          <a:xfrm>
            <a:off x="5456593" y="3412723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A5384-79E1-4EC4-EB04-FF4FF23B0F5E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83747" y="2792013"/>
            <a:ext cx="387708" cy="620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CD87D5-361D-A660-F3E2-EAA1461B8AE5}"/>
              </a:ext>
            </a:extLst>
          </p:cNvPr>
          <p:cNvSpPr/>
          <p:nvPr/>
        </p:nvSpPr>
        <p:spPr>
          <a:xfrm>
            <a:off x="6406016" y="3412723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6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61E28D-8958-A475-BA61-5FE65416353B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20877" y="2688804"/>
            <a:ext cx="77687" cy="72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E8BD96-68BC-77F5-20D0-D2071BC6552F}"/>
              </a:ext>
            </a:extLst>
          </p:cNvPr>
          <p:cNvSpPr/>
          <p:nvPr/>
        </p:nvSpPr>
        <p:spPr>
          <a:xfrm>
            <a:off x="7510450" y="3380430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2D85AD-CF4C-E64D-81AF-21471E684F4C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43844" y="2688804"/>
            <a:ext cx="581467" cy="69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E8E1EB-7CB5-E108-AAF2-534754E58273}"/>
              </a:ext>
            </a:extLst>
          </p:cNvPr>
          <p:cNvSpPr/>
          <p:nvPr/>
        </p:nvSpPr>
        <p:spPr>
          <a:xfrm>
            <a:off x="3034587" y="4436424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3700F-61AF-31F5-7FCC-5DF7A1ADC460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72087" y="3925511"/>
            <a:ext cx="436330" cy="60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4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EFBA-885F-1900-CF07-440C972C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24" y="457200"/>
            <a:ext cx="10908951" cy="5943600"/>
          </a:xfrm>
        </p:spPr>
        <p:txBody>
          <a:bodyPr/>
          <a:lstStyle/>
          <a:p>
            <a:pPr marL="235458" indent="-235458" defTabSz="941832">
              <a:spcBef>
                <a:spcPts val="1030"/>
              </a:spcBef>
            </a:pPr>
            <a:r>
              <a:rPr lang="en-U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sr-Latn-R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 niza je 40 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80F0C6-C84E-92C6-979D-44DD57A92429}"/>
              </a:ext>
            </a:extLst>
          </p:cNvPr>
          <p:cNvSpPr/>
          <p:nvPr/>
        </p:nvSpPr>
        <p:spPr>
          <a:xfrm>
            <a:off x="5779798" y="1069840"/>
            <a:ext cx="632403" cy="721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429302-1955-50FE-E37F-7E791AAB0CA6}"/>
              </a:ext>
            </a:extLst>
          </p:cNvPr>
          <p:cNvSpPr/>
          <p:nvPr/>
        </p:nvSpPr>
        <p:spPr>
          <a:xfrm>
            <a:off x="6718520" y="2058794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25023-897F-A0CD-E455-A9EF28064570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9588" y="1685538"/>
            <a:ext cx="492993" cy="468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A4154D2-61C7-FE76-A65B-67C68BD0C938}"/>
              </a:ext>
            </a:extLst>
          </p:cNvPr>
          <p:cNvSpPr/>
          <p:nvPr/>
        </p:nvSpPr>
        <p:spPr>
          <a:xfrm>
            <a:off x="4821313" y="2164061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241E0-4BB4-C863-7A48-E56947DE8F47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69537" y="1685538"/>
            <a:ext cx="502874" cy="573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E25E30B-B875-DA1E-C749-1A4E56A4E7F4}"/>
              </a:ext>
            </a:extLst>
          </p:cNvPr>
          <p:cNvSpPr/>
          <p:nvPr/>
        </p:nvSpPr>
        <p:spPr>
          <a:xfrm>
            <a:off x="3872709" y="3320173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16EE43-2EDD-B1CB-0D25-D687675DC2EF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27247" y="2720017"/>
            <a:ext cx="588126" cy="63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5B005-2CC6-5E46-3D1A-6FA1BF62EB35}"/>
              </a:ext>
            </a:extLst>
          </p:cNvPr>
          <p:cNvSpPr/>
          <p:nvPr/>
        </p:nvSpPr>
        <p:spPr>
          <a:xfrm>
            <a:off x="5443837" y="3353111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FD1AD-A6F4-CD51-DFE4-24C24498F5CF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69537" y="2720017"/>
            <a:ext cx="395443" cy="63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482C6AA-B87D-D3A4-D400-1D5260B18A43}"/>
              </a:ext>
            </a:extLst>
          </p:cNvPr>
          <p:cNvSpPr/>
          <p:nvPr/>
        </p:nvSpPr>
        <p:spPr>
          <a:xfrm>
            <a:off x="6412201" y="3353111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6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FC4CE6-EC5D-D95C-A476-C8E6B0EEA620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33344" y="2614749"/>
            <a:ext cx="79237" cy="73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1E410EA-03E7-36DD-039F-6BEF67275865}"/>
              </a:ext>
            </a:extLst>
          </p:cNvPr>
          <p:cNvSpPr/>
          <p:nvPr/>
        </p:nvSpPr>
        <p:spPr>
          <a:xfrm>
            <a:off x="7538669" y="3320173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2003CB-0D55-6626-3F51-31590527B2F1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66744" y="2614749"/>
            <a:ext cx="593068" cy="70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67E8B1-DA06-06FC-69B5-3CC4BAAB86CC}"/>
              </a:ext>
            </a:extLst>
          </p:cNvPr>
          <p:cNvSpPr/>
          <p:nvPr/>
        </p:nvSpPr>
        <p:spPr>
          <a:xfrm>
            <a:off x="2973511" y="4397234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126F40-B312-DCFD-F49C-30EE392ADC6A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21735" y="3876128"/>
            <a:ext cx="445035" cy="61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72829-39F4-4C2B-D7E0-5B3FD87A9722}"/>
              </a:ext>
            </a:extLst>
          </p:cNvPr>
          <p:cNvSpPr/>
          <p:nvPr/>
        </p:nvSpPr>
        <p:spPr>
          <a:xfrm>
            <a:off x="4620026" y="4364576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858B09-3C52-70D2-9240-AAAFC0939FF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414709" y="3850350"/>
            <a:ext cx="299378" cy="609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E0613A-4617-8534-3AB5-9803D23A3A14}"/>
              </a:ext>
            </a:extLst>
          </p:cNvPr>
          <p:cNvGrpSpPr/>
          <p:nvPr/>
        </p:nvGrpSpPr>
        <p:grpSpPr>
          <a:xfrm>
            <a:off x="4676400" y="3562260"/>
            <a:ext cx="238680" cy="495360"/>
            <a:chOff x="4676400" y="3562260"/>
            <a:chExt cx="23868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8016CF-DB9A-C1C3-F102-C11D14D9B8DE}"/>
                    </a:ext>
                  </a:extLst>
                </p14:cNvPr>
                <p14:cNvContentPartPr/>
                <p14:nvPr/>
              </p14:nvContentPartPr>
              <p14:xfrm>
                <a:off x="4699080" y="3578460"/>
                <a:ext cx="216000" cy="47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42ECA8-03BC-63A0-3452-FD19DA031C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0440" y="3569820"/>
                  <a:ext cx="2336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4A132E-2B74-5A6F-4420-424AA676BF52}"/>
                    </a:ext>
                  </a:extLst>
                </p14:cNvPr>
                <p14:cNvContentPartPr/>
                <p14:nvPr/>
              </p14:nvContentPartPr>
              <p14:xfrm>
                <a:off x="4686120" y="3562260"/>
                <a:ext cx="92160" cy="69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E29451-F1DF-A7A6-46F9-8A499F5322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7120" y="3553260"/>
                  <a:ext cx="109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4E59E4-45C7-3860-031E-02BE156FEB8A}"/>
                    </a:ext>
                  </a:extLst>
                </p14:cNvPr>
                <p14:cNvContentPartPr/>
                <p14:nvPr/>
              </p14:nvContentPartPr>
              <p14:xfrm>
                <a:off x="4676400" y="3562260"/>
                <a:ext cx="20160" cy="132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0DAA93-8AB3-52C4-F0AC-B72D9B1F97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7400" y="3553260"/>
                  <a:ext cx="3780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219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1FED-7EB4-21EA-4311-FCE63C3D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37" y="457200"/>
            <a:ext cx="10643526" cy="5943600"/>
          </a:xfrm>
        </p:spPr>
        <p:txBody>
          <a:bodyPr/>
          <a:lstStyle/>
          <a:p>
            <a:pPr marL="230886" indent="-230886" defTabSz="923544">
              <a:spcBef>
                <a:spcPts val="1010"/>
              </a:spcBef>
            </a:pP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</a:t>
            </a: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je 40&lt;49 </a:t>
            </a:r>
            <a:r>
              <a:rPr lang="sr-Latn-R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8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esi</a:t>
            </a:r>
            <a:r>
              <a:rPr lang="sr-Latn-R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se </a:t>
            </a:r>
            <a:r>
              <a:rPr lang="en-US" sz="28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zamena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F20652-556B-9898-D4BF-536E04270288}"/>
              </a:ext>
            </a:extLst>
          </p:cNvPr>
          <p:cNvSpPr/>
          <p:nvPr/>
        </p:nvSpPr>
        <p:spPr>
          <a:xfrm>
            <a:off x="5787492" y="1199547"/>
            <a:ext cx="617016" cy="703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1CAEB3-C34A-F730-189A-F12A934E123A}"/>
              </a:ext>
            </a:extLst>
          </p:cNvPr>
          <p:cNvSpPr/>
          <p:nvPr/>
        </p:nvSpPr>
        <p:spPr>
          <a:xfrm>
            <a:off x="6703374" y="2164439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64E81-AF61-1350-81DD-95D9EE1304F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4148" y="1800264"/>
            <a:ext cx="480998" cy="45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461FB98-F327-5890-5F6A-87D248A88465}"/>
              </a:ext>
            </a:extLst>
          </p:cNvPr>
          <p:cNvSpPr/>
          <p:nvPr/>
        </p:nvSpPr>
        <p:spPr>
          <a:xfrm>
            <a:off x="4852328" y="2267145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AEC9D1-3690-B2E6-62DD-BBEC37282431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87213" y="1800264"/>
            <a:ext cx="490639" cy="55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EE9A85-A760-A22F-4665-18B39C38EE79}"/>
              </a:ext>
            </a:extLst>
          </p:cNvPr>
          <p:cNvSpPr/>
          <p:nvPr/>
        </p:nvSpPr>
        <p:spPr>
          <a:xfrm>
            <a:off x="3926804" y="3395127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7A9C1-973B-9664-5CF8-490CD79B037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70283" y="2809574"/>
            <a:ext cx="573817" cy="61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2793467-C58C-43CC-C4F7-FD897F5E8CC0}"/>
              </a:ext>
            </a:extLst>
          </p:cNvPr>
          <p:cNvSpPr/>
          <p:nvPr/>
        </p:nvSpPr>
        <p:spPr>
          <a:xfrm>
            <a:off x="5459705" y="3427264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7B198-1600-D1D4-CA7F-B7D053E4B970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87213" y="2809574"/>
            <a:ext cx="385821" cy="61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4545ED3-76C5-0B08-713E-3651107F5452}"/>
              </a:ext>
            </a:extLst>
          </p:cNvPr>
          <p:cNvSpPr/>
          <p:nvPr/>
        </p:nvSpPr>
        <p:spPr>
          <a:xfrm>
            <a:off x="6404508" y="3427264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6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CFEC7E-9F5F-9361-E85D-FAD6F4F57C5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17837" y="2706867"/>
            <a:ext cx="77309" cy="720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3A601F3-FBFD-C219-49D9-DB0B49B81E08}"/>
              </a:ext>
            </a:extLst>
          </p:cNvPr>
          <p:cNvSpPr/>
          <p:nvPr/>
        </p:nvSpPr>
        <p:spPr>
          <a:xfrm>
            <a:off x="7503568" y="3395127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6A2F92-A979-769E-31AB-67E87D8F1D1F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38259" y="2706867"/>
            <a:ext cx="578638" cy="68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A4B33F0-E74D-7C26-7CD3-8927D3A5787F}"/>
              </a:ext>
            </a:extLst>
          </p:cNvPr>
          <p:cNvSpPr/>
          <p:nvPr/>
        </p:nvSpPr>
        <p:spPr>
          <a:xfrm>
            <a:off x="3049485" y="4445983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F52EEE-2D5E-5DB0-6DC9-B881B1C2280F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84369" y="3937556"/>
            <a:ext cx="434207" cy="60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A16C642-F5AC-9C8E-FA7B-7A8B0F65986D}"/>
              </a:ext>
            </a:extLst>
          </p:cNvPr>
          <p:cNvSpPr/>
          <p:nvPr/>
        </p:nvSpPr>
        <p:spPr>
          <a:xfrm>
            <a:off x="4655939" y="4414119"/>
            <a:ext cx="626657" cy="635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DC831D-43DE-5069-2605-1C4093023823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455617" y="3912405"/>
            <a:ext cx="292094" cy="59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574D3-BA2D-99D2-E2A5-AB57261F9225}"/>
              </a:ext>
            </a:extLst>
          </p:cNvPr>
          <p:cNvGrpSpPr/>
          <p:nvPr/>
        </p:nvGrpSpPr>
        <p:grpSpPr>
          <a:xfrm>
            <a:off x="4047840" y="2561820"/>
            <a:ext cx="555480" cy="514440"/>
            <a:chOff x="4047840" y="2561820"/>
            <a:chExt cx="5554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3B9F78-7C3F-31B6-D8F0-9FDA2A0D98EC}"/>
                    </a:ext>
                  </a:extLst>
                </p14:cNvPr>
                <p14:cNvContentPartPr/>
                <p14:nvPr/>
              </p14:nvContentPartPr>
              <p14:xfrm>
                <a:off x="4047840" y="2609340"/>
                <a:ext cx="506520" cy="46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D0FD5B-32E2-509A-87F8-1EDBD3ED2B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8840" y="2600700"/>
                  <a:ext cx="524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37F849-0060-9B2A-0C36-D61AD0856FBF}"/>
                    </a:ext>
                  </a:extLst>
                </p14:cNvPr>
                <p14:cNvContentPartPr/>
                <p14:nvPr/>
              </p14:nvContentPartPr>
              <p14:xfrm>
                <a:off x="4410000" y="2561820"/>
                <a:ext cx="193320" cy="240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46C594-0A2B-E86F-A886-AA60620A9D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1000" y="2552820"/>
                  <a:ext cx="2109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503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5CF-806C-0032-EE22-5FF1E8D6ED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740" y="374675"/>
            <a:ext cx="10601736" cy="5943600"/>
          </a:xfrm>
        </p:spPr>
        <p:txBody>
          <a:bodyPr/>
          <a:lstStyle/>
          <a:p>
            <a:pPr marL="226268" indent="-226268" defTabSz="905073">
              <a:spcBef>
                <a:spcPts val="990"/>
              </a:spcBef>
            </a:pPr>
            <a:r>
              <a:rPr lang="en-US" sz="27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sr-Latn-RS" sz="27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sz="27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urirano</a:t>
            </a:r>
            <a:r>
              <a:rPr lang="en-US" sz="27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r>
              <a:rPr lang="en-US" sz="27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BB0A7F-4EF7-3B52-194C-80507046CEDC}"/>
              </a:ext>
            </a:extLst>
          </p:cNvPr>
          <p:cNvSpPr/>
          <p:nvPr/>
        </p:nvSpPr>
        <p:spPr>
          <a:xfrm>
            <a:off x="5932565" y="1074279"/>
            <a:ext cx="612831" cy="699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655F67-3366-0A29-5C3D-4D606E6DBD48}"/>
              </a:ext>
            </a:extLst>
          </p:cNvPr>
          <p:cNvSpPr/>
          <p:nvPr/>
        </p:nvSpPr>
        <p:spPr>
          <a:xfrm>
            <a:off x="6842235" y="2032626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63B9A-5777-C197-098C-FBADB5FD950A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455649" y="1670922"/>
            <a:ext cx="477736" cy="45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865543F-C135-72D2-1F53-81E41D8D20AC}"/>
              </a:ext>
            </a:extLst>
          </p:cNvPr>
          <p:cNvSpPr/>
          <p:nvPr/>
        </p:nvSpPr>
        <p:spPr>
          <a:xfrm>
            <a:off x="5003743" y="2134636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479E3-57C6-7885-3020-68DCE3445CBD}"/>
              </a:ext>
            </a:extLst>
          </p:cNvPr>
          <p:cNvCxnSpPr>
            <a:cxnSpLocks/>
          </p:cNvCxnSpPr>
          <p:nvPr/>
        </p:nvCxnSpPr>
        <p:spPr>
          <a:xfrm flipV="1">
            <a:off x="5535001" y="1682747"/>
            <a:ext cx="487311" cy="55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99739D0-7728-543B-5452-74E0A4EAE3A6}"/>
              </a:ext>
            </a:extLst>
          </p:cNvPr>
          <p:cNvSpPr/>
          <p:nvPr/>
        </p:nvSpPr>
        <p:spPr>
          <a:xfrm>
            <a:off x="4084497" y="3254968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D34975-5D97-5481-C19C-ED826EDB54D4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524968" y="2673386"/>
            <a:ext cx="569925" cy="613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4714FE8-AB1A-36ED-6C41-4913C7DC0595}"/>
              </a:ext>
            </a:extLst>
          </p:cNvPr>
          <p:cNvSpPr/>
          <p:nvPr/>
        </p:nvSpPr>
        <p:spPr>
          <a:xfrm>
            <a:off x="5607001" y="3286886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4BEE9D-2A39-D533-4BB8-CA886DED41AE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535001" y="2673386"/>
            <a:ext cx="383205" cy="613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899F367-2431-B30B-51AD-A0EB5B0BBAC1}"/>
              </a:ext>
            </a:extLst>
          </p:cNvPr>
          <p:cNvSpPr/>
          <p:nvPr/>
        </p:nvSpPr>
        <p:spPr>
          <a:xfrm>
            <a:off x="6545396" y="3286886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58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0176D8-DDB8-7250-38CB-7094CDD83A26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856599" y="2571376"/>
            <a:ext cx="76785" cy="715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EA78AE6-81EC-2FAB-6792-2CD719DB7A69}"/>
              </a:ext>
            </a:extLst>
          </p:cNvPr>
          <p:cNvSpPr/>
          <p:nvPr/>
        </p:nvSpPr>
        <p:spPr>
          <a:xfrm>
            <a:off x="7637001" y="3254968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B4EDED-1F30-C847-16F6-705F315C7976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373492" y="2571376"/>
            <a:ext cx="574713" cy="683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E6B64B5-85A2-AFC5-05B3-D636EE55BDB4}"/>
              </a:ext>
            </a:extLst>
          </p:cNvPr>
          <p:cNvSpPr/>
          <p:nvPr/>
        </p:nvSpPr>
        <p:spPr>
          <a:xfrm>
            <a:off x="3213128" y="4298696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04157-473C-5E71-C64F-71ADABCB51BB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744385" y="3793717"/>
            <a:ext cx="431262" cy="597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1D41AA7-B322-6536-FD60-564B1E71F83C}"/>
              </a:ext>
            </a:extLst>
          </p:cNvPr>
          <p:cNvSpPr/>
          <p:nvPr/>
        </p:nvSpPr>
        <p:spPr>
          <a:xfrm>
            <a:off x="4808686" y="4267048"/>
            <a:ext cx="622406" cy="6311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073">
              <a:spcAft>
                <a:spcPts val="588"/>
              </a:spcAft>
            </a:pPr>
            <a:r>
              <a:rPr lang="en-US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76F3D4-F3C6-1094-AAD1-83FCBE426DA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609723" y="3768736"/>
            <a:ext cx="290113" cy="590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0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C9C1-AA0A-A9E6-1E28-326C7A46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55" y="457200"/>
            <a:ext cx="10626290" cy="5943600"/>
          </a:xfrm>
        </p:spPr>
        <p:txBody>
          <a:bodyPr/>
          <a:lstStyle/>
          <a:p>
            <a:pPr marL="230886" indent="-230886" defTabSz="923544">
              <a:spcBef>
                <a:spcPts val="1010"/>
              </a:spcBef>
            </a:pPr>
            <a:r>
              <a:rPr lang="en-US" sz="28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Poslednji</a:t>
            </a: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r-Latn-R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28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</a:t>
            </a: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niza</a:t>
            </a: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22   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2276FF-D629-6D83-A178-5F73B71F9622}"/>
              </a:ext>
            </a:extLst>
          </p:cNvPr>
          <p:cNvSpPr/>
          <p:nvPr/>
        </p:nvSpPr>
        <p:spPr>
          <a:xfrm>
            <a:off x="5787992" y="1207970"/>
            <a:ext cx="616017" cy="702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788CB9-3BA0-B23C-1463-EE32BBDB4714}"/>
              </a:ext>
            </a:extLst>
          </p:cNvPr>
          <p:cNvSpPr/>
          <p:nvPr/>
        </p:nvSpPr>
        <p:spPr>
          <a:xfrm>
            <a:off x="6702391" y="2171299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F37DFE-A7EB-6D63-34D8-D6926BAC49E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3795" y="1807715"/>
            <a:ext cx="480219" cy="456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FBB0565-ACBC-9BCA-F649-468315A09DF3}"/>
              </a:ext>
            </a:extLst>
          </p:cNvPr>
          <p:cNvSpPr/>
          <p:nvPr/>
        </p:nvSpPr>
        <p:spPr>
          <a:xfrm>
            <a:off x="4854342" y="2273839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C4A70-2B2A-BC1A-1B80-DE216AD1AA8C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88361" y="1807715"/>
            <a:ext cx="489845" cy="559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B1427D-6C1A-4965-D74B-FFBBE1EB3C7A}"/>
              </a:ext>
            </a:extLst>
          </p:cNvPr>
          <p:cNvSpPr/>
          <p:nvPr/>
        </p:nvSpPr>
        <p:spPr>
          <a:xfrm>
            <a:off x="3930317" y="3399995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17ECF-D3FE-5846-98F9-41AFCF8AA4E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73078" y="2815389"/>
            <a:ext cx="572888" cy="616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9527F61-3DD7-D70F-EA4B-EEB4B7B91EAC}"/>
              </a:ext>
            </a:extLst>
          </p:cNvPr>
          <p:cNvSpPr/>
          <p:nvPr/>
        </p:nvSpPr>
        <p:spPr>
          <a:xfrm>
            <a:off x="5460736" y="3432079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B4D023-140C-1C4E-DC49-6822C4245936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88361" y="2815389"/>
            <a:ext cx="385196" cy="616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E2B3C7-CE76-0E9D-63F7-F50FEE158ABF}"/>
              </a:ext>
            </a:extLst>
          </p:cNvPr>
          <p:cNvSpPr/>
          <p:nvPr/>
        </p:nvSpPr>
        <p:spPr>
          <a:xfrm>
            <a:off x="6404008" y="3432079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6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301FE-A092-20CB-02FD-F3A974539D87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16830" y="2712849"/>
            <a:ext cx="77184" cy="71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624FE2-0B48-A81D-9AE0-53630F64013A}"/>
              </a:ext>
            </a:extLst>
          </p:cNvPr>
          <p:cNvSpPr/>
          <p:nvPr/>
        </p:nvSpPr>
        <p:spPr>
          <a:xfrm>
            <a:off x="7501288" y="3399995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E3292B-2246-DAC4-C5CD-06EAA907931F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36409" y="2712849"/>
            <a:ext cx="577701" cy="68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E1E5845-445B-B9EE-2ED1-BF2C82033379}"/>
              </a:ext>
            </a:extLst>
          </p:cNvPr>
          <p:cNvSpPr/>
          <p:nvPr/>
        </p:nvSpPr>
        <p:spPr>
          <a:xfrm>
            <a:off x="3054418" y="4449148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0904E-C6B9-8697-8029-363100ECCB2F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88437" y="3941545"/>
            <a:ext cx="433504" cy="600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0F65140-4653-6988-E5E5-5203E31ADCBA}"/>
              </a:ext>
            </a:extLst>
          </p:cNvPr>
          <p:cNvSpPr/>
          <p:nvPr/>
        </p:nvSpPr>
        <p:spPr>
          <a:xfrm>
            <a:off x="4282706" y="4481427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4C690E-81CA-39D9-85A4-03E8E71A9EB7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398620" y="4002712"/>
            <a:ext cx="196907" cy="47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3D5E5E1-5434-0E89-AD75-641B7777795C}"/>
              </a:ext>
            </a:extLst>
          </p:cNvPr>
          <p:cNvSpPr/>
          <p:nvPr/>
        </p:nvSpPr>
        <p:spPr>
          <a:xfrm>
            <a:off x="5167163" y="4525555"/>
            <a:ext cx="625642" cy="634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AD7498-BA16-FE7E-8280-BC1061792AE1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5479984" y="3973629"/>
            <a:ext cx="72375" cy="55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CA07FA5-1EC4-71FA-88E9-696494704FFB}"/>
              </a:ext>
            </a:extLst>
          </p:cNvPr>
          <p:cNvGrpSpPr/>
          <p:nvPr/>
        </p:nvGrpSpPr>
        <p:grpSpPr>
          <a:xfrm>
            <a:off x="5219640" y="3808860"/>
            <a:ext cx="188640" cy="381960"/>
            <a:chOff x="5219640" y="3808860"/>
            <a:chExt cx="18864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475FA0-1A0B-6AD6-3566-6A6F0B080DCA}"/>
                    </a:ext>
                  </a:extLst>
                </p14:cNvPr>
                <p14:cNvContentPartPr/>
                <p14:nvPr/>
              </p14:nvContentPartPr>
              <p14:xfrm>
                <a:off x="5219640" y="3828300"/>
                <a:ext cx="153000" cy="36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56535E-E3EA-49AF-FDAE-0DADB17950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0640" y="3819660"/>
                  <a:ext cx="170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1E143C-DE6C-7CAC-4E08-CFE62756BF7B}"/>
                    </a:ext>
                  </a:extLst>
                </p14:cNvPr>
                <p14:cNvContentPartPr/>
                <p14:nvPr/>
              </p14:nvContentPartPr>
              <p14:xfrm>
                <a:off x="5276520" y="3808860"/>
                <a:ext cx="131760" cy="153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854FBE-8DB0-ABFA-8998-2AA3B54054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7520" y="3799860"/>
                  <a:ext cx="149400" cy="1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78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BD90-A38F-1399-A0BB-A136BE42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90" y="457200"/>
            <a:ext cx="10660819" cy="5943600"/>
          </a:xfrm>
        </p:spPr>
        <p:txBody>
          <a:bodyPr/>
          <a:lstStyle/>
          <a:p>
            <a:pPr marL="0" indent="0" defTabSz="923544">
              <a:spcBef>
                <a:spcPts val="1010"/>
              </a:spcBef>
              <a:buNone/>
            </a:pP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</a:t>
            </a: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je 22&lt;68 </a:t>
            </a:r>
            <a:r>
              <a:rPr lang="sr-Latn-R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28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lanovi</a:t>
            </a:r>
            <a:r>
              <a:rPr lang="en-US" sz="28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8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rotiraju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177EB-7EEF-A433-2D30-A38C79CCEB6E}"/>
              </a:ext>
            </a:extLst>
          </p:cNvPr>
          <p:cNvSpPr/>
          <p:nvPr/>
        </p:nvSpPr>
        <p:spPr>
          <a:xfrm>
            <a:off x="6005493" y="1229853"/>
            <a:ext cx="618018" cy="7049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7A5AE9-510C-7864-00E0-35B1CE0BCD45}"/>
              </a:ext>
            </a:extLst>
          </p:cNvPr>
          <p:cNvSpPr/>
          <p:nvPr/>
        </p:nvSpPr>
        <p:spPr>
          <a:xfrm>
            <a:off x="6922863" y="2196312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4C79F3-17AF-86A5-4BDB-9EF3F54C5A8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533004" y="1831546"/>
            <a:ext cx="481780" cy="45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EC99E56-77A8-F8D0-E86E-386B348B2DB0}"/>
              </a:ext>
            </a:extLst>
          </p:cNvPr>
          <p:cNvSpPr/>
          <p:nvPr/>
        </p:nvSpPr>
        <p:spPr>
          <a:xfrm>
            <a:off x="5068809" y="2299185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7F9DC-372A-F027-5507-2ABC68C6F747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604563" y="1831546"/>
            <a:ext cx="491436" cy="560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B565FBB-2C41-7E29-13C5-F311E61EB3D8}"/>
              </a:ext>
            </a:extLst>
          </p:cNvPr>
          <p:cNvSpPr/>
          <p:nvPr/>
        </p:nvSpPr>
        <p:spPr>
          <a:xfrm>
            <a:off x="4141782" y="3429000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1D260-7D13-85D2-5693-FB01DA3BC95F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585981" y="2842495"/>
            <a:ext cx="574749" cy="61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635C09C-AEC4-2BD1-9D63-B2D87961D792}"/>
              </a:ext>
            </a:extLst>
          </p:cNvPr>
          <p:cNvSpPr/>
          <p:nvPr/>
        </p:nvSpPr>
        <p:spPr>
          <a:xfrm>
            <a:off x="5677173" y="3461188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058DB4-09B5-5152-DCB0-8CEA0FBDBFC4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604563" y="2842495"/>
            <a:ext cx="386448" cy="61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D8928B5-8AC8-9A76-11EA-DB967F39EA32}"/>
              </a:ext>
            </a:extLst>
          </p:cNvPr>
          <p:cNvSpPr/>
          <p:nvPr/>
        </p:nvSpPr>
        <p:spPr>
          <a:xfrm>
            <a:off x="6623511" y="3461188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6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86BDFF-AB83-5D8B-23A0-D505DD4CD624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937349" y="2739621"/>
            <a:ext cx="77435" cy="721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4BD1431-89A2-733C-81E2-862F819414B7}"/>
              </a:ext>
            </a:extLst>
          </p:cNvPr>
          <p:cNvSpPr/>
          <p:nvPr/>
        </p:nvSpPr>
        <p:spPr>
          <a:xfrm>
            <a:off x="7724357" y="3429000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9433E7-C6A9-B589-0C22-D853E060DB4F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458617" y="2739621"/>
            <a:ext cx="579578" cy="689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E1C285B-90CB-1922-B2D8-A153139028B7}"/>
              </a:ext>
            </a:extLst>
          </p:cNvPr>
          <p:cNvSpPr/>
          <p:nvPr/>
        </p:nvSpPr>
        <p:spPr>
          <a:xfrm>
            <a:off x="3263037" y="4481563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8DC6A4-FA23-2EF3-AE7E-1AB8BD5CA6E3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798790" y="3972310"/>
            <a:ext cx="434912" cy="60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3E74ED-88CD-5E24-2D1A-5E224D852FEB}"/>
              </a:ext>
            </a:extLst>
          </p:cNvPr>
          <p:cNvSpPr/>
          <p:nvPr/>
        </p:nvSpPr>
        <p:spPr>
          <a:xfrm>
            <a:off x="4495315" y="4513946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DA8656-6DC4-0F12-5B4D-1742D9640EF8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611606" y="4033676"/>
            <a:ext cx="197547" cy="480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59FAFD4-A2C2-C771-8F18-7064626450F9}"/>
              </a:ext>
            </a:extLst>
          </p:cNvPr>
          <p:cNvSpPr/>
          <p:nvPr/>
        </p:nvSpPr>
        <p:spPr>
          <a:xfrm>
            <a:off x="5382646" y="4558218"/>
            <a:ext cx="627675" cy="63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FA6AC3-217A-8CFF-E2DF-26808242E8A3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5696484" y="4004498"/>
            <a:ext cx="72610" cy="55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65CCDE7-5932-556E-177F-22265F385A2B}"/>
              </a:ext>
            </a:extLst>
          </p:cNvPr>
          <p:cNvGrpSpPr/>
          <p:nvPr/>
        </p:nvGrpSpPr>
        <p:grpSpPr>
          <a:xfrm>
            <a:off x="5829932" y="2817004"/>
            <a:ext cx="284400" cy="389520"/>
            <a:chOff x="5648040" y="2599980"/>
            <a:chExt cx="28440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0C371D-1E18-E1E1-441D-83AD9AA1189C}"/>
                    </a:ext>
                  </a:extLst>
                </p14:cNvPr>
                <p14:cNvContentPartPr/>
                <p14:nvPr/>
              </p14:nvContentPartPr>
              <p14:xfrm>
                <a:off x="5648040" y="2599980"/>
                <a:ext cx="284400" cy="38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4D27D2-5179-1EF0-3F59-D1D8A90608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9040" y="2590980"/>
                  <a:ext cx="302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AA5616-F464-CDD0-5E22-EBB051736030}"/>
                    </a:ext>
                  </a:extLst>
                </p14:cNvPr>
                <p14:cNvContentPartPr/>
                <p14:nvPr/>
              </p14:nvContentPartPr>
              <p14:xfrm>
                <a:off x="5676840" y="2619060"/>
                <a:ext cx="20880" cy="18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23D4F4-6B4F-C83D-909A-26D420EF24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7840" y="2610060"/>
                  <a:ext cx="38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D5B9CC-688C-32F8-D0BC-44CDD4BDB84B}"/>
                    </a:ext>
                  </a:extLst>
                </p14:cNvPr>
                <p14:cNvContentPartPr/>
                <p14:nvPr/>
              </p14:nvContentPartPr>
              <p14:xfrm>
                <a:off x="5667120" y="2639940"/>
                <a:ext cx="171360" cy="9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829906-6AB5-045D-17E5-CE133C17A9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8120" y="2631300"/>
                  <a:ext cx="189000" cy="11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50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0889-3E24-D86F-8B93-5AAE98EF46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2787" y="457200"/>
            <a:ext cx="10766425" cy="5943600"/>
          </a:xfrm>
        </p:spPr>
        <p:txBody>
          <a:bodyPr/>
          <a:lstStyle/>
          <a:p>
            <a:pPr marL="233172" indent="-233172" defTabSz="932688">
              <a:spcBef>
                <a:spcPts val="1020"/>
              </a:spcBef>
            </a:pP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je 22&lt;40</a:t>
            </a:r>
            <a:r>
              <a:rPr lang="sr-Latn-R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sr-Latn-R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se </a:t>
            </a:r>
            <a:r>
              <a:rPr lang="en-US" sz="28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rotacija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A19CD0-CE6E-73E5-B699-912587D7F0AF}"/>
              </a:ext>
            </a:extLst>
          </p:cNvPr>
          <p:cNvSpPr/>
          <p:nvPr/>
        </p:nvSpPr>
        <p:spPr>
          <a:xfrm>
            <a:off x="6496735" y="1139812"/>
            <a:ext cx="624102" cy="711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79B293-97DA-7ADE-C40A-C7B81D9D8F6A}"/>
              </a:ext>
            </a:extLst>
          </p:cNvPr>
          <p:cNvSpPr/>
          <p:nvPr/>
        </p:nvSpPr>
        <p:spPr>
          <a:xfrm>
            <a:off x="7423136" y="2115785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5AA845-516A-C058-6E4B-D2D5A56A3A7A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7029440" y="1747428"/>
            <a:ext cx="486522" cy="46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872C42D-93ED-179C-81AC-FBE554F37E3F}"/>
              </a:ext>
            </a:extLst>
          </p:cNvPr>
          <p:cNvSpPr/>
          <p:nvPr/>
        </p:nvSpPr>
        <p:spPr>
          <a:xfrm>
            <a:off x="5550831" y="2219671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9F872-4AA2-7DC5-32BF-11EF3D3E5D11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6091859" y="1747428"/>
            <a:ext cx="496274" cy="566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AB5E1A7-39CB-E17E-C3D6-DCDA3E63DFD9}"/>
              </a:ext>
            </a:extLst>
          </p:cNvPr>
          <p:cNvSpPr/>
          <p:nvPr/>
        </p:nvSpPr>
        <p:spPr>
          <a:xfrm>
            <a:off x="4614678" y="3360608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AA0EDB-135A-D8D4-F1C2-A7DD227C79A8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063250" y="2768329"/>
            <a:ext cx="580407" cy="624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0F3D4CD-6015-C6AC-B1F0-AF8F81437705}"/>
              </a:ext>
            </a:extLst>
          </p:cNvPr>
          <p:cNvSpPr/>
          <p:nvPr/>
        </p:nvSpPr>
        <p:spPr>
          <a:xfrm>
            <a:off x="6165184" y="3393113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58A792-F03A-BA26-2F76-0E12554A1DCA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6091859" y="2768329"/>
            <a:ext cx="390252" cy="624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AC72B21-9F5D-9D7B-D78F-2A11401078C1}"/>
              </a:ext>
            </a:extLst>
          </p:cNvPr>
          <p:cNvSpPr/>
          <p:nvPr/>
        </p:nvSpPr>
        <p:spPr>
          <a:xfrm>
            <a:off x="7120838" y="3393113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6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4ED641-BB0A-535D-973A-44F61C1A9144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7437765" y="2664443"/>
            <a:ext cx="78197" cy="728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F05936-2DF2-2E0A-C7AF-F0288B51497F}"/>
              </a:ext>
            </a:extLst>
          </p:cNvPr>
          <p:cNvSpPr/>
          <p:nvPr/>
        </p:nvSpPr>
        <p:spPr>
          <a:xfrm>
            <a:off x="8232520" y="3360608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5E393-0FAF-5A86-A30B-9BA09CFE55AB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964164" y="2664443"/>
            <a:ext cx="585283" cy="696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6EF9D0E-28F9-7FE9-2BFD-AB384EBA29A5}"/>
              </a:ext>
            </a:extLst>
          </p:cNvPr>
          <p:cNvSpPr/>
          <p:nvPr/>
        </p:nvSpPr>
        <p:spPr>
          <a:xfrm>
            <a:off x="3727282" y="4423532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0C4D97-7C6F-F7C2-1239-546B804314A1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4268310" y="3909266"/>
            <a:ext cx="439194" cy="60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EB408A-90E0-D211-3CFF-91466E33A4DF}"/>
              </a:ext>
            </a:extLst>
          </p:cNvPr>
          <p:cNvSpPr/>
          <p:nvPr/>
        </p:nvSpPr>
        <p:spPr>
          <a:xfrm>
            <a:off x="4971692" y="4456234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CB4D1B-ADC4-AE6A-1E8E-BFE3A3667E6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089128" y="3971236"/>
            <a:ext cx="199492" cy="48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6808D3-60C1-3D22-CEBB-0FCEE40AC84F}"/>
              </a:ext>
            </a:extLst>
          </p:cNvPr>
          <p:cNvSpPr/>
          <p:nvPr/>
        </p:nvSpPr>
        <p:spPr>
          <a:xfrm>
            <a:off x="5867758" y="4500942"/>
            <a:ext cx="633854" cy="642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BDD6FA-D578-9AEE-D48C-E7B4368207E7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6184685" y="3941771"/>
            <a:ext cx="73325" cy="55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5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91A2-64C5-7403-2951-7FD5B44BB5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0875" y="457200"/>
            <a:ext cx="10890250" cy="5943600"/>
          </a:xfrm>
        </p:spPr>
        <p:txBody>
          <a:bodyPr/>
          <a:lstStyle/>
          <a:p>
            <a:pPr marL="0" indent="0" defTabSz="941832">
              <a:spcBef>
                <a:spcPts val="1030"/>
              </a:spcBef>
              <a:buNone/>
            </a:pP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Brisanje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elemenata</a:t>
            </a:r>
            <a:endParaRPr lang="en-US" sz="28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41832">
              <a:spcBef>
                <a:spcPts val="1030"/>
              </a:spcBef>
              <a:buNone/>
            </a:pP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Obrisa</a:t>
            </a: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 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lanove</a:t>
            </a:r>
            <a:endParaRPr lang="en-US" sz="28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41832">
              <a:spcBef>
                <a:spcPts val="1030"/>
              </a:spcBef>
              <a:buNone/>
            </a:pP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[21, 39, 49]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1F652F-7799-704C-59B9-0F1377DC0BCA}"/>
              </a:ext>
            </a:extLst>
          </p:cNvPr>
          <p:cNvSpPr/>
          <p:nvPr/>
        </p:nvSpPr>
        <p:spPr>
          <a:xfrm>
            <a:off x="6431198" y="1078688"/>
            <a:ext cx="631353" cy="720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E43833-1121-D801-C24E-BA079AEEFD06}"/>
              </a:ext>
            </a:extLst>
          </p:cNvPr>
          <p:cNvSpPr/>
          <p:nvPr/>
        </p:nvSpPr>
        <p:spPr>
          <a:xfrm>
            <a:off x="7368362" y="2066000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500B57-62F6-13C3-6331-0A2A231FEF1F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970091" y="1693364"/>
            <a:ext cx="492175" cy="4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4E48F35-7671-92CE-D18E-F2F9B780A73E}"/>
              </a:ext>
            </a:extLst>
          </p:cNvPr>
          <p:cNvSpPr/>
          <p:nvPr/>
        </p:nvSpPr>
        <p:spPr>
          <a:xfrm>
            <a:off x="5474304" y="2171093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96FC27-C5FE-517D-3C50-908F0AE6E767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6021618" y="1693364"/>
            <a:ext cx="502040" cy="5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BE7B63-47B2-BC8B-F6A6-CFCCDF43F19B}"/>
              </a:ext>
            </a:extLst>
          </p:cNvPr>
          <p:cNvSpPr/>
          <p:nvPr/>
        </p:nvSpPr>
        <p:spPr>
          <a:xfrm>
            <a:off x="4527274" y="3325286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7B6CB1-D946-BE61-A5A5-C55821932EF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981058" y="2726126"/>
            <a:ext cx="587150" cy="63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34AF80C-DB5D-9CA5-7734-FFD40C624C0A}"/>
              </a:ext>
            </a:extLst>
          </p:cNvPr>
          <p:cNvSpPr/>
          <p:nvPr/>
        </p:nvSpPr>
        <p:spPr>
          <a:xfrm>
            <a:off x="6095794" y="3358169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37B7DE-14C4-6471-D4BD-1915E38DE24E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6021618" y="2726126"/>
            <a:ext cx="394786" cy="63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E183E59-F021-E97B-0094-FEFD3E22F5FE}"/>
              </a:ext>
            </a:extLst>
          </p:cNvPr>
          <p:cNvSpPr/>
          <p:nvPr/>
        </p:nvSpPr>
        <p:spPr>
          <a:xfrm>
            <a:off x="7062551" y="3358169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6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891C74-EC0F-C4C6-0AE4-F1A7BE3338EA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7383161" y="2621033"/>
            <a:ext cx="79106" cy="73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67FF3F9-5C92-3925-E526-3C2E9C95A053}"/>
              </a:ext>
            </a:extLst>
          </p:cNvPr>
          <p:cNvSpPr/>
          <p:nvPr/>
        </p:nvSpPr>
        <p:spPr>
          <a:xfrm>
            <a:off x="8187149" y="3325286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89FCC6-36AF-CEAE-F25B-FA6803C71EA3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915676" y="2621033"/>
            <a:ext cx="592083" cy="70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8E99CAA-1C24-062F-9D78-3E7D2D49E7B3}"/>
              </a:ext>
            </a:extLst>
          </p:cNvPr>
          <p:cNvSpPr/>
          <p:nvPr/>
        </p:nvSpPr>
        <p:spPr>
          <a:xfrm>
            <a:off x="3629568" y="4400560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175753-617B-C70D-DE98-B07A79C1C00F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4176882" y="3880319"/>
            <a:ext cx="444296" cy="615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BD5894-EAFD-B820-C1B6-2ACC8C832391}"/>
              </a:ext>
            </a:extLst>
          </p:cNvPr>
          <p:cNvSpPr/>
          <p:nvPr/>
        </p:nvSpPr>
        <p:spPr>
          <a:xfrm>
            <a:off x="4888436" y="4433641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59D4F2-3F5E-3671-A796-2FA24E4F14B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007236" y="3943009"/>
            <a:ext cx="201809" cy="49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168D5D-B5E8-5562-0FA0-085BCFD7A752}"/>
              </a:ext>
            </a:extLst>
          </p:cNvPr>
          <p:cNvSpPr/>
          <p:nvPr/>
        </p:nvSpPr>
        <p:spPr>
          <a:xfrm>
            <a:off x="5794913" y="4478869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FEC6D8-4B2A-9E6D-9DBD-47680A891C3C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6115522" y="3913202"/>
            <a:ext cx="74177" cy="565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9D31-1D3D-B7D8-8A97-EEDC961D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71" y="457200"/>
            <a:ext cx="10783457" cy="5943600"/>
          </a:xfrm>
        </p:spPr>
        <p:txBody>
          <a:bodyPr/>
          <a:lstStyle/>
          <a:p>
            <a:pPr marL="0" indent="0" defTabSz="932688">
              <a:spcBef>
                <a:spcPts val="1020"/>
              </a:spcBef>
              <a:buNone/>
            </a:pPr>
            <a:r>
              <a:rPr lang="sr-Latn-R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Poslednja cifra ide na njegovo</a:t>
            </a:r>
          </a:p>
          <a:p>
            <a:pPr marL="0" indent="0" defTabSz="932688">
              <a:spcBef>
                <a:spcPts val="1020"/>
              </a:spcBef>
              <a:buNone/>
            </a:pPr>
            <a:r>
              <a:rPr lang="sr-Latn-RS" sz="28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mesto.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333FB5-F4EB-0E09-B8E4-809CDC4A450B}"/>
              </a:ext>
            </a:extLst>
          </p:cNvPr>
          <p:cNvSpPr/>
          <p:nvPr/>
        </p:nvSpPr>
        <p:spPr>
          <a:xfrm>
            <a:off x="5783436" y="1131166"/>
            <a:ext cx="625128" cy="7130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7D61D-39D3-6D7E-D055-EB6880C2AE68}"/>
              </a:ext>
            </a:extLst>
          </p:cNvPr>
          <p:cNvSpPr/>
          <p:nvPr/>
        </p:nvSpPr>
        <p:spPr>
          <a:xfrm>
            <a:off x="6711359" y="2108743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B8A44C-05FF-5A34-494A-0365073E2A09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7015" y="1739781"/>
            <a:ext cx="487322" cy="46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0580844-8BDB-562A-F88B-2A7501FDD6A5}"/>
              </a:ext>
            </a:extLst>
          </p:cNvPr>
          <p:cNvSpPr/>
          <p:nvPr/>
        </p:nvSpPr>
        <p:spPr>
          <a:xfrm>
            <a:off x="4835977" y="2212799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976B71-8723-62FA-0D2E-8CCC474F2916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77894" y="1739781"/>
            <a:ext cx="497090" cy="567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3AE84C1-3558-6013-8CD7-FDF3E45DF242}"/>
              </a:ext>
            </a:extLst>
          </p:cNvPr>
          <p:cNvSpPr/>
          <p:nvPr/>
        </p:nvSpPr>
        <p:spPr>
          <a:xfrm>
            <a:off x="3898285" y="3355612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F2FD0-A4E6-6F27-D3C2-6BE0DB2C4F0C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47595" y="2762359"/>
            <a:ext cx="581361" cy="62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CA7CE48-7828-F436-4511-1E8BE5A837BB}"/>
              </a:ext>
            </a:extLst>
          </p:cNvPr>
          <p:cNvSpPr/>
          <p:nvPr/>
        </p:nvSpPr>
        <p:spPr>
          <a:xfrm>
            <a:off x="5451339" y="3388170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5F05E-F5DF-B08A-0FB8-AA3D63B1B95D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77894" y="2762359"/>
            <a:ext cx="390894" cy="62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824720-18FD-CA83-0CDC-235B7E614D04}"/>
              </a:ext>
            </a:extLst>
          </p:cNvPr>
          <p:cNvSpPr/>
          <p:nvPr/>
        </p:nvSpPr>
        <p:spPr>
          <a:xfrm>
            <a:off x="6408563" y="3388170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6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55A0A8-D131-C5A1-A4F8-707EBB70C19F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26012" y="2658303"/>
            <a:ext cx="78326" cy="729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9672BD4-1F96-F876-E46B-1DEC20F9D684}"/>
              </a:ext>
            </a:extLst>
          </p:cNvPr>
          <p:cNvSpPr/>
          <p:nvPr/>
        </p:nvSpPr>
        <p:spPr>
          <a:xfrm>
            <a:off x="7522073" y="3355612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A49484-7E5E-FC50-8004-7110B043CFFD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53276" y="2658303"/>
            <a:ext cx="586245" cy="69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C660B67-3478-6958-48ED-9795D77BB821}"/>
              </a:ext>
            </a:extLst>
          </p:cNvPr>
          <p:cNvSpPr/>
          <p:nvPr/>
        </p:nvSpPr>
        <p:spPr>
          <a:xfrm>
            <a:off x="3009431" y="4420283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68F7F8-8D3F-DADA-F069-69F6C59CD71E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51348" y="3905171"/>
            <a:ext cx="439915" cy="60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5C6D3F4-1DEE-B464-FA74-A290A7AC6737}"/>
              </a:ext>
            </a:extLst>
          </p:cNvPr>
          <p:cNvSpPr/>
          <p:nvPr/>
        </p:nvSpPr>
        <p:spPr>
          <a:xfrm>
            <a:off x="4255886" y="4453038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59B96-FD19-FEFC-E89E-B3CF0B39DC4A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373515" y="3967243"/>
            <a:ext cx="199819" cy="48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9F85789-0185-8077-4B54-D02D3057CBD2}"/>
              </a:ext>
            </a:extLst>
          </p:cNvPr>
          <p:cNvSpPr/>
          <p:nvPr/>
        </p:nvSpPr>
        <p:spPr>
          <a:xfrm>
            <a:off x="5153424" y="4497820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F1168-3932-AC16-DF28-4D2A01F31E67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5470873" y="3937730"/>
            <a:ext cx="73445" cy="560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842257-A859-CCC2-7131-8CE89A74A228}"/>
              </a:ext>
            </a:extLst>
          </p:cNvPr>
          <p:cNvGrpSpPr/>
          <p:nvPr/>
        </p:nvGrpSpPr>
        <p:grpSpPr>
          <a:xfrm>
            <a:off x="5451325" y="856167"/>
            <a:ext cx="1239120" cy="3947040"/>
            <a:chOff x="5451325" y="856167"/>
            <a:chExt cx="1239120" cy="39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48A2EB6-294C-9C8A-AE85-B37B61C98A56}"/>
                    </a:ext>
                  </a:extLst>
                </p14:cNvPr>
                <p14:cNvContentPartPr/>
                <p14:nvPr/>
              </p14:nvContentPartPr>
              <p14:xfrm>
                <a:off x="5926165" y="2396607"/>
                <a:ext cx="371520" cy="2406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48A2EB6-294C-9C8A-AE85-B37B61C98A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7165" y="2387607"/>
                  <a:ext cx="389160" cy="24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DFADC4-4810-4386-D23B-4C51438356F0}"/>
                    </a:ext>
                  </a:extLst>
                </p14:cNvPr>
                <p14:cNvContentPartPr/>
                <p14:nvPr/>
              </p14:nvContentPartPr>
              <p14:xfrm>
                <a:off x="6191845" y="2360967"/>
                <a:ext cx="160560" cy="18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DFADC4-4810-4386-D23B-4C51438356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3205" y="2352327"/>
                  <a:ext cx="17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6F0909-64CB-006C-9C40-45EF10553BCE}"/>
                    </a:ext>
                  </a:extLst>
                </p14:cNvPr>
                <p14:cNvContentPartPr/>
                <p14:nvPr/>
              </p14:nvContentPartPr>
              <p14:xfrm>
                <a:off x="6115165" y="2407047"/>
                <a:ext cx="100080" cy="188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6F0909-64CB-006C-9C40-45EF10553B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6525" y="2398047"/>
                  <a:ext cx="117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9E7DF1-B193-CE42-BEA1-5DEB73D83EEB}"/>
                    </a:ext>
                  </a:extLst>
                </p14:cNvPr>
                <p14:cNvContentPartPr/>
                <p14:nvPr/>
              </p14:nvContentPartPr>
              <p14:xfrm>
                <a:off x="5451325" y="1006647"/>
                <a:ext cx="920160" cy="89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9E7DF1-B193-CE42-BEA1-5DEB73D83E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42685" y="998007"/>
                  <a:ext cx="93780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599B8C-2C63-82E3-3D8B-B1479D0D3000}"/>
                    </a:ext>
                  </a:extLst>
                </p14:cNvPr>
                <p14:cNvContentPartPr/>
                <p14:nvPr/>
              </p14:nvContentPartPr>
              <p14:xfrm>
                <a:off x="5846245" y="856167"/>
                <a:ext cx="844200" cy="110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599B8C-2C63-82E3-3D8B-B1479D0D30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37245" y="847167"/>
                  <a:ext cx="861840" cy="11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53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6880-BC2B-123C-C31C-B21B151A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24" y="457200"/>
            <a:ext cx="10908951" cy="5943600"/>
          </a:xfrm>
        </p:spPr>
        <p:txBody>
          <a:bodyPr/>
          <a:lstStyle/>
          <a:p>
            <a:pPr marL="235458" indent="-235458" defTabSz="941832">
              <a:spcBef>
                <a:spcPts val="1030"/>
              </a:spcBef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92EE6F-601D-F2BC-914D-AE9C18EC17EB}"/>
              </a:ext>
            </a:extLst>
          </p:cNvPr>
          <p:cNvSpPr/>
          <p:nvPr/>
        </p:nvSpPr>
        <p:spPr>
          <a:xfrm>
            <a:off x="5779798" y="1069840"/>
            <a:ext cx="632403" cy="721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6DFED3-6CF6-16EA-EAE7-CEA770D0456F}"/>
              </a:ext>
            </a:extLst>
          </p:cNvPr>
          <p:cNvSpPr/>
          <p:nvPr/>
        </p:nvSpPr>
        <p:spPr>
          <a:xfrm>
            <a:off x="6718520" y="2058794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B91CF-6AA9-717E-09B8-E9409CF42AF7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9588" y="1685538"/>
            <a:ext cx="492993" cy="468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B33533B-EABE-31AC-0C4E-4CA96CEC513C}"/>
              </a:ext>
            </a:extLst>
          </p:cNvPr>
          <p:cNvSpPr/>
          <p:nvPr/>
        </p:nvSpPr>
        <p:spPr>
          <a:xfrm>
            <a:off x="4821313" y="2164061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3AFFD7-A77F-6A60-06BE-DA562EF12398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69537" y="1685538"/>
            <a:ext cx="502874" cy="573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DDCFD6E-1FB7-E896-6D3C-4ABC9D43BC39}"/>
              </a:ext>
            </a:extLst>
          </p:cNvPr>
          <p:cNvSpPr/>
          <p:nvPr/>
        </p:nvSpPr>
        <p:spPr>
          <a:xfrm>
            <a:off x="3872709" y="3320173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BC55BB-4670-CCBD-8A07-C902EC6816F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27247" y="2720017"/>
            <a:ext cx="588126" cy="63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D31258A-BB6F-BB79-E80C-A6F02016EA4B}"/>
              </a:ext>
            </a:extLst>
          </p:cNvPr>
          <p:cNvSpPr/>
          <p:nvPr/>
        </p:nvSpPr>
        <p:spPr>
          <a:xfrm>
            <a:off x="5443837" y="3353111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AC00EE-ECEE-7ADD-2D6F-FE1ADC9D6DBF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69537" y="2720017"/>
            <a:ext cx="395443" cy="63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3D0F5A-F012-2834-BD48-0E001CA640ED}"/>
              </a:ext>
            </a:extLst>
          </p:cNvPr>
          <p:cNvSpPr/>
          <p:nvPr/>
        </p:nvSpPr>
        <p:spPr>
          <a:xfrm>
            <a:off x="6412201" y="3353111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6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B8855D-EAF5-1925-355B-A45316172C3C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33344" y="2614749"/>
            <a:ext cx="79237" cy="73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4B6ED12-13D4-2B23-EB58-2F23DEE55A32}"/>
              </a:ext>
            </a:extLst>
          </p:cNvPr>
          <p:cNvSpPr/>
          <p:nvPr/>
        </p:nvSpPr>
        <p:spPr>
          <a:xfrm>
            <a:off x="7538669" y="3320173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22B95-78B9-0F52-08B6-D7F77D703ED0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66744" y="2614749"/>
            <a:ext cx="593068" cy="70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5595F-15E1-D29C-E45C-3E026D36D30F}"/>
              </a:ext>
            </a:extLst>
          </p:cNvPr>
          <p:cNvSpPr/>
          <p:nvPr/>
        </p:nvSpPr>
        <p:spPr>
          <a:xfrm>
            <a:off x="2973511" y="4397234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BE04E8-FF18-4022-5936-20913194B459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21735" y="3876128"/>
            <a:ext cx="445035" cy="61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473D6D1-A604-6279-8100-B449BDD57267}"/>
              </a:ext>
            </a:extLst>
          </p:cNvPr>
          <p:cNvSpPr/>
          <p:nvPr/>
        </p:nvSpPr>
        <p:spPr>
          <a:xfrm>
            <a:off x="4234471" y="4430371"/>
            <a:ext cx="642284" cy="651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649100-5438-614A-EC9A-52952B243E4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353469" y="3938923"/>
            <a:ext cx="202145" cy="49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8C12D5-BEAD-B5A3-1A9F-0B47A6DB68D3}"/>
              </a:ext>
            </a:extLst>
          </p:cNvPr>
          <p:cNvGrpSpPr/>
          <p:nvPr/>
        </p:nvGrpSpPr>
        <p:grpSpPr>
          <a:xfrm>
            <a:off x="4930405" y="2983767"/>
            <a:ext cx="417240" cy="1101960"/>
            <a:chOff x="4930405" y="2983767"/>
            <a:chExt cx="417240" cy="11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4FF9A6A-35AB-6F60-590E-65D1C83A06AA}"/>
                    </a:ext>
                  </a:extLst>
                </p14:cNvPr>
                <p14:cNvContentPartPr/>
                <p14:nvPr/>
              </p14:nvContentPartPr>
              <p14:xfrm>
                <a:off x="5064325" y="3160887"/>
                <a:ext cx="283320" cy="924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4FF9A6A-35AB-6F60-590E-65D1C83A06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55325" y="3152247"/>
                  <a:ext cx="30096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201AD2-408B-9627-E057-84AD78A69455}"/>
                    </a:ext>
                  </a:extLst>
                </p14:cNvPr>
                <p14:cNvContentPartPr/>
                <p14:nvPr/>
              </p14:nvContentPartPr>
              <p14:xfrm>
                <a:off x="4930405" y="2983767"/>
                <a:ext cx="277560" cy="245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201AD2-408B-9627-E057-84AD78A694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1405" y="2975127"/>
                  <a:ext cx="2952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32C8FC-31EA-5078-E0F9-7A156A467489}"/>
              </a:ext>
            </a:extLst>
          </p:cNvPr>
          <p:cNvGrpSpPr/>
          <p:nvPr/>
        </p:nvGrpSpPr>
        <p:grpSpPr>
          <a:xfrm>
            <a:off x="4988365" y="1515687"/>
            <a:ext cx="685080" cy="579240"/>
            <a:chOff x="4988365" y="1515687"/>
            <a:chExt cx="68508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D88772-3414-1F3A-0F1F-EBA2F110808F}"/>
                    </a:ext>
                  </a:extLst>
                </p14:cNvPr>
                <p14:cNvContentPartPr/>
                <p14:nvPr/>
              </p14:nvContentPartPr>
              <p14:xfrm>
                <a:off x="4988365" y="1605327"/>
                <a:ext cx="551160" cy="489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D88772-3414-1F3A-0F1F-EBA2F11080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79725" y="1596687"/>
                  <a:ext cx="5688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6F7C90-9048-909A-A742-B39417BBDC87}"/>
                    </a:ext>
                  </a:extLst>
                </p14:cNvPr>
                <p14:cNvContentPartPr/>
                <p14:nvPr/>
              </p14:nvContentPartPr>
              <p14:xfrm>
                <a:off x="5393725" y="1515687"/>
                <a:ext cx="279720" cy="18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6F7C90-9048-909A-A742-B39417BBDC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84725" y="1507047"/>
                  <a:ext cx="2973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349E9-B826-F155-3115-8879D390A65F}"/>
              </a:ext>
            </a:extLst>
          </p:cNvPr>
          <p:cNvGrpSpPr/>
          <p:nvPr/>
        </p:nvGrpSpPr>
        <p:grpSpPr>
          <a:xfrm>
            <a:off x="5668920" y="1942980"/>
            <a:ext cx="389160" cy="435600"/>
            <a:chOff x="5668920" y="1942980"/>
            <a:chExt cx="38916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246436A-70D6-0E56-B640-87DBDE1CF49B}"/>
                    </a:ext>
                  </a:extLst>
                </p14:cNvPr>
                <p14:cNvContentPartPr/>
                <p14:nvPr/>
              </p14:nvContentPartPr>
              <p14:xfrm>
                <a:off x="5685120" y="1942980"/>
                <a:ext cx="372960" cy="34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246436A-70D6-0E56-B640-87DBDE1CF4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6120" y="1933980"/>
                  <a:ext cx="390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2E0F6-0A51-1D7D-AB8A-CF697E81222B}"/>
                    </a:ext>
                  </a:extLst>
                </p14:cNvPr>
                <p14:cNvContentPartPr/>
                <p14:nvPr/>
              </p14:nvContentPartPr>
              <p14:xfrm>
                <a:off x="5668920" y="2133420"/>
                <a:ext cx="212040" cy="245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2E0F6-0A51-1D7D-AB8A-CF697E8122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59920" y="2124420"/>
                  <a:ext cx="2296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926AEA-6FEB-EDE1-5E25-56A0C0F3F48B}"/>
              </a:ext>
            </a:extLst>
          </p:cNvPr>
          <p:cNvGrpSpPr/>
          <p:nvPr/>
        </p:nvGrpSpPr>
        <p:grpSpPr>
          <a:xfrm>
            <a:off x="5590800" y="2685660"/>
            <a:ext cx="285840" cy="331920"/>
            <a:chOff x="5590800" y="2685660"/>
            <a:chExt cx="2858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F525C2-8183-552A-5CCF-AC963D095137}"/>
                    </a:ext>
                  </a:extLst>
                </p14:cNvPr>
                <p14:cNvContentPartPr/>
                <p14:nvPr/>
              </p14:nvContentPartPr>
              <p14:xfrm>
                <a:off x="5590800" y="2685660"/>
                <a:ext cx="221760" cy="255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F525C2-8183-552A-5CCF-AC963D0951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1800" y="2676660"/>
                  <a:ext cx="239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F9EAEF-3629-4510-C917-6000C5CCFCE9}"/>
                    </a:ext>
                  </a:extLst>
                </p14:cNvPr>
                <p14:cNvContentPartPr/>
                <p14:nvPr/>
              </p14:nvContentPartPr>
              <p14:xfrm>
                <a:off x="5733720" y="2847660"/>
                <a:ext cx="142920" cy="16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F9EAEF-3629-4510-C917-6000C5CCFC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4720" y="2839020"/>
                  <a:ext cx="16056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88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EF08-142C-C605-AABA-506EB2B2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Dodavanje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elemenata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iz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celobrojnog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ulaznog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niza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veli</a:t>
            </a:r>
            <a:r>
              <a:rPr lang="sr-Latn-RS" sz="3100" dirty="0">
                <a:solidFill>
                  <a:srgbClr val="FFFFFF"/>
                </a:solidFill>
              </a:rPr>
              <a:t>č</a:t>
            </a:r>
            <a:r>
              <a:rPr lang="en-US" sz="3100" dirty="0" err="1">
                <a:solidFill>
                  <a:srgbClr val="FFFFFF"/>
                </a:solidFill>
              </a:rPr>
              <a:t>ine</a:t>
            </a:r>
            <a:r>
              <a:rPr lang="en-US" sz="3100" dirty="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A357-B74D-7B43-E8C4-7C46E20A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9" y="2112579"/>
            <a:ext cx="10132483" cy="4192805"/>
          </a:xfrm>
        </p:spPr>
        <p:txBody>
          <a:bodyPr/>
          <a:lstStyle/>
          <a:p>
            <a:pPr marL="0" indent="0" defTabSz="877824">
              <a:spcBef>
                <a:spcPts val="960"/>
              </a:spcBef>
              <a:buNone/>
            </a:pPr>
            <a:r>
              <a:rPr lang="en-US" sz="26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Cifre</a:t>
            </a: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2688" kern="120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39, 49, 21, 98, 68, 99, 94, 91, 40, 22 ]</a:t>
            </a:r>
            <a:endParaRPr lang="en-US" sz="26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77824">
              <a:spcBef>
                <a:spcPts val="960"/>
              </a:spcBef>
              <a:buNone/>
            </a:pPr>
            <a:r>
              <a:rPr lang="en-US" sz="2688" kern="1200" err="1">
                <a:solidFill>
                  <a:srgbClr val="333333"/>
                </a:solidFill>
                <a:latin typeface="+mn-lt"/>
                <a:ea typeface="+mn-ea"/>
                <a:cs typeface="+mn-cs"/>
              </a:rPr>
              <a:t>Uzimamo</a:t>
            </a:r>
            <a:r>
              <a:rPr lang="en-US" sz="2688" kern="120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88" kern="1200" err="1">
                <a:solidFill>
                  <a:srgbClr val="333333"/>
                </a:solidFill>
                <a:latin typeface="+mn-lt"/>
                <a:ea typeface="+mn-ea"/>
                <a:cs typeface="+mn-cs"/>
              </a:rPr>
              <a:t>prva</a:t>
            </a:r>
            <a:r>
              <a:rPr lang="en-US" sz="2688" kern="120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2688" kern="1200" err="1">
                <a:solidFill>
                  <a:srgbClr val="333333"/>
                </a:solidFill>
                <a:latin typeface="+mn-lt"/>
                <a:ea typeface="+mn-ea"/>
                <a:cs typeface="+mn-cs"/>
              </a:rPr>
              <a:t>elementa</a:t>
            </a:r>
            <a:r>
              <a:rPr lang="en-US" sz="2688" kern="120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88" kern="1200" err="1">
                <a:solidFill>
                  <a:srgbClr val="333333"/>
                </a:solidFill>
                <a:latin typeface="+mn-lt"/>
                <a:ea typeface="+mn-ea"/>
                <a:cs typeface="+mn-cs"/>
              </a:rPr>
              <a:t>niza</a:t>
            </a:r>
            <a:endParaRPr lang="en-US" b="0" i="0">
              <a:solidFill>
                <a:srgbClr val="333333"/>
              </a:solidFill>
              <a:effectLst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ED100D-5CD4-C521-C0F1-52F08A49D20C}"/>
              </a:ext>
            </a:extLst>
          </p:cNvPr>
          <p:cNvSpPr/>
          <p:nvPr/>
        </p:nvSpPr>
        <p:spPr>
          <a:xfrm>
            <a:off x="6245640" y="3290419"/>
            <a:ext cx="587390" cy="6699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EF4A53-BBAA-41EB-44CA-808443EB3C8C}"/>
              </a:ext>
            </a:extLst>
          </p:cNvPr>
          <p:cNvSpPr/>
          <p:nvPr/>
        </p:nvSpPr>
        <p:spPr>
          <a:xfrm>
            <a:off x="5089214" y="4383363"/>
            <a:ext cx="596568" cy="604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AFE72-9816-78D1-7BB9-6E4EE5E0741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598417" y="3862293"/>
            <a:ext cx="733244" cy="609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2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B3DB-BC95-00E5-F252-4021401CD1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7712" y="457200"/>
            <a:ext cx="10696575" cy="5943600"/>
          </a:xfrm>
        </p:spPr>
        <p:txBody>
          <a:bodyPr/>
          <a:lstStyle/>
          <a:p>
            <a:pPr marL="230886" indent="-230886" defTabSz="923544">
              <a:spcBef>
                <a:spcPts val="1010"/>
              </a:spcBef>
            </a:pPr>
            <a:r>
              <a:rPr lang="sr-Latn-RS" sz="28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Až</a:t>
            </a:r>
            <a:r>
              <a:rPr lang="en-US" sz="28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urirano</a:t>
            </a:r>
            <a:r>
              <a:rPr lang="en-US" sz="28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C4155-4939-36CA-B30B-CBDC00296951}"/>
              </a:ext>
            </a:extLst>
          </p:cNvPr>
          <p:cNvSpPr/>
          <p:nvPr/>
        </p:nvSpPr>
        <p:spPr>
          <a:xfrm>
            <a:off x="6533695" y="1174113"/>
            <a:ext cx="620033" cy="707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2C777A-57E0-8C62-69F1-1C95413BEF4C}"/>
              </a:ext>
            </a:extLst>
          </p:cNvPr>
          <p:cNvSpPr/>
          <p:nvPr/>
        </p:nvSpPr>
        <p:spPr>
          <a:xfrm>
            <a:off x="7454056" y="2143723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77DC9-505E-42B9-7BAD-EBDC341BC8E1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7062926" y="1777768"/>
            <a:ext cx="483350" cy="459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E77237-B16F-3B9B-471B-A1608E34CEC5}"/>
              </a:ext>
            </a:extLst>
          </p:cNvPr>
          <p:cNvSpPr/>
          <p:nvPr/>
        </p:nvSpPr>
        <p:spPr>
          <a:xfrm>
            <a:off x="5593958" y="2246932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3362A4-81DE-2632-3F96-E086227F68DD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6131459" y="1777768"/>
            <a:ext cx="493038" cy="562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904BBF7-C668-5BBB-1BAF-CE68255D2610}"/>
              </a:ext>
            </a:extLst>
          </p:cNvPr>
          <p:cNvSpPr/>
          <p:nvPr/>
        </p:nvSpPr>
        <p:spPr>
          <a:xfrm>
            <a:off x="4663908" y="3380430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FBE74A-2ABF-FF7C-ED94-0BC52CB84A8B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109556" y="2792013"/>
            <a:ext cx="576623" cy="620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161E35D-3410-973E-FBE6-BA5B888B3389}"/>
              </a:ext>
            </a:extLst>
          </p:cNvPr>
          <p:cNvSpPr/>
          <p:nvPr/>
        </p:nvSpPr>
        <p:spPr>
          <a:xfrm>
            <a:off x="6204305" y="3412723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E6B158-48F2-8E34-B2BA-BA1342CB0148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6131459" y="2792013"/>
            <a:ext cx="387708" cy="620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70B51D-3637-54D2-2068-396A0B61ECF5}"/>
              </a:ext>
            </a:extLst>
          </p:cNvPr>
          <p:cNvSpPr/>
          <p:nvPr/>
        </p:nvSpPr>
        <p:spPr>
          <a:xfrm>
            <a:off x="7153728" y="3412723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6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E7742-46F4-C35F-0643-D7EC4870B1BF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7468589" y="2688804"/>
            <a:ext cx="77687" cy="72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C681F4-FD88-B231-5598-549298BC9889}"/>
              </a:ext>
            </a:extLst>
          </p:cNvPr>
          <p:cNvSpPr/>
          <p:nvPr/>
        </p:nvSpPr>
        <p:spPr>
          <a:xfrm>
            <a:off x="8258162" y="3380430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0DCB53-ED65-07C3-F282-BBA4D1397503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991556" y="2688804"/>
            <a:ext cx="581467" cy="69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5AF1B50-B4FA-9231-B85F-38304B1298E2}"/>
              </a:ext>
            </a:extLst>
          </p:cNvPr>
          <p:cNvSpPr/>
          <p:nvPr/>
        </p:nvSpPr>
        <p:spPr>
          <a:xfrm>
            <a:off x="3782299" y="4436424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1EBA65-E7B5-C0F8-C895-E4BB6AEB8817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4319799" y="3925511"/>
            <a:ext cx="436330" cy="60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EE39F7B-53B3-13BC-45D7-6F2FC70FBC9D}"/>
              </a:ext>
            </a:extLst>
          </p:cNvPr>
          <p:cNvSpPr/>
          <p:nvPr/>
        </p:nvSpPr>
        <p:spPr>
          <a:xfrm>
            <a:off x="5018594" y="4468912"/>
            <a:ext cx="629721" cy="63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181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3253A3-5E6E-3293-C639-10E51DD9E2B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135265" y="3987077"/>
            <a:ext cx="198191" cy="48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1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6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111-A769-7A8F-9022-217BE00C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77" y="457200"/>
            <a:ext cx="10890845" cy="5943600"/>
          </a:xfrm>
        </p:spPr>
        <p:txBody>
          <a:bodyPr/>
          <a:lstStyle/>
          <a:p>
            <a:pPr marL="235458" indent="-235458" defTabSz="941832">
              <a:spcBef>
                <a:spcPts val="1030"/>
              </a:spcBef>
            </a:pPr>
            <a:r>
              <a:rPr lang="en-U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</a:t>
            </a:r>
            <a:r>
              <a:rPr lang="sr-Latn-R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</a:t>
            </a:r>
            <a:r>
              <a:rPr lang="en-U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 element 39</a:t>
            </a: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E50832-8735-614D-7CCA-1A567FAC5979}"/>
              </a:ext>
            </a:extLst>
          </p:cNvPr>
          <p:cNvSpPr/>
          <p:nvPr/>
        </p:nvSpPr>
        <p:spPr>
          <a:xfrm>
            <a:off x="5780323" y="1078688"/>
            <a:ext cx="631353" cy="720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FB834-0A91-6D45-1153-5F34F76D10F4}"/>
              </a:ext>
            </a:extLst>
          </p:cNvPr>
          <p:cNvSpPr/>
          <p:nvPr/>
        </p:nvSpPr>
        <p:spPr>
          <a:xfrm>
            <a:off x="6717487" y="2066000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24C0CB-4039-2930-A4E7-79F91C187AF3}"/>
              </a:ext>
            </a:extLst>
          </p:cNvPr>
          <p:cNvCxnSpPr>
            <a:stCxn id="38" idx="5"/>
            <a:endCxn id="39" idx="1"/>
          </p:cNvCxnSpPr>
          <p:nvPr/>
        </p:nvCxnSpPr>
        <p:spPr>
          <a:xfrm>
            <a:off x="6319216" y="1693364"/>
            <a:ext cx="492175" cy="4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7D7D9C4-CD71-9752-DF8C-A6B048AFE4C0}"/>
              </a:ext>
            </a:extLst>
          </p:cNvPr>
          <p:cNvSpPr/>
          <p:nvPr/>
        </p:nvSpPr>
        <p:spPr>
          <a:xfrm>
            <a:off x="4823429" y="2171093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4D9B2-E199-0A81-622A-80A3D9D11FDC}"/>
              </a:ext>
            </a:extLst>
          </p:cNvPr>
          <p:cNvCxnSpPr>
            <a:cxnSpLocks/>
            <a:stCxn id="41" idx="7"/>
            <a:endCxn id="38" idx="3"/>
          </p:cNvCxnSpPr>
          <p:nvPr/>
        </p:nvCxnSpPr>
        <p:spPr>
          <a:xfrm flipV="1">
            <a:off x="5370743" y="1693364"/>
            <a:ext cx="502040" cy="5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631C3B6-3C3F-F6ED-B537-DBD2C3BE5064}"/>
              </a:ext>
            </a:extLst>
          </p:cNvPr>
          <p:cNvSpPr/>
          <p:nvPr/>
        </p:nvSpPr>
        <p:spPr>
          <a:xfrm>
            <a:off x="3876399" y="3325286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CBA73B-1900-7898-FC61-403810330CE3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4330183" y="2726126"/>
            <a:ext cx="587150" cy="63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754CB44-BE16-51BA-8D43-08EDA22E7432}"/>
              </a:ext>
            </a:extLst>
          </p:cNvPr>
          <p:cNvSpPr/>
          <p:nvPr/>
        </p:nvSpPr>
        <p:spPr>
          <a:xfrm>
            <a:off x="5444919" y="3358169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A7C645-92D0-BAAF-2C01-888FDB8C41AF}"/>
              </a:ext>
            </a:extLst>
          </p:cNvPr>
          <p:cNvCxnSpPr>
            <a:stCxn id="41" idx="5"/>
            <a:endCxn id="45" idx="0"/>
          </p:cNvCxnSpPr>
          <p:nvPr/>
        </p:nvCxnSpPr>
        <p:spPr>
          <a:xfrm>
            <a:off x="5370743" y="2726126"/>
            <a:ext cx="394786" cy="63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7B4A381-D039-5E13-37CC-82F07427D8BF}"/>
              </a:ext>
            </a:extLst>
          </p:cNvPr>
          <p:cNvSpPr/>
          <p:nvPr/>
        </p:nvSpPr>
        <p:spPr>
          <a:xfrm>
            <a:off x="6411676" y="3358169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6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B2A493-22DC-1E53-4C3B-9D83B130E18B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6732286" y="2621033"/>
            <a:ext cx="79106" cy="73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E46ACB1-8309-7AD9-0D3A-BCB2161841EC}"/>
              </a:ext>
            </a:extLst>
          </p:cNvPr>
          <p:cNvSpPr/>
          <p:nvPr/>
        </p:nvSpPr>
        <p:spPr>
          <a:xfrm>
            <a:off x="7536274" y="3325286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9636A8-31B1-9774-4365-481C716485A6}"/>
              </a:ext>
            </a:extLst>
          </p:cNvPr>
          <p:cNvCxnSpPr>
            <a:cxnSpLocks/>
            <a:stCxn id="39" idx="5"/>
            <a:endCxn id="49" idx="0"/>
          </p:cNvCxnSpPr>
          <p:nvPr/>
        </p:nvCxnSpPr>
        <p:spPr>
          <a:xfrm>
            <a:off x="7264801" y="2621033"/>
            <a:ext cx="592083" cy="70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8C5FA9A-677D-6D63-A7D2-9218DB80A5C0}"/>
              </a:ext>
            </a:extLst>
          </p:cNvPr>
          <p:cNvSpPr/>
          <p:nvPr/>
        </p:nvSpPr>
        <p:spPr>
          <a:xfrm>
            <a:off x="2978693" y="4400560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9AA894-1EDA-ED25-5767-1C68A47341C0}"/>
              </a:ext>
            </a:extLst>
          </p:cNvPr>
          <p:cNvCxnSpPr>
            <a:stCxn id="51" idx="7"/>
            <a:endCxn id="43" idx="3"/>
          </p:cNvCxnSpPr>
          <p:nvPr/>
        </p:nvCxnSpPr>
        <p:spPr>
          <a:xfrm flipV="1">
            <a:off x="3526007" y="3880319"/>
            <a:ext cx="444296" cy="615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354AC02-88B6-48F0-8D24-F3297C0FD851}"/>
              </a:ext>
            </a:extLst>
          </p:cNvPr>
          <p:cNvSpPr/>
          <p:nvPr/>
        </p:nvSpPr>
        <p:spPr>
          <a:xfrm>
            <a:off x="4237561" y="4433641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C54090-05EC-AC31-7764-3DD0051030A6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356361" y="3943009"/>
            <a:ext cx="201809" cy="49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EA44C2C-914C-B497-09DA-B7ABEC9254B3}"/>
                  </a:ext>
                </a:extLst>
              </p14:cNvPr>
              <p14:cNvContentPartPr/>
              <p14:nvPr/>
            </p14:nvContentPartPr>
            <p14:xfrm>
              <a:off x="6473942" y="2311396"/>
              <a:ext cx="1319131" cy="38515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EA44C2C-914C-B497-09DA-B7ABEC925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4939" y="2302397"/>
                <a:ext cx="1336777" cy="402788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C8D05DC-8CC8-2E15-34D5-F96230504D1E}"/>
              </a:ext>
            </a:extLst>
          </p:cNvPr>
          <p:cNvGrpSpPr/>
          <p:nvPr/>
        </p:nvGrpSpPr>
        <p:grpSpPr>
          <a:xfrm>
            <a:off x="5208747" y="2048127"/>
            <a:ext cx="2624760" cy="2680560"/>
            <a:chOff x="5076720" y="1967460"/>
            <a:chExt cx="2624760" cy="26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1757B3-9783-2CCC-3D81-C0903A6BCEE8}"/>
                    </a:ext>
                  </a:extLst>
                </p14:cNvPr>
                <p14:cNvContentPartPr/>
                <p14:nvPr/>
              </p14:nvContentPartPr>
              <p14:xfrm>
                <a:off x="6295680" y="1967460"/>
                <a:ext cx="1405800" cy="62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E15D51-2704-9D8B-8E84-CF50B920EE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86680" y="1958460"/>
                  <a:ext cx="142344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E0FD45-50EF-DB6F-2802-D37C3BA35787}"/>
                    </a:ext>
                  </a:extLst>
                </p14:cNvPr>
                <p14:cNvContentPartPr/>
                <p14:nvPr/>
              </p14:nvContentPartPr>
              <p14:xfrm>
                <a:off x="5076720" y="2976180"/>
                <a:ext cx="1366200" cy="167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4C8546-F05D-DFC5-A89D-579331628C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67720" y="2967540"/>
                  <a:ext cx="1383840" cy="16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C33499-8E9B-BCEC-221E-999D2EB30B2F}"/>
                    </a:ext>
                  </a:extLst>
                </p14:cNvPr>
                <p14:cNvContentPartPr/>
                <p14:nvPr/>
              </p14:nvContentPartPr>
              <p14:xfrm>
                <a:off x="6372000" y="2939820"/>
                <a:ext cx="120240" cy="149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39A93E-76FA-112B-2CAF-6116E1C7DC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3000" y="2931180"/>
                  <a:ext cx="1378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6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E4EB-D0F3-DFC4-EB06-F91C8E69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71" y="457200"/>
            <a:ext cx="10783457" cy="5943600"/>
          </a:xfrm>
        </p:spPr>
        <p:txBody>
          <a:bodyPr/>
          <a:lstStyle/>
          <a:p>
            <a:pPr marL="233172" indent="-233172" defTabSz="932688">
              <a:spcBef>
                <a:spcPts val="1020"/>
              </a:spcBef>
            </a:pP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sr-Latn-R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sz="28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urirano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0432E9-9AC8-0650-4974-7918881B9BE4}"/>
              </a:ext>
            </a:extLst>
          </p:cNvPr>
          <p:cNvSpPr/>
          <p:nvPr/>
        </p:nvSpPr>
        <p:spPr>
          <a:xfrm>
            <a:off x="5783436" y="1131166"/>
            <a:ext cx="625128" cy="7130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D18343-2CDC-CD9B-E6C8-2495F6E7020B}"/>
              </a:ext>
            </a:extLst>
          </p:cNvPr>
          <p:cNvSpPr/>
          <p:nvPr/>
        </p:nvSpPr>
        <p:spPr>
          <a:xfrm>
            <a:off x="6711359" y="2108743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951BD9-70C2-6C1E-65B8-AEACE3BF6730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6317015" y="1739781"/>
            <a:ext cx="487322" cy="46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4EACB5-AD44-EB21-3B86-6585E8972BDE}"/>
              </a:ext>
            </a:extLst>
          </p:cNvPr>
          <p:cNvSpPr/>
          <p:nvPr/>
        </p:nvSpPr>
        <p:spPr>
          <a:xfrm>
            <a:off x="4835977" y="2212799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401F14-DF93-857B-8E1B-A4D3F4AD7083}"/>
              </a:ext>
            </a:extLst>
          </p:cNvPr>
          <p:cNvCxnSpPr>
            <a:cxnSpLocks/>
            <a:stCxn id="26" idx="7"/>
            <a:endCxn id="23" idx="3"/>
          </p:cNvCxnSpPr>
          <p:nvPr/>
        </p:nvCxnSpPr>
        <p:spPr>
          <a:xfrm flipV="1">
            <a:off x="5377894" y="1739781"/>
            <a:ext cx="497090" cy="567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089018B-F870-99FC-7BFC-0F1EF60723B5}"/>
              </a:ext>
            </a:extLst>
          </p:cNvPr>
          <p:cNvSpPr/>
          <p:nvPr/>
        </p:nvSpPr>
        <p:spPr>
          <a:xfrm>
            <a:off x="3898285" y="3355612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39AF5E-DBAA-EEF2-4976-C425047BA385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4347595" y="2762359"/>
            <a:ext cx="581361" cy="62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1863983-6CFE-50BF-DF3D-749548A80056}"/>
              </a:ext>
            </a:extLst>
          </p:cNvPr>
          <p:cNvSpPr/>
          <p:nvPr/>
        </p:nvSpPr>
        <p:spPr>
          <a:xfrm>
            <a:off x="5451339" y="3388170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7DFDD5-C914-1A5B-5923-8BC871403AA0}"/>
              </a:ext>
            </a:extLst>
          </p:cNvPr>
          <p:cNvCxnSpPr>
            <a:stCxn id="26" idx="5"/>
            <a:endCxn id="30" idx="0"/>
          </p:cNvCxnSpPr>
          <p:nvPr/>
        </p:nvCxnSpPr>
        <p:spPr>
          <a:xfrm>
            <a:off x="5377894" y="2762359"/>
            <a:ext cx="390894" cy="62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E3BE996-125E-E94A-E6E1-5A7DBC89B222}"/>
              </a:ext>
            </a:extLst>
          </p:cNvPr>
          <p:cNvSpPr/>
          <p:nvPr/>
        </p:nvSpPr>
        <p:spPr>
          <a:xfrm>
            <a:off x="6408563" y="3388170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6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334C7F-3A1D-CF05-2002-CA12F22C90A2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 flipH="1">
            <a:off x="6726012" y="2658303"/>
            <a:ext cx="78326" cy="729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E42F31-3142-3F46-CA4A-AEFE93E6F655}"/>
              </a:ext>
            </a:extLst>
          </p:cNvPr>
          <p:cNvSpPr/>
          <p:nvPr/>
        </p:nvSpPr>
        <p:spPr>
          <a:xfrm>
            <a:off x="7522073" y="3355612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65510B-75FF-AD6F-8D07-7BAE0BD00067}"/>
              </a:ext>
            </a:extLst>
          </p:cNvPr>
          <p:cNvCxnSpPr>
            <a:cxnSpLocks/>
            <a:stCxn id="24" idx="5"/>
            <a:endCxn id="34" idx="0"/>
          </p:cNvCxnSpPr>
          <p:nvPr/>
        </p:nvCxnSpPr>
        <p:spPr>
          <a:xfrm>
            <a:off x="7253276" y="2658303"/>
            <a:ext cx="586245" cy="69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BF67A52-6DFA-81A9-3EA6-55A1B5F8C0DB}"/>
              </a:ext>
            </a:extLst>
          </p:cNvPr>
          <p:cNvSpPr/>
          <p:nvPr/>
        </p:nvSpPr>
        <p:spPr>
          <a:xfrm>
            <a:off x="3009431" y="4420283"/>
            <a:ext cx="634896" cy="6438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6CC74F-0038-F014-4574-6F011CF87DD2}"/>
              </a:ext>
            </a:extLst>
          </p:cNvPr>
          <p:cNvCxnSpPr>
            <a:stCxn id="36" idx="7"/>
            <a:endCxn id="28" idx="3"/>
          </p:cNvCxnSpPr>
          <p:nvPr/>
        </p:nvCxnSpPr>
        <p:spPr>
          <a:xfrm flipV="1">
            <a:off x="3551348" y="3905171"/>
            <a:ext cx="439915" cy="60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9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1C62-BF2B-4DD7-518B-8C338E07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457200"/>
            <a:ext cx="10963632" cy="5943600"/>
          </a:xfrm>
        </p:spPr>
        <p:txBody>
          <a:bodyPr/>
          <a:lstStyle/>
          <a:p>
            <a:pPr marL="237744" indent="-237744" defTabSz="950976">
              <a:spcBef>
                <a:spcPts val="1040"/>
              </a:spcBef>
            </a:pPr>
            <a:r>
              <a:rPr lang="en-US" sz="29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Brisanje elemenata 49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770964-E2B7-CE83-046F-E42BAFB36AB3}"/>
              </a:ext>
            </a:extLst>
          </p:cNvPr>
          <p:cNvSpPr/>
          <p:nvPr/>
        </p:nvSpPr>
        <p:spPr>
          <a:xfrm>
            <a:off x="5778214" y="1043119"/>
            <a:ext cx="635573" cy="724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AD827-DD2E-F05B-9D7E-49E4F0AEC858}"/>
              </a:ext>
            </a:extLst>
          </p:cNvPr>
          <p:cNvSpPr/>
          <p:nvPr/>
        </p:nvSpPr>
        <p:spPr>
          <a:xfrm>
            <a:off x="6721641" y="2037029"/>
            <a:ext cx="645504" cy="654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6A66D-A8EF-2A2C-7E54-89FD1CC1654E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20709" y="1661903"/>
            <a:ext cx="495464" cy="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D3A1FF5-F09F-AB88-B29F-C0A6A3222FD6}"/>
              </a:ext>
            </a:extLst>
          </p:cNvPr>
          <p:cNvSpPr/>
          <p:nvPr/>
        </p:nvSpPr>
        <p:spPr>
          <a:xfrm>
            <a:off x="4814924" y="2142825"/>
            <a:ext cx="645504" cy="654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A7C12E-7BB8-D11D-CA2F-FB866D6B70E3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65896" y="1661903"/>
            <a:ext cx="505395" cy="576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BC32C89-22C5-5B1E-3823-DD56E034526B}"/>
              </a:ext>
            </a:extLst>
          </p:cNvPr>
          <p:cNvSpPr/>
          <p:nvPr/>
        </p:nvSpPr>
        <p:spPr>
          <a:xfrm>
            <a:off x="3861565" y="3304731"/>
            <a:ext cx="645504" cy="654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DFB178-C98A-A11D-40D1-54D3EB8AF5E4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18382" y="2701567"/>
            <a:ext cx="591074" cy="636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59446B6-E479-5A57-A4CE-DE91D34F1F55}"/>
              </a:ext>
            </a:extLst>
          </p:cNvPr>
          <p:cNvSpPr/>
          <p:nvPr/>
        </p:nvSpPr>
        <p:spPr>
          <a:xfrm>
            <a:off x="5440569" y="3337834"/>
            <a:ext cx="645504" cy="654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C61E72-663D-68C1-C316-427AD3DE06E9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65896" y="2701567"/>
            <a:ext cx="397425" cy="636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316AA01-7869-82B1-024C-59FE9A7547AF}"/>
              </a:ext>
            </a:extLst>
          </p:cNvPr>
          <p:cNvSpPr/>
          <p:nvPr/>
        </p:nvSpPr>
        <p:spPr>
          <a:xfrm>
            <a:off x="6413786" y="3337834"/>
            <a:ext cx="645504" cy="654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66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5ADDD-A961-120D-A1D7-385403604239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36539" y="2595771"/>
            <a:ext cx="79634" cy="74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5A92139-9EB7-525A-A159-70B0FDDEA5B0}"/>
              </a:ext>
            </a:extLst>
          </p:cNvPr>
          <p:cNvSpPr/>
          <p:nvPr/>
        </p:nvSpPr>
        <p:spPr>
          <a:xfrm>
            <a:off x="7545901" y="3304731"/>
            <a:ext cx="645504" cy="654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88506-76CA-A4C1-5661-7D29FB94D765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72613" y="2595771"/>
            <a:ext cx="596040" cy="708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1974A34-385E-C6E5-8AD8-4A6AD6EA29EB}"/>
              </a:ext>
            </a:extLst>
          </p:cNvPr>
          <p:cNvSpPr/>
          <p:nvPr/>
        </p:nvSpPr>
        <p:spPr>
          <a:xfrm>
            <a:off x="2957860" y="4387191"/>
            <a:ext cx="645504" cy="654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21E7EC-7098-9162-8957-793661D3E14B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08832" y="3863473"/>
            <a:ext cx="447266" cy="619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E1297-C1BD-B86C-33E6-790C66C333ED}"/>
              </a:ext>
            </a:extLst>
          </p:cNvPr>
          <p:cNvGrpSpPr/>
          <p:nvPr/>
        </p:nvGrpSpPr>
        <p:grpSpPr>
          <a:xfrm>
            <a:off x="2695064" y="3185326"/>
            <a:ext cx="1999800" cy="1284480"/>
            <a:chOff x="2742840" y="3144660"/>
            <a:chExt cx="1999800" cy="12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71BA53-B7A6-E8E2-9D0B-2000A540C700}"/>
                    </a:ext>
                  </a:extLst>
                </p14:cNvPr>
                <p14:cNvContentPartPr/>
                <p14:nvPr/>
              </p14:nvContentPartPr>
              <p14:xfrm>
                <a:off x="3934080" y="3144660"/>
                <a:ext cx="752400" cy="9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871AEE-0E8F-C8EE-F57B-EB4030B562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5080" y="3136020"/>
                  <a:ext cx="77004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9DE47F-0CBC-DC15-4C01-B5432FE7ACFD}"/>
                    </a:ext>
                  </a:extLst>
                </p14:cNvPr>
                <p14:cNvContentPartPr/>
                <p14:nvPr/>
              </p14:nvContentPartPr>
              <p14:xfrm>
                <a:off x="3724200" y="3464700"/>
                <a:ext cx="1018440" cy="37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C21244-D4C6-44A8-1035-49D69D62F9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5200" y="3456060"/>
                  <a:ext cx="1036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A9045E-D068-D426-03B1-FD8FE153A1D8}"/>
                    </a:ext>
                  </a:extLst>
                </p14:cNvPr>
                <p14:cNvContentPartPr/>
                <p14:nvPr/>
              </p14:nvContentPartPr>
              <p14:xfrm>
                <a:off x="2742840" y="3932700"/>
                <a:ext cx="515160" cy="496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03A772-22B8-48E1-5F15-1AA4B5BD46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3840" y="3924060"/>
                  <a:ext cx="532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215677-B0AC-6894-3DB9-36C6794DF87A}"/>
                    </a:ext>
                  </a:extLst>
                </p14:cNvPr>
                <p14:cNvContentPartPr/>
                <p14:nvPr/>
              </p14:nvContentPartPr>
              <p14:xfrm>
                <a:off x="3152520" y="3885540"/>
                <a:ext cx="1548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8C55FF-DE9E-394A-D152-C659E3049B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43520" y="3876900"/>
                  <a:ext cx="1724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454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DC8C-A334-5F1D-747A-8A80EBB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84" y="457200"/>
            <a:ext cx="10524032" cy="5943600"/>
          </a:xfrm>
        </p:spPr>
        <p:txBody>
          <a:bodyPr/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sr-Latn-R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D5B1F0-1D4C-5639-9B64-FA2AA288B4A6}"/>
              </a:ext>
            </a:extLst>
          </p:cNvPr>
          <p:cNvSpPr/>
          <p:nvPr/>
        </p:nvSpPr>
        <p:spPr>
          <a:xfrm>
            <a:off x="5790956" y="1257942"/>
            <a:ext cx="610089" cy="695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DEDA6A-A433-7745-DFF0-844ABA9144CD}"/>
              </a:ext>
            </a:extLst>
          </p:cNvPr>
          <p:cNvSpPr/>
          <p:nvPr/>
        </p:nvSpPr>
        <p:spPr>
          <a:xfrm>
            <a:off x="6696555" y="2212000"/>
            <a:ext cx="619621" cy="628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0D6B-BE66-D8F0-6A00-374E590DB5D6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1699" y="1851914"/>
            <a:ext cx="475598" cy="452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A1DCA1D-60A6-62A1-88E3-5F601EEEB41D}"/>
              </a:ext>
            </a:extLst>
          </p:cNvPr>
          <p:cNvSpPr/>
          <p:nvPr/>
        </p:nvSpPr>
        <p:spPr>
          <a:xfrm>
            <a:off x="4866291" y="2313553"/>
            <a:ext cx="619621" cy="628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C311D0-1365-E722-EC98-5FF0E6865403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95170" y="1851914"/>
            <a:ext cx="485131" cy="553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9A02351-0A8F-8490-E851-80D225D58386}"/>
              </a:ext>
            </a:extLst>
          </p:cNvPr>
          <p:cNvSpPr/>
          <p:nvPr/>
        </p:nvSpPr>
        <p:spPr>
          <a:xfrm>
            <a:off x="3951158" y="3428872"/>
            <a:ext cx="619621" cy="628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B6A55C-57E1-8535-1D65-E160B25AC9E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89658" y="2849892"/>
            <a:ext cx="567375" cy="61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E6E5B57-E66A-AFC7-BB2D-B8743638C2CF}"/>
              </a:ext>
            </a:extLst>
          </p:cNvPr>
          <p:cNvSpPr/>
          <p:nvPr/>
        </p:nvSpPr>
        <p:spPr>
          <a:xfrm>
            <a:off x="5466849" y="3460647"/>
            <a:ext cx="619621" cy="628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40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D3A9AB-5710-956E-4285-AD6D0E321F4B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95170" y="2849892"/>
            <a:ext cx="381490" cy="61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E21577D-7967-E0BE-5E60-A34C53C707FE}"/>
              </a:ext>
            </a:extLst>
          </p:cNvPr>
          <p:cNvSpPr/>
          <p:nvPr/>
        </p:nvSpPr>
        <p:spPr>
          <a:xfrm>
            <a:off x="6401044" y="3460647"/>
            <a:ext cx="619621" cy="628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32E182-EDD3-2D9D-D245-66F93139096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10856" y="2748339"/>
            <a:ext cx="76441" cy="712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05CCD6-3EAC-BF2A-7E1A-E03F5AC16628}"/>
              </a:ext>
            </a:extLst>
          </p:cNvPr>
          <p:cNvSpPr/>
          <p:nvPr/>
        </p:nvSpPr>
        <p:spPr>
          <a:xfrm>
            <a:off x="7487765" y="3428872"/>
            <a:ext cx="619621" cy="628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82D213-E590-91AF-A674-6C68C2A51495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25435" y="2748339"/>
            <a:ext cx="572141" cy="680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7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5550-A0D3-42FF-BE78-F98D0227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251"/>
            <a:ext cx="10515600" cy="5824538"/>
          </a:xfrm>
        </p:spPr>
        <p:txBody>
          <a:bodyPr/>
          <a:lstStyle/>
          <a:p>
            <a:r>
              <a:rPr lang="en-US" dirty="0" err="1"/>
              <a:t>Sortiranje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u </a:t>
            </a:r>
            <a:r>
              <a:rPr lang="en-US" dirty="0" err="1"/>
              <a:t>rastu</a:t>
            </a:r>
            <a:r>
              <a:rPr lang="sr-Latn-RS" dirty="0"/>
              <a:t>ć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redosledu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pomoc</a:t>
            </a:r>
            <a:r>
              <a:rPr lang="en-US" dirty="0"/>
              <a:t> Min HIPA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CC2B10-709B-3396-CC14-A70DDF93BDD1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3BCBD6-D8D6-7EDD-11A8-A9C374B208F1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9E642A-727B-FCDF-F96E-44DF8B604C6F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53A02C1-D11F-B26A-808A-FF666A1F3B7F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83C01C-7A5A-4AB5-F677-570F6EBDCE60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656C07-8939-7A40-8E07-652E56D42813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DA666A-60BF-932C-76F5-6DCAD176503C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2C40714-F314-F3DB-E734-38E6F7BC20A4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40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FCFD2-E7B2-D690-1F6E-2C718C969C8B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50DB8D3-B2B3-0597-C8BC-C7F1BB101D07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6E2BE9-0C66-D416-49D9-3A0CC10ABE93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4BA2951-FFA1-E1E0-BF9C-58A7CCB881AE}"/>
              </a:ext>
            </a:extLst>
          </p:cNvPr>
          <p:cNvSpPr/>
          <p:nvPr/>
        </p:nvSpPr>
        <p:spPr>
          <a:xfrm>
            <a:off x="7486650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003411-6C5E-5B2D-4364-3C26FA354955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24530" y="2527428"/>
            <a:ext cx="571683" cy="67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9361DB-1A55-115D-5C32-2F49D6166CCF}"/>
              </a:ext>
            </a:extLst>
          </p:cNvPr>
          <p:cNvSpPr/>
          <p:nvPr/>
        </p:nvSpPr>
        <p:spPr>
          <a:xfrm>
            <a:off x="3086101" y="424564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455ED4-2986-F644-43BC-5E7B0D111C7F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614557" y="3743325"/>
            <a:ext cx="428988" cy="59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2748CB-3A87-46D3-491A-3C5E5D10A19D}"/>
              </a:ext>
            </a:extLst>
          </p:cNvPr>
          <p:cNvSpPr/>
          <p:nvPr/>
        </p:nvSpPr>
        <p:spPr>
          <a:xfrm>
            <a:off x="4301594" y="4277583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195C0B-0894-90F7-B237-FDD4F582E67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416301" y="3803855"/>
            <a:ext cx="194856" cy="473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3CA0177-A2D7-303C-F128-99E53F3CDFE6}"/>
              </a:ext>
            </a:extLst>
          </p:cNvPr>
          <p:cNvSpPr/>
          <p:nvPr/>
        </p:nvSpPr>
        <p:spPr>
          <a:xfrm>
            <a:off x="5176838" y="4321252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CC634B-2153-A220-20E7-98032D83A4B4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5486401" y="3775075"/>
            <a:ext cx="71621" cy="54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B4D7-3DBD-71D1-B25E-97777A0FFDF0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5FD9C-E51F-FEE7-10C0-34F743781B8F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BFD025-6C58-51B6-05EA-61A9631BC097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6979C-2DC4-5BF6-31DF-1C5A62B13F9E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F84AF-F6CB-8E41-0E61-AB165514AEC7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E3027F-B942-C80F-283F-C98FF04C5975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52A40C-DA60-C0B2-CE22-FB612F467570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5493C-AD24-F725-AFF8-0E3D3BD5D76D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5F9173-F00A-85F0-10BE-597C57C93773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6BC09-1F30-0F8E-1EE8-4FD876DBEA7B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16C4C8-A80C-6B51-DF10-E887FC7ADAC3}"/>
              </a:ext>
            </a:extLst>
          </p:cNvPr>
          <p:cNvGrpSpPr/>
          <p:nvPr/>
        </p:nvGrpSpPr>
        <p:grpSpPr>
          <a:xfrm>
            <a:off x="1741320" y="1245300"/>
            <a:ext cx="3945240" cy="4605480"/>
            <a:chOff x="1741320" y="1245300"/>
            <a:chExt cx="3945240" cy="46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806AA4-93EC-C5B3-5562-92ACCF07E670}"/>
                    </a:ext>
                  </a:extLst>
                </p14:cNvPr>
                <p14:cNvContentPartPr/>
                <p14:nvPr/>
              </p14:nvContentPartPr>
              <p14:xfrm>
                <a:off x="1741320" y="1245300"/>
                <a:ext cx="3945240" cy="449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806AA4-93EC-C5B3-5562-92ACCF07E6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2320" y="1236660"/>
                  <a:ext cx="3962880" cy="45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03ED49-80FC-7017-3E25-A7F0DAE144D4}"/>
                    </a:ext>
                  </a:extLst>
                </p14:cNvPr>
                <p14:cNvContentPartPr/>
                <p14:nvPr/>
              </p14:nvContentPartPr>
              <p14:xfrm>
                <a:off x="2976480" y="5600580"/>
                <a:ext cx="136440" cy="250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D03ED49-80FC-7017-3E25-A7F0DAE14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7480" y="5591580"/>
                  <a:ext cx="1540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524399-8B76-9FA5-0A4A-4CCDED1132DA}"/>
              </a:ext>
            </a:extLst>
          </p:cNvPr>
          <p:cNvGrpSpPr/>
          <p:nvPr/>
        </p:nvGrpSpPr>
        <p:grpSpPr>
          <a:xfrm>
            <a:off x="5905440" y="2066820"/>
            <a:ext cx="366120" cy="2705400"/>
            <a:chOff x="5905440" y="2066820"/>
            <a:chExt cx="366120" cy="27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1FF614-950D-CAB8-0DC1-206B40184C7F}"/>
                    </a:ext>
                  </a:extLst>
                </p14:cNvPr>
                <p14:cNvContentPartPr/>
                <p14:nvPr/>
              </p14:nvContentPartPr>
              <p14:xfrm>
                <a:off x="5905440" y="2066820"/>
                <a:ext cx="363960" cy="270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1FF614-950D-CAB8-0DC1-206B40184C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6440" y="2057820"/>
                  <a:ext cx="381600" cy="27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B087FE-6A9D-44D7-F8B7-9C0909D44EA6}"/>
                    </a:ext>
                  </a:extLst>
                </p14:cNvPr>
                <p14:cNvContentPartPr/>
                <p14:nvPr/>
              </p14:nvContentPartPr>
              <p14:xfrm>
                <a:off x="6120360" y="2076180"/>
                <a:ext cx="33480" cy="223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B087FE-6A9D-44D7-F8B7-9C0909D44E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1360" y="2067180"/>
                  <a:ext cx="51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D0BB39-EEEA-B706-8890-3C29DEC36C62}"/>
                    </a:ext>
                  </a:extLst>
                </p14:cNvPr>
                <p14:cNvContentPartPr/>
                <p14:nvPr/>
              </p14:nvContentPartPr>
              <p14:xfrm>
                <a:off x="6152760" y="2114340"/>
                <a:ext cx="118800" cy="19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D0BB39-EEEA-B706-8890-3C29DEC36C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3760" y="2105340"/>
                  <a:ext cx="13644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454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BB0B-570D-63F5-BF61-9A77DFF7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22E714-6B78-72F7-8F8E-4B2DF802269E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8D7063-EBBC-E3F2-505C-EA9E2E9CC6DC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7E56E6-90BE-9AD8-5F03-16A181D8369B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93E8C6-1EA8-A4BA-7EA5-13F1ECB9A66A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21A5E-9035-D7D2-0AE1-A85B75F2B58A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AEC42F-82C9-8165-9DE7-5EAC5B5715DF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82244-4712-EC3B-C542-86DA61473431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85BEF51-CDBB-1A75-6A7E-71DF545BE40E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40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6282E1-B00E-4958-8EB8-D6E3F002FCF2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B447AF-D454-8288-FB31-91C67D091450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8AD53-132D-5E1A-510A-5C144B46B5EF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A688735-1BE7-2C24-A201-CC391CF538AC}"/>
              </a:ext>
            </a:extLst>
          </p:cNvPr>
          <p:cNvSpPr/>
          <p:nvPr/>
        </p:nvSpPr>
        <p:spPr>
          <a:xfrm>
            <a:off x="7486650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F05279-6292-DBFC-4B77-B42470D84E7F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24530" y="2527428"/>
            <a:ext cx="571683" cy="67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8104553-A805-C44B-5314-8C85AA815DBA}"/>
              </a:ext>
            </a:extLst>
          </p:cNvPr>
          <p:cNvSpPr/>
          <p:nvPr/>
        </p:nvSpPr>
        <p:spPr>
          <a:xfrm>
            <a:off x="3086101" y="424564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3B39B-C974-8C46-2E43-E9CBAA1D24E6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614557" y="3743325"/>
            <a:ext cx="428988" cy="59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EC173D2-AA18-8500-B66E-3197AE7A3395}"/>
              </a:ext>
            </a:extLst>
          </p:cNvPr>
          <p:cNvSpPr/>
          <p:nvPr/>
        </p:nvSpPr>
        <p:spPr>
          <a:xfrm>
            <a:off x="4301594" y="4277583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AF5D2-A796-8813-60B8-5C5B126171E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416301" y="3803855"/>
            <a:ext cx="194856" cy="473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CF6FB9E-F969-60C3-3D07-F7B8F1ADD3E7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F9A6C-2F0A-9E38-99F4-C6FC96B7134D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DD4BE-FC4C-0514-8755-88978A7C9C73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DFDC4F-9647-B68D-0FBE-59B6C9430A27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22BB7-837B-69A3-D8A4-3D25048BC274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3D057-F53C-1A07-4A32-B29033F6F6F1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071413-66AF-38E9-1464-61A04E9464FF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FF34A0-FC2F-2C4C-494D-A24D9A98465F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EEBDF-564D-A9DE-BD16-7CC9562D07F8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B98D4-79B9-B771-F110-CCF487A0960E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062475-70C0-47EB-E4DC-8A20C310724A}"/>
              </a:ext>
            </a:extLst>
          </p:cNvPr>
          <p:cNvGrpSpPr/>
          <p:nvPr/>
        </p:nvGrpSpPr>
        <p:grpSpPr>
          <a:xfrm>
            <a:off x="4657680" y="1442220"/>
            <a:ext cx="680040" cy="767520"/>
            <a:chOff x="4657680" y="1442220"/>
            <a:chExt cx="680040" cy="7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6A7122-D84A-7E8A-2FCD-129B2A36DA23}"/>
                    </a:ext>
                  </a:extLst>
                </p14:cNvPr>
                <p14:cNvContentPartPr/>
                <p14:nvPr/>
              </p14:nvContentPartPr>
              <p14:xfrm>
                <a:off x="4657680" y="1518180"/>
                <a:ext cx="577440" cy="69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6A7122-D84A-7E8A-2FCD-129B2A36DA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8680" y="1509180"/>
                  <a:ext cx="5950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564C66-A80A-2FA3-E1DF-10FEAD3184B4}"/>
                    </a:ext>
                  </a:extLst>
                </p14:cNvPr>
                <p14:cNvContentPartPr/>
                <p14:nvPr/>
              </p14:nvContentPartPr>
              <p14:xfrm>
                <a:off x="5181480" y="1442220"/>
                <a:ext cx="156240" cy="155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564C66-A80A-2FA3-E1DF-10FEAD3184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2480" y="1433580"/>
                  <a:ext cx="17388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045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A9DD-E1F3-95B0-F9DF-FBEEFE4D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"/>
            <a:ext cx="10515600" cy="59959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7B4093-AE1B-6322-BC68-507CEACED797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9625A8-6D6C-97AB-BD23-B372FF9FEF85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AF060-8284-3585-1FD6-DED75393E583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C30B21-7288-5EB3-6DFC-38D1687D576E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5C93E-A892-D052-7B5C-D50A640CCADD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C2B11D-8B35-6D8C-80F3-CA14EBF049FE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F20156-4D31-DC1B-A450-18CBCD946F5B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89BADBE-E768-EDDE-C61A-754989CC497A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40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BAADB-D8A3-DD3C-B20D-CD6986833AEA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2365CCB-EEBF-99A7-813A-F6D28BA8AE02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2E42A0-A831-FE92-A10A-2E0DD8C9DA8C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25C5E6-6B82-7563-DEE4-00508A086694}"/>
              </a:ext>
            </a:extLst>
          </p:cNvPr>
          <p:cNvSpPr/>
          <p:nvPr/>
        </p:nvSpPr>
        <p:spPr>
          <a:xfrm>
            <a:off x="7486650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B5033-6578-9BC9-E86C-EE57D47929AB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24530" y="2527428"/>
            <a:ext cx="571683" cy="67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EF0B77B-1BD0-B024-E5FB-F1B7B421903C}"/>
              </a:ext>
            </a:extLst>
          </p:cNvPr>
          <p:cNvSpPr/>
          <p:nvPr/>
        </p:nvSpPr>
        <p:spPr>
          <a:xfrm>
            <a:off x="3086101" y="424564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992F11-01A6-F4E3-FEF7-684C9A0A2920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614557" y="3743325"/>
            <a:ext cx="428988" cy="59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3474C44-17CB-3474-A3BE-7E8F4FE3808C}"/>
              </a:ext>
            </a:extLst>
          </p:cNvPr>
          <p:cNvSpPr/>
          <p:nvPr/>
        </p:nvSpPr>
        <p:spPr>
          <a:xfrm>
            <a:off x="4301594" y="4277583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0CC404-5642-3E55-8E93-283062C611F4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416301" y="3803855"/>
            <a:ext cx="194856" cy="473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02039E-B904-5DCA-B867-177FB9FC896E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401D02-5470-7E5D-D9C1-C469487F4E26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BA0523-F21F-A5FA-80A9-452D4BA99C05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8BDB97-480B-F90E-86A6-CB6D184AE589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6B5DA3-45F8-3C7B-3B61-A31F1AA26268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EBF9B1-94A1-AB2C-1917-7075A3CA3329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39D944-A9D0-C3D4-7BF7-B26B5376C4F8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5BA106-6090-236B-B4D1-961ABAC2B00A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349DF7-A57E-921D-FD7A-2C3404145F5C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0C10A3-14F2-924D-914B-D8AFA4073749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DE13D9-4D6F-746E-14DD-71D3AC1B0EB6}"/>
              </a:ext>
            </a:extLst>
          </p:cNvPr>
          <p:cNvGrpSpPr/>
          <p:nvPr/>
        </p:nvGrpSpPr>
        <p:grpSpPr>
          <a:xfrm>
            <a:off x="5069880" y="3066900"/>
            <a:ext cx="235800" cy="571680"/>
            <a:chOff x="5069880" y="3066900"/>
            <a:chExt cx="2358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CE33E5-9A2A-1C10-7AE1-F5A8E7F46F6B}"/>
                    </a:ext>
                  </a:extLst>
                </p14:cNvPr>
                <p14:cNvContentPartPr/>
                <p14:nvPr/>
              </p14:nvContentPartPr>
              <p14:xfrm>
                <a:off x="5136480" y="3076980"/>
                <a:ext cx="169200" cy="56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CE33E5-9A2A-1C10-7AE1-F5A8E7F46F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27480" y="3067980"/>
                  <a:ext cx="18684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DEEC7F-1FB1-DD0C-41E9-E2FD81BFD51C}"/>
                    </a:ext>
                  </a:extLst>
                </p14:cNvPr>
                <p14:cNvContentPartPr/>
                <p14:nvPr/>
              </p14:nvContentPartPr>
              <p14:xfrm>
                <a:off x="5103360" y="3066900"/>
                <a:ext cx="30600" cy="44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DEEC7F-1FB1-DD0C-41E9-E2FD81BFD5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4360" y="3057900"/>
                  <a:ext cx="48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CA15F6-2884-C703-A9FE-5FBC5AA2A099}"/>
                    </a:ext>
                  </a:extLst>
                </p14:cNvPr>
                <p14:cNvContentPartPr/>
                <p14:nvPr/>
              </p14:nvContentPartPr>
              <p14:xfrm>
                <a:off x="5133600" y="3066900"/>
                <a:ext cx="57600" cy="46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CA15F6-2884-C703-A9FE-5FBC5AA2A0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4600" y="3057900"/>
                  <a:ext cx="75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0F40A2-4CDA-6EB1-585B-863D52A1669C}"/>
                    </a:ext>
                  </a:extLst>
                </p14:cNvPr>
                <p14:cNvContentPartPr/>
                <p14:nvPr/>
              </p14:nvContentPartPr>
              <p14:xfrm>
                <a:off x="5069880" y="3085980"/>
                <a:ext cx="54720" cy="14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0F40A2-4CDA-6EB1-585B-863D52A166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61240" y="3076980"/>
                  <a:ext cx="72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D31494-EFA7-9404-36D9-E053ECB0B2B0}"/>
                    </a:ext>
                  </a:extLst>
                </p14:cNvPr>
                <p14:cNvContentPartPr/>
                <p14:nvPr/>
              </p14:nvContentPartPr>
              <p14:xfrm>
                <a:off x="5152680" y="3105060"/>
                <a:ext cx="143280" cy="60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D31494-EFA7-9404-36D9-E053ECB0B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3680" y="3096060"/>
                  <a:ext cx="16092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328F39-4B48-800A-83B0-D9757DCDC4B4}"/>
                  </a:ext>
                </a:extLst>
              </p14:cNvPr>
              <p14:cNvContentPartPr/>
              <p14:nvPr/>
            </p14:nvContentPartPr>
            <p14:xfrm>
              <a:off x="5028840" y="1915620"/>
              <a:ext cx="1260000" cy="2819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328F39-4B48-800A-83B0-D9757DCDC4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19840" y="1906620"/>
                <a:ext cx="1277640" cy="28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D0ADBCE-84F9-579A-1776-5343D0EF7E84}"/>
              </a:ext>
            </a:extLst>
          </p:cNvPr>
          <p:cNvGrpSpPr/>
          <p:nvPr/>
        </p:nvGrpSpPr>
        <p:grpSpPr>
          <a:xfrm>
            <a:off x="6177600" y="1914180"/>
            <a:ext cx="162360" cy="228600"/>
            <a:chOff x="6177600" y="1914180"/>
            <a:chExt cx="16236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C4A8AF-4FD2-5DAA-0BA3-4035152E1673}"/>
                    </a:ext>
                  </a:extLst>
                </p14:cNvPr>
                <p14:cNvContentPartPr/>
                <p14:nvPr/>
              </p14:nvContentPartPr>
              <p14:xfrm>
                <a:off x="6177600" y="1914180"/>
                <a:ext cx="42480" cy="228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C4A8AF-4FD2-5DAA-0BA3-4035152E16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68600" y="1905180"/>
                  <a:ext cx="60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5B73FC-E0D3-5512-C200-4484DF9EBD85}"/>
                    </a:ext>
                  </a:extLst>
                </p14:cNvPr>
                <p14:cNvContentPartPr/>
                <p14:nvPr/>
              </p14:nvContentPartPr>
              <p14:xfrm>
                <a:off x="6229080" y="1923900"/>
                <a:ext cx="110880" cy="141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5B73FC-E0D3-5512-C200-4484DF9EBD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0080" y="1914900"/>
                  <a:ext cx="12852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4184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321E-D409-78A3-6FBA-1078AEEC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00405-2A05-2663-0E81-7E28AFFC313A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5881B-B1D6-25DB-3E12-1DF92D6E04F0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D2826-E490-6104-0558-2580141F2DE8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F2D1C-FDEA-6AB5-7D5C-1EBEB25BD2B3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F8BD4-19CF-3F80-CC45-2DE627D7EA91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219DF-AFFE-7C83-4A59-45C1E6752D6C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2C886-0A29-5146-534D-3A036A92E303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D4419-8D07-E416-1AE2-78D3E0AD24D4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9BE11-5C45-214E-8775-E6635534D84C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C1B74-6309-37FA-039E-77B3ED00F769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AF3DB3-7897-9F68-CDB6-2FC01CAAD4EA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CA5D45-ECA0-46A7-14B1-011663D77CB5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729292-6510-ED96-3E3C-78DE41A1E1A0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E9991C5-F244-B709-EC33-B9743BF18A3F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DA6985-5375-76B4-1A15-5BB26E41B5D7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A7C561-4673-6E62-8F57-7FB43A3D642E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98531-0AAD-D311-719C-7EB6F2828FD1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0A5B18F-5007-4639-971E-020FCC66C9B7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469F80-AD88-F644-909D-24BBE48FAA3C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72DA46B-130B-9F27-4B92-4731B5A6C29A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2F109D-7757-6919-B42A-E2F11BA781D3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A426A04-56FD-F1D5-9238-CF8400ED797A}"/>
              </a:ext>
            </a:extLst>
          </p:cNvPr>
          <p:cNvSpPr/>
          <p:nvPr/>
        </p:nvSpPr>
        <p:spPr>
          <a:xfrm>
            <a:off x="7486650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FC5E7C-C4CA-08F7-A44F-96EC5F94D0BF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7224530" y="2527428"/>
            <a:ext cx="571683" cy="67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7BC0B4A-730B-BB02-2D1F-34A736F96A3A}"/>
              </a:ext>
            </a:extLst>
          </p:cNvPr>
          <p:cNvSpPr/>
          <p:nvPr/>
        </p:nvSpPr>
        <p:spPr>
          <a:xfrm>
            <a:off x="3086101" y="424564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98FE2F-A3F6-082F-D4E2-B1F3710758B7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3614557" y="3743325"/>
            <a:ext cx="428988" cy="59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11CDDF-4A2C-B82B-C7E4-0B7F8E90694D}"/>
              </a:ext>
            </a:extLst>
          </p:cNvPr>
          <p:cNvGrpSpPr/>
          <p:nvPr/>
        </p:nvGrpSpPr>
        <p:grpSpPr>
          <a:xfrm>
            <a:off x="6686280" y="1361580"/>
            <a:ext cx="552960" cy="562320"/>
            <a:chOff x="6686280" y="1361580"/>
            <a:chExt cx="55296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755DEF-6394-2D12-3606-B39EEFCF033D}"/>
                    </a:ext>
                  </a:extLst>
                </p14:cNvPr>
                <p14:cNvContentPartPr/>
                <p14:nvPr/>
              </p14:nvContentPartPr>
              <p14:xfrm>
                <a:off x="6719760" y="1416300"/>
                <a:ext cx="519480" cy="507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755DEF-6394-2D12-3606-B39EEFCF03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120" y="1407660"/>
                  <a:ext cx="5371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3EFAB5-DD21-B045-B09E-D30DBCCA7320}"/>
                    </a:ext>
                  </a:extLst>
                </p14:cNvPr>
                <p14:cNvContentPartPr/>
                <p14:nvPr/>
              </p14:nvContentPartPr>
              <p14:xfrm>
                <a:off x="6686280" y="1361580"/>
                <a:ext cx="203760" cy="1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3EFAB5-DD21-B045-B09E-D30DBCCA73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7280" y="1352580"/>
                  <a:ext cx="221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CB1F15-0092-3FEE-BCAF-EADF901BCECA}"/>
                    </a:ext>
                  </a:extLst>
                </p14:cNvPr>
                <p14:cNvContentPartPr/>
                <p14:nvPr/>
              </p14:nvContentPartPr>
              <p14:xfrm>
                <a:off x="6696000" y="1390380"/>
                <a:ext cx="29520" cy="260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CB1F15-0092-3FEE-BCAF-EADF901BCE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7000" y="1381380"/>
                  <a:ext cx="47160" cy="27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747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36C4-A240-2706-EDE6-9442BE55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03E53D-DD57-91A5-3900-9BF18E3D2DCC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3832CA-CFB9-170A-925A-96D259C5850B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AB4DCC-1F1D-FD22-84F9-0AF6CCDEE54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0040FF5-7BFF-4A39-EA4A-C478B330C359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CDBF17-D8A3-D795-D540-0D6AC8AA5ABB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2799C7C-9115-B8CC-AAA6-3AF27CAE32A9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3CCF5-B81B-D0A4-A185-A57A9DB85A7F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920A94-2D26-83A3-9594-7F0B774B92A1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7911C9-6A03-52FE-C4BF-42A2E23CAA99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7979095-AC23-B86B-199B-65C5D1CFF5C7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AF4D1-EA97-D0E8-2C1E-8B42BB90D00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98F017-784E-1D40-63DD-90FA5FD7EAFF}"/>
              </a:ext>
            </a:extLst>
          </p:cNvPr>
          <p:cNvSpPr/>
          <p:nvPr/>
        </p:nvSpPr>
        <p:spPr>
          <a:xfrm>
            <a:off x="7486650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B5EB2-9D03-4AE4-AE38-D9CDC7CBE84E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24530" y="2527428"/>
            <a:ext cx="571683" cy="67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70A08CE-7337-3B08-6D36-8066C289ACDA}"/>
              </a:ext>
            </a:extLst>
          </p:cNvPr>
          <p:cNvSpPr/>
          <p:nvPr/>
        </p:nvSpPr>
        <p:spPr>
          <a:xfrm>
            <a:off x="3086101" y="424564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C474CD-67A0-094E-302D-7D39845D4B29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614557" y="3743325"/>
            <a:ext cx="428988" cy="59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FDB766-9804-23FD-7ABC-A2B62B5DA12C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BC0648-264E-72A8-4ADA-FE2D85FF4E16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CEA63B-8739-1E9E-049A-4B38350F8F28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7BBFCD-1CAA-0BB5-BAF2-35307AEEE321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F4768-9B1D-7E2B-DD76-FB0104C021AE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A621A3-8F70-A303-EADE-5C4D79E08C34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C85032-9E0C-5D74-AF58-64A559354E84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8E43F6-B45F-F2F7-11A0-111347CA0F84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A8A43-BAD8-F8D4-8DE5-9EB505F50A6C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C29A90-9BF8-A5B2-5A95-9704D30112F8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39333E-339A-FF3A-C87A-69363EA8F097}"/>
              </a:ext>
            </a:extLst>
          </p:cNvPr>
          <p:cNvGrpSpPr/>
          <p:nvPr/>
        </p:nvGrpSpPr>
        <p:grpSpPr>
          <a:xfrm>
            <a:off x="3286080" y="828420"/>
            <a:ext cx="3372120" cy="3258000"/>
            <a:chOff x="3286080" y="828420"/>
            <a:chExt cx="3372120" cy="32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3F8671-D7AA-790A-2CF8-05DB598ED749}"/>
                    </a:ext>
                  </a:extLst>
                </p14:cNvPr>
                <p14:cNvContentPartPr/>
                <p14:nvPr/>
              </p14:nvContentPartPr>
              <p14:xfrm>
                <a:off x="5551920" y="923820"/>
                <a:ext cx="1106280" cy="658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3F8671-D7AA-790A-2CF8-05DB598ED7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2920" y="914820"/>
                  <a:ext cx="112392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E7C048-73FB-46F5-0720-E64C3346B0F9}"/>
                    </a:ext>
                  </a:extLst>
                </p14:cNvPr>
                <p14:cNvContentPartPr/>
                <p14:nvPr/>
              </p14:nvContentPartPr>
              <p14:xfrm>
                <a:off x="5333760" y="828420"/>
                <a:ext cx="1086480" cy="794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E7C048-73FB-46F5-0720-E64C3346B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24760" y="819420"/>
                  <a:ext cx="11041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E58B6F-8233-4C80-4165-C2105A6AA449}"/>
                    </a:ext>
                  </a:extLst>
                </p14:cNvPr>
                <p14:cNvContentPartPr/>
                <p14:nvPr/>
              </p14:nvContentPartPr>
              <p14:xfrm>
                <a:off x="3286080" y="1715460"/>
                <a:ext cx="1638000" cy="237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E58B6F-8233-4C80-4165-C2105A6AA4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7080" y="1706460"/>
                  <a:ext cx="1655640" cy="23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E3C9DF-8546-54C1-8EE8-52730DF7D516}"/>
                    </a:ext>
                  </a:extLst>
                </p14:cNvPr>
                <p14:cNvContentPartPr/>
                <p14:nvPr/>
              </p14:nvContentPartPr>
              <p14:xfrm>
                <a:off x="4360320" y="1714380"/>
                <a:ext cx="5828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E3C9DF-8546-54C1-8EE8-52730DF7D5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1680" y="1705380"/>
                  <a:ext cx="60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9F7BFA-3010-274C-46DB-1DB2E350ED93}"/>
                    </a:ext>
                  </a:extLst>
                </p14:cNvPr>
                <p14:cNvContentPartPr/>
                <p14:nvPr/>
              </p14:nvContentPartPr>
              <p14:xfrm>
                <a:off x="4786200" y="1714380"/>
                <a:ext cx="166680" cy="350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9F7BFA-3010-274C-46DB-1DB2E350ED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7560" y="1705380"/>
                  <a:ext cx="184320" cy="36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772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D76D-6BB9-2EF7-7A46-D397EBBC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6" y="457200"/>
            <a:ext cx="10801208" cy="5943600"/>
          </a:xfrm>
        </p:spPr>
        <p:txBody>
          <a:bodyPr>
            <a:normAutofit/>
          </a:bodyPr>
          <a:lstStyle/>
          <a:p>
            <a:pPr marL="0" indent="0" defTabSz="932688">
              <a:spcBef>
                <a:spcPts val="1020"/>
              </a:spcBef>
              <a:buNone/>
            </a:pPr>
            <a:r>
              <a:rPr lang="en-US" sz="20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0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cifra</a:t>
            </a:r>
            <a:r>
              <a:rPr lang="en-U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21</a:t>
            </a:r>
            <a:r>
              <a:rPr lang="sr-Latn-R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0" indent="0" defTabSz="932688">
              <a:spcBef>
                <a:spcPts val="1020"/>
              </a:spcBef>
              <a:buNone/>
            </a:pPr>
            <a:r>
              <a:rPr lang="en-U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</a:t>
            </a:r>
            <a:r>
              <a:rPr lang="en-U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je 21&lt;39 desi</a:t>
            </a:r>
            <a:r>
              <a:rPr lang="sr-Latn-R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se </a:t>
            </a:r>
            <a:r>
              <a:rPr lang="en-US" sz="20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zamena</a:t>
            </a:r>
            <a:r>
              <a:rPr lang="en-US" sz="20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mesta</a:t>
            </a:r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4CE97D-38B6-44B1-5413-B695F4ED1A27}"/>
              </a:ext>
            </a:extLst>
          </p:cNvPr>
          <p:cNvSpPr/>
          <p:nvPr/>
        </p:nvSpPr>
        <p:spPr>
          <a:xfrm>
            <a:off x="5782922" y="1122492"/>
            <a:ext cx="626157" cy="71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6BC95E-9B49-9967-72D2-DBF81C010A70}"/>
              </a:ext>
            </a:extLst>
          </p:cNvPr>
          <p:cNvSpPr/>
          <p:nvPr/>
        </p:nvSpPr>
        <p:spPr>
          <a:xfrm>
            <a:off x="6712372" y="2101678"/>
            <a:ext cx="635941" cy="644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B3DD34-03F1-99F6-DB96-F5DF7ACEA804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7380" y="1732108"/>
            <a:ext cx="488124" cy="46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CF2BA20-6D3B-52B6-43B7-50A2F7BB731B}"/>
              </a:ext>
            </a:extLst>
          </p:cNvPr>
          <p:cNvSpPr/>
          <p:nvPr/>
        </p:nvSpPr>
        <p:spPr>
          <a:xfrm>
            <a:off x="4833903" y="2205906"/>
            <a:ext cx="635941" cy="644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533FBD-5E37-B697-C683-7BC9EFAA45FF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76712" y="1732108"/>
            <a:ext cx="497908" cy="568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B8AAA9D-18EF-7B4A-01A5-23B2FB399ECB}"/>
              </a:ext>
            </a:extLst>
          </p:cNvPr>
          <p:cNvGrpSpPr/>
          <p:nvPr/>
        </p:nvGrpSpPr>
        <p:grpSpPr>
          <a:xfrm>
            <a:off x="6762240" y="1333140"/>
            <a:ext cx="482400" cy="554760"/>
            <a:chOff x="6762240" y="1333140"/>
            <a:chExt cx="4824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C134FD-F972-68BA-33F6-50E47843164B}"/>
                    </a:ext>
                  </a:extLst>
                </p14:cNvPr>
                <p14:cNvContentPartPr/>
                <p14:nvPr/>
              </p14:nvContentPartPr>
              <p14:xfrm>
                <a:off x="6781680" y="1361940"/>
                <a:ext cx="462960" cy="52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1082D7-4B43-5956-8C31-EC79E2F2A8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72680" y="1352940"/>
                  <a:ext cx="4806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935A02-C553-D136-56BD-027EC6100AAF}"/>
                    </a:ext>
                  </a:extLst>
                </p14:cNvPr>
                <p14:cNvContentPartPr/>
                <p14:nvPr/>
              </p14:nvContentPartPr>
              <p14:xfrm>
                <a:off x="6762600" y="1342860"/>
                <a:ext cx="297000" cy="65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B9AACF-175E-62FC-6DB1-72AAE10FA1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53600" y="1333860"/>
                  <a:ext cx="314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EEE20C-FD64-CB65-CEF6-411937657EDA}"/>
                    </a:ext>
                  </a:extLst>
                </p14:cNvPr>
                <p14:cNvContentPartPr/>
                <p14:nvPr/>
              </p14:nvContentPartPr>
              <p14:xfrm>
                <a:off x="6762240" y="1333140"/>
                <a:ext cx="28800" cy="342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736206-7459-CCFB-D459-C60BEA6596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3600" y="1324140"/>
                  <a:ext cx="46440" cy="36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406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3A10-9FBA-7CEA-9CC3-27DEC72A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3F04-5CF7-2F6C-1A16-EFC329D04BC8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4C8B1-3C2D-7BA0-5624-E35A369E78A9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7BFB0-8868-84CC-65BF-A6CFB5D78DD8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9ECB2-F9F7-51F2-A6C8-687AB84F00A7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3FEFC-2DD5-925D-3947-AE06BEBA6FB2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ED3C8-3B29-8BC5-6E0E-F3340100D6B4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A818B-33BC-9BA0-623F-87DE1F2962EB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7B0C5-AC80-A4BA-8BB4-5EB003207A48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30638-BB19-6EBB-DD1F-CE697687A8E3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C61922-D07F-BEE5-3993-80DF0EF791D9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01E139-ECCD-0EB2-4A78-5F9050D68FB8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166344-BF7C-B4ED-D07F-B1EC8AFDAB9B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7F0DD8-DF9E-BAD9-21A6-C7A4DA1B2D01}"/>
              </a:ext>
            </a:extLst>
          </p:cNvPr>
          <p:cNvCxnSpPr>
            <a:stCxn id="34" idx="5"/>
            <a:endCxn id="3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C067B27-51A6-A3FC-AF8F-CA3074025717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B686B6-CAF9-0EA2-D8F8-2AE7C99A79FB}"/>
              </a:ext>
            </a:extLst>
          </p:cNvPr>
          <p:cNvCxnSpPr>
            <a:cxnSpLocks/>
            <a:stCxn id="37" idx="7"/>
            <a:endCxn id="3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FD24E0-2CBA-26CD-E244-D6577AB136BC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126AAD-E9B2-741F-7155-4E377CA9B85C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CB342E9-9395-3441-B45B-CB8494A6FC98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9EADDA-B88B-E291-5F32-4FFD105F13F3}"/>
              </a:ext>
            </a:extLst>
          </p:cNvPr>
          <p:cNvCxnSpPr>
            <a:stCxn id="37" idx="5"/>
            <a:endCxn id="4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D93924C-06A7-11B5-B773-D7B548DB3AD9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D6DFC8-8183-067F-CB20-BC3C86090D56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11D0DC7-D789-3659-5B99-73073527F96B}"/>
              </a:ext>
            </a:extLst>
          </p:cNvPr>
          <p:cNvSpPr/>
          <p:nvPr/>
        </p:nvSpPr>
        <p:spPr>
          <a:xfrm>
            <a:off x="7486650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3B043E-C96C-0803-0B65-14CFE85AE263}"/>
              </a:ext>
            </a:extLst>
          </p:cNvPr>
          <p:cNvCxnSpPr>
            <a:cxnSpLocks/>
            <a:stCxn id="35" idx="5"/>
            <a:endCxn id="45" idx="0"/>
          </p:cNvCxnSpPr>
          <p:nvPr/>
        </p:nvCxnSpPr>
        <p:spPr>
          <a:xfrm>
            <a:off x="7224530" y="2527428"/>
            <a:ext cx="571683" cy="67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03F7B9-7921-C76A-3958-669B5EA1976C}"/>
              </a:ext>
            </a:extLst>
          </p:cNvPr>
          <p:cNvGrpSpPr/>
          <p:nvPr/>
        </p:nvGrpSpPr>
        <p:grpSpPr>
          <a:xfrm>
            <a:off x="4695480" y="1571460"/>
            <a:ext cx="564480" cy="552600"/>
            <a:chOff x="4695480" y="1571460"/>
            <a:chExt cx="56448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0F1B75-3839-6668-1D35-1DFBD485B564}"/>
                    </a:ext>
                  </a:extLst>
                </p14:cNvPr>
                <p14:cNvContentPartPr/>
                <p14:nvPr/>
              </p14:nvContentPartPr>
              <p14:xfrm>
                <a:off x="4695480" y="1605660"/>
                <a:ext cx="539640" cy="51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0F1B75-3839-6668-1D35-1DFBD485B5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86480" y="1597020"/>
                  <a:ext cx="5572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627F72-4203-C885-BA14-923FD240CB52}"/>
                    </a:ext>
                  </a:extLst>
                </p14:cNvPr>
                <p14:cNvContentPartPr/>
                <p14:nvPr/>
              </p14:nvContentPartPr>
              <p14:xfrm>
                <a:off x="5171760" y="1571460"/>
                <a:ext cx="88200" cy="123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627F72-4203-C885-BA14-923FD240CB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2760" y="1562460"/>
                  <a:ext cx="105840" cy="14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6768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C62B-0128-C8BB-50D3-CD164478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59674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B2701-1FEB-4FEB-18E8-E0E91C3E2AB2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61404-CEC5-7B41-7CA0-2AFF65F05E8D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712C8-C52A-5684-D568-34471090E5FC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7889D-413C-D24F-3318-04E25881B85C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A73A-1AE8-1C64-F04D-68CDF106B638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4F0663-939F-5B57-CF6C-283F7BE57691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1DC5A-4EBA-21D8-1D6B-47B8D635ADD9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4728D-4BD7-AE88-8D7B-BEFDB49663E1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D4838-6AC5-ACAC-5F21-9D055AA63C43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B0654-DAAC-9DB1-D583-2B153E0B8ADF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227619-4AED-0D86-4A86-E32F4955C74F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FD820D-6026-AEF3-70F1-F622E62F552E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21A11A-148B-2430-FB96-DC80324D2DFF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2123291-1CE2-F1E7-DAD7-1CF7AA1B904B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1C2961-A066-F214-4174-CCBCE59C3AC5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45BB6F5-86FB-6AC2-9678-583195E39E80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66DC73-4E30-F1AD-A655-C05EF0E8DC7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FA16DA-5ECE-6627-4205-4D4F1C1CC63C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393BF2-45B6-32D1-5435-3A4CC6C3CD7E}"/>
              </a:ext>
            </a:extLst>
          </p:cNvPr>
          <p:cNvCxnSpPr>
            <a:stCxn id="17" idx="5"/>
            <a:endCxn id="2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4259426-967E-B5C1-5433-C99635699783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BE8AE1-0EBB-1523-2BEA-E8D006932AF9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1BBD861-E61B-8A2C-110E-B62BCD993246}"/>
              </a:ext>
            </a:extLst>
          </p:cNvPr>
          <p:cNvSpPr/>
          <p:nvPr/>
        </p:nvSpPr>
        <p:spPr>
          <a:xfrm>
            <a:off x="7486650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4BC3F0-05EA-2795-30A3-80FA01CE92D8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7224530" y="2527428"/>
            <a:ext cx="571683" cy="67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827039-4E14-AF74-51CA-381949C272E4}"/>
              </a:ext>
            </a:extLst>
          </p:cNvPr>
          <p:cNvGrpSpPr/>
          <p:nvPr/>
        </p:nvGrpSpPr>
        <p:grpSpPr>
          <a:xfrm>
            <a:off x="5410080" y="1133340"/>
            <a:ext cx="2770560" cy="2019240"/>
            <a:chOff x="5410080" y="1133340"/>
            <a:chExt cx="2770560" cy="20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2E82E7-99F1-FC76-D1F3-E99D543D4DD7}"/>
                    </a:ext>
                  </a:extLst>
                </p14:cNvPr>
                <p14:cNvContentPartPr/>
                <p14:nvPr/>
              </p14:nvContentPartPr>
              <p14:xfrm>
                <a:off x="5424480" y="1133340"/>
                <a:ext cx="1109880" cy="60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2E82E7-99F1-FC76-D1F3-E99D543D4D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5840" y="1124340"/>
                  <a:ext cx="11275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58BA84-9E1A-18E4-C840-0AFF0096DE7F}"/>
                    </a:ext>
                  </a:extLst>
                </p14:cNvPr>
                <p14:cNvContentPartPr/>
                <p14:nvPr/>
              </p14:nvContentPartPr>
              <p14:xfrm>
                <a:off x="5410080" y="1190220"/>
                <a:ext cx="1308600" cy="586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58BA84-9E1A-18E4-C840-0AFF0096DE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80" y="1181220"/>
                  <a:ext cx="13262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F1F2F8-6A48-508F-1FFB-BAB20112EC3A}"/>
                    </a:ext>
                  </a:extLst>
                </p14:cNvPr>
                <p14:cNvContentPartPr/>
                <p14:nvPr/>
              </p14:nvContentPartPr>
              <p14:xfrm>
                <a:off x="6773040" y="1360500"/>
                <a:ext cx="1407600" cy="179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F1F2F8-6A48-508F-1FFB-BAB20112EC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4400" y="1351860"/>
                  <a:ext cx="1425240" cy="18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C84EA0-06E6-2A07-2361-DC49566CCEB3}"/>
                    </a:ext>
                  </a:extLst>
                </p14:cNvPr>
                <p14:cNvContentPartPr/>
                <p14:nvPr/>
              </p14:nvContentPartPr>
              <p14:xfrm>
                <a:off x="6762600" y="1265100"/>
                <a:ext cx="15192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C84EA0-06E6-2A07-2361-DC49566CCE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53600" y="1256100"/>
                  <a:ext cx="169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F176E6-404C-68FB-3446-B9F74A0985EF}"/>
                    </a:ext>
                  </a:extLst>
                </p14:cNvPr>
                <p14:cNvContentPartPr/>
                <p14:nvPr/>
              </p14:nvContentPartPr>
              <p14:xfrm>
                <a:off x="6791040" y="1361940"/>
                <a:ext cx="108000" cy="178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F176E6-404C-68FB-3446-B9F74A0985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82040" y="1352940"/>
                  <a:ext cx="1256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6ABEFA-4A26-305D-539D-E53D3AA3DF42}"/>
              </a:ext>
            </a:extLst>
          </p:cNvPr>
          <p:cNvGrpSpPr/>
          <p:nvPr/>
        </p:nvGrpSpPr>
        <p:grpSpPr>
          <a:xfrm>
            <a:off x="3898800" y="2449860"/>
            <a:ext cx="1254600" cy="1257840"/>
            <a:chOff x="3898800" y="2449860"/>
            <a:chExt cx="1254600" cy="12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7A3A5B-02EF-34C8-3C49-B92330E8E499}"/>
                    </a:ext>
                  </a:extLst>
                </p14:cNvPr>
                <p14:cNvContentPartPr/>
                <p14:nvPr/>
              </p14:nvContentPartPr>
              <p14:xfrm>
                <a:off x="3898800" y="2593140"/>
                <a:ext cx="524160" cy="62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7A3A5B-02EF-34C8-3C49-B92330E8E4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9800" y="2584140"/>
                  <a:ext cx="5418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24B03E-2B77-9CC3-284B-3D5CB9584071}"/>
                    </a:ext>
                  </a:extLst>
                </p14:cNvPr>
                <p14:cNvContentPartPr/>
                <p14:nvPr/>
              </p14:nvContentPartPr>
              <p14:xfrm>
                <a:off x="4371840" y="2449860"/>
                <a:ext cx="183240" cy="239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24B03E-2B77-9CC3-284B-3D5CB95840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62840" y="2441220"/>
                  <a:ext cx="200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D3E0D2-56FD-281C-2096-93C88452C613}"/>
                    </a:ext>
                  </a:extLst>
                </p14:cNvPr>
                <p14:cNvContentPartPr/>
                <p14:nvPr/>
              </p14:nvContentPartPr>
              <p14:xfrm>
                <a:off x="4868280" y="2943060"/>
                <a:ext cx="285120" cy="620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D3E0D2-56FD-281C-2096-93C88452C6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59280" y="2934060"/>
                  <a:ext cx="3027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54AED4-519C-8E5C-64F7-962FBB766C19}"/>
                    </a:ext>
                  </a:extLst>
                </p14:cNvPr>
                <p14:cNvContentPartPr/>
                <p14:nvPr/>
              </p14:nvContentPartPr>
              <p14:xfrm>
                <a:off x="4829040" y="3464700"/>
                <a:ext cx="128160" cy="6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54AED4-519C-8E5C-64F7-962FBB766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0040" y="3456060"/>
                  <a:ext cx="145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179F1F-C209-AE50-024B-AAEFAF0C9D92}"/>
                    </a:ext>
                  </a:extLst>
                </p14:cNvPr>
                <p14:cNvContentPartPr/>
                <p14:nvPr/>
              </p14:nvContentPartPr>
              <p14:xfrm>
                <a:off x="4838400" y="3571620"/>
                <a:ext cx="180720" cy="136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179F1F-C209-AE50-024B-AAEFAF0C9D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9400" y="3562620"/>
                  <a:ext cx="19836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328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F4A5-36E9-E997-3F45-FE3B6E04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63541-F7CA-010F-37B1-950FDEE1A68B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39211-00C3-49BE-2FF8-CF2A8EA22961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096E3-740F-7A7C-6667-2DA500F7B21E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BA3D5-1814-B5A3-BF92-732E7D1B8291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60886-0C35-56DF-7399-679E647EFC45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DF80D-AD3F-21D6-1FDA-86AB0B8900FC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CD37D-FDC4-0BFB-59B3-14C01162D007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55963-17F0-ABB7-52C7-7390FB86E363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05442-D1E4-A507-8313-C57309A29746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2D691-6AAF-8C27-95F2-3E176FA5B55E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C9CA46-D725-72A8-D68C-D26FC4DBDA57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C0A6C3-24E7-D4ED-17C1-1408873F032E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0F555-9BC0-1F51-330F-7FE25F00BBEA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61D1358-B384-BF30-E28C-25C4C98354F8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92D74-A7EC-CB7A-FA2D-A25777FEF8D0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4490520-FD17-EBC8-08D9-A6CEE9286796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DFEA46-FA25-10D4-5B3F-9DBAAE75E67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9CDA9D-E0CE-471E-9556-BED9B8C31D92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BD184F-0F49-0A7D-EB7D-E1631BE43C04}"/>
              </a:ext>
            </a:extLst>
          </p:cNvPr>
          <p:cNvCxnSpPr>
            <a:stCxn id="17" idx="5"/>
            <a:endCxn id="2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096AD4-59C6-2318-2063-1DC7A46F5F53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CF290-654B-D545-B6B2-A44B3D081A74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72A3C4-E2F5-94C4-8B51-13FE24601E9F}"/>
              </a:ext>
            </a:extLst>
          </p:cNvPr>
          <p:cNvGrpSpPr/>
          <p:nvPr/>
        </p:nvGrpSpPr>
        <p:grpSpPr>
          <a:xfrm>
            <a:off x="4714560" y="1323420"/>
            <a:ext cx="681120" cy="676800"/>
            <a:chOff x="4714560" y="1323420"/>
            <a:chExt cx="68112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85FCC9-12D1-F02E-FC3B-88B2C47E07D0}"/>
                    </a:ext>
                  </a:extLst>
                </p14:cNvPr>
                <p14:cNvContentPartPr/>
                <p14:nvPr/>
              </p14:nvContentPartPr>
              <p14:xfrm>
                <a:off x="4714560" y="1418820"/>
                <a:ext cx="603360" cy="58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85FCC9-12D1-F02E-FC3B-88B2C47E07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05560" y="1410180"/>
                  <a:ext cx="6210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9A9B46-F786-3ED3-098C-178E53504239}"/>
                    </a:ext>
                  </a:extLst>
                </p14:cNvPr>
                <p14:cNvContentPartPr/>
                <p14:nvPr/>
              </p14:nvContentPartPr>
              <p14:xfrm>
                <a:off x="5162400" y="1323420"/>
                <a:ext cx="233280" cy="227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9A9B46-F786-3ED3-098C-178E535042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53400" y="1314420"/>
                  <a:ext cx="250920" cy="24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279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0C8B-F30A-D05E-8DA2-FA2C6B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225"/>
            <a:ext cx="10515600" cy="59007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42468-2793-1387-A7C3-1BFED75753DC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67277-EAB7-97E1-E82B-E5209DD8D129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453CF-526B-C253-8E39-DD49472BD6AC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E03E3-F3CD-7D93-AF54-18EBA4BCE8D4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669BF-5590-C2FD-24B4-97CD57E611EF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1A4A4-01C7-E544-53A0-3BC6CC2E2309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24916-0145-9840-8919-0D001CB0ECF0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A0A4B-84BB-142D-C072-66BC4613C86A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31822-67B4-8A70-07CF-EC224769FD6E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43C39-3371-597B-93F1-C31307675CC1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586D69-4A5D-2A12-99CA-DE11F00A1AF5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F775F3-AC06-F4B8-13B3-199A41E18B03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530F9A-32F6-9058-FED3-5D0951ACEF61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1CDBD8C-DF14-18BA-0B06-7FB92EEA2369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02B7D6-511E-2AAB-9B40-D2B485461DF5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F883291-2451-B06D-6D07-CE61B25849B3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C13ED9-5ABA-B5DE-FB01-521B0203584B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99C125F-038F-3F2A-7E81-9AC347D50CF3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ACA6A-EA0D-F6BF-D1D9-494F3964CC82}"/>
              </a:ext>
            </a:extLst>
          </p:cNvPr>
          <p:cNvCxnSpPr>
            <a:stCxn id="17" idx="5"/>
            <a:endCxn id="2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A2CB173-7997-20D0-02CF-99C681031389}"/>
              </a:ext>
            </a:extLst>
          </p:cNvPr>
          <p:cNvSpPr/>
          <p:nvPr/>
        </p:nvSpPr>
        <p:spPr>
          <a:xfrm>
            <a:off x="6400800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E04724-FC5E-0644-0006-1229590132D8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 flipH="1">
            <a:off x="6710363" y="2527428"/>
            <a:ext cx="76380" cy="71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D5D042-4951-A6EF-7400-C534F704B1A9}"/>
              </a:ext>
            </a:extLst>
          </p:cNvPr>
          <p:cNvGrpSpPr/>
          <p:nvPr/>
        </p:nvGrpSpPr>
        <p:grpSpPr>
          <a:xfrm>
            <a:off x="5790960" y="961620"/>
            <a:ext cx="2211120" cy="2601000"/>
            <a:chOff x="5790960" y="961620"/>
            <a:chExt cx="2211120" cy="260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ADBBA1-125D-D126-6BE9-D2DD9887B8CE}"/>
                    </a:ext>
                  </a:extLst>
                </p14:cNvPr>
                <p14:cNvContentPartPr/>
                <p14:nvPr/>
              </p14:nvContentPartPr>
              <p14:xfrm>
                <a:off x="6868080" y="1303980"/>
                <a:ext cx="1134000" cy="225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ADBBA1-125D-D126-6BE9-D2DD9887B8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9080" y="1294980"/>
                  <a:ext cx="1151640" cy="22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41EECA-3238-0A55-2C7E-B802EC0DB4CF}"/>
                    </a:ext>
                  </a:extLst>
                </p14:cNvPr>
                <p14:cNvContentPartPr/>
                <p14:nvPr/>
              </p14:nvContentPartPr>
              <p14:xfrm>
                <a:off x="6857640" y="1231620"/>
                <a:ext cx="160200" cy="73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41EECA-3238-0A55-2C7E-B802EC0DB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48640" y="1222980"/>
                  <a:ext cx="177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BE54FF-FB21-FD55-18C1-AB8CDAAD61F8}"/>
                    </a:ext>
                  </a:extLst>
                </p14:cNvPr>
                <p14:cNvContentPartPr/>
                <p14:nvPr/>
              </p14:nvContentPartPr>
              <p14:xfrm>
                <a:off x="6857640" y="1304700"/>
                <a:ext cx="59040" cy="22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BE54FF-FB21-FD55-18C1-AB8CDAAD61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8640" y="1295700"/>
                  <a:ext cx="76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200237-CF4A-3E0E-0C9A-1507B26CCC61}"/>
                    </a:ext>
                  </a:extLst>
                </p14:cNvPr>
                <p14:cNvContentPartPr/>
                <p14:nvPr/>
              </p14:nvContentPartPr>
              <p14:xfrm>
                <a:off x="5790960" y="961620"/>
                <a:ext cx="576720" cy="89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200237-CF4A-3E0E-0C9A-1507B26CCC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81960" y="952620"/>
                  <a:ext cx="5943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A851EC-6A9A-38EB-E308-17DBA0911AB7}"/>
                    </a:ext>
                  </a:extLst>
                </p14:cNvPr>
                <p14:cNvContentPartPr/>
                <p14:nvPr/>
              </p14:nvContentPartPr>
              <p14:xfrm>
                <a:off x="5924160" y="1054860"/>
                <a:ext cx="588600" cy="83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A851EC-6A9A-38EB-E308-17DBA0911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15160" y="1045860"/>
                  <a:ext cx="606240" cy="84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3592EC-AE76-B0AD-71A9-46B706AAEA4C}"/>
              </a:ext>
            </a:extLst>
          </p:cNvPr>
          <p:cNvGrpSpPr/>
          <p:nvPr/>
        </p:nvGrpSpPr>
        <p:grpSpPr>
          <a:xfrm>
            <a:off x="5174640" y="3047820"/>
            <a:ext cx="197640" cy="590760"/>
            <a:chOff x="5174640" y="3047820"/>
            <a:chExt cx="19764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6DFD07-6FFB-1961-9D02-0C3B0148408E}"/>
                    </a:ext>
                  </a:extLst>
                </p14:cNvPr>
                <p14:cNvContentPartPr/>
                <p14:nvPr/>
              </p14:nvContentPartPr>
              <p14:xfrm>
                <a:off x="5224680" y="3061500"/>
                <a:ext cx="147600" cy="577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6DFD07-6FFB-1961-9D02-0C3B014840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5680" y="3052500"/>
                  <a:ext cx="165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647635-9AC4-87B9-61DC-A7C8C8E739C7}"/>
                    </a:ext>
                  </a:extLst>
                </p14:cNvPr>
                <p14:cNvContentPartPr/>
                <p14:nvPr/>
              </p14:nvContentPartPr>
              <p14:xfrm>
                <a:off x="5174640" y="3047820"/>
                <a:ext cx="45360" cy="18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647635-9AC4-87B9-61DC-A7C8C8E739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6000" y="3038820"/>
                  <a:ext cx="63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7D915F-2293-5464-B65C-59D8248A04AE}"/>
                    </a:ext>
                  </a:extLst>
                </p14:cNvPr>
                <p14:cNvContentPartPr/>
                <p14:nvPr/>
              </p14:nvContentPartPr>
              <p14:xfrm>
                <a:off x="5219640" y="3047820"/>
                <a:ext cx="127080" cy="18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7D915F-2293-5464-B65C-59D8248A04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0640" y="3038820"/>
                  <a:ext cx="14472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8162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4C1A-02C8-5D80-C4C6-4C1D5685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8FDF7-6BD4-CB3B-78D7-908FE9806775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14114-A0AF-5635-466B-DA46D6B2AB94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A85B9-139C-3C43-ACDA-7D60D728D64B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7C816-2035-ACF2-AD53-BAE32802AAB8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78F0E-2AA8-537D-677A-0D6373B6E910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A82FD-5555-0D2F-7CFF-84E88AE9EF1B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03F805-425A-E5E0-BFD7-470DB0BB7B05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D6981-1BF4-7FD9-C075-F59D5F3833A4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FE7E2-FF78-5976-9ED1-EF5E8151E500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EEA49-4D15-184E-9D6E-105BE8769831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2CF19C-0664-871F-4384-CBA2E22E7186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ADDD00-EEC0-DD11-E760-28FA392ACF6C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C60CC5-3D80-C0AA-56FA-164E6DDCEACB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F055D6C-D873-CBC3-28E1-9613492A6A6E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6D820A-19C1-B2AE-85BA-4F440F9A6978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5DAE9FF-661E-DFAF-8DA2-C97B89141368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436CBA-CBD9-D26F-6B01-3FF370EB4C2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AFE461D-741F-05BB-1CF2-60A78E5B72EF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B195A5-7BBC-C622-7F2D-ADBE6D0FE191}"/>
              </a:ext>
            </a:extLst>
          </p:cNvPr>
          <p:cNvCxnSpPr>
            <a:stCxn id="17" idx="5"/>
            <a:endCxn id="2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38B046-6443-7FDB-1787-EF75603E1516}"/>
              </a:ext>
            </a:extLst>
          </p:cNvPr>
          <p:cNvGrpSpPr/>
          <p:nvPr/>
        </p:nvGrpSpPr>
        <p:grpSpPr>
          <a:xfrm>
            <a:off x="4867200" y="1330980"/>
            <a:ext cx="657720" cy="667440"/>
            <a:chOff x="4867200" y="1330980"/>
            <a:chExt cx="657720" cy="6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19BB3B-91B7-A7B4-EF6D-7626A05E3116}"/>
                    </a:ext>
                  </a:extLst>
                </p14:cNvPr>
                <p14:cNvContentPartPr/>
                <p14:nvPr/>
              </p14:nvContentPartPr>
              <p14:xfrm>
                <a:off x="4867200" y="1417020"/>
                <a:ext cx="587880" cy="581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19BB3B-91B7-A7B4-EF6D-7626A05E31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8200" y="1408020"/>
                  <a:ext cx="6055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1769E9-7B56-1E3A-5D46-DE2B1A5FF455}"/>
                    </a:ext>
                  </a:extLst>
                </p14:cNvPr>
                <p14:cNvContentPartPr/>
                <p14:nvPr/>
              </p14:nvContentPartPr>
              <p14:xfrm>
                <a:off x="5286240" y="1330980"/>
                <a:ext cx="238680" cy="201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1769E9-7B56-1E3A-5D46-DE2B1A5FF4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7240" y="1322340"/>
                  <a:ext cx="25632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855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6A45-369E-4DC9-9A3D-6E920147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10515600" cy="5710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D7CD8-FB4E-2351-9CFD-F1EBD3B0AAED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F8DEC-26C4-2B89-FCAB-F438FB27A658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170A5-3781-01DE-A840-5424E265D876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B29E8-2686-C4E1-E953-025F414BFA1A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58D15-14C9-D4C5-B676-B46E82129396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32FC0-87FA-963C-0828-5087DB48AB30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21798-2582-1934-2980-22B4B2B87F50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7EA12-AEE0-61F0-ED16-5A1648F61995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7BB80-9BC1-FA53-BC8F-C1CA7A447268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B57D95-8ED9-1596-EE58-8714718A84B9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FF533E-2619-6D9F-C7F8-829B9C85FE6F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7D5807-657A-925C-9CC7-44352035A48C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9B225D-B3B2-1206-B6D9-2A88E59D4812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88592F0-079C-F675-F552-49857A78D96D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B9D85F-9E44-9A16-B2D4-F095D9FD9331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A5DE812-980C-2D6D-FB20-091900BE3741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03ABAC-F214-781C-4D07-C7C1EFFFD233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722238A-A3B1-2D83-3355-BF1C3965C443}"/>
              </a:ext>
            </a:extLst>
          </p:cNvPr>
          <p:cNvSpPr/>
          <p:nvPr/>
        </p:nvSpPr>
        <p:spPr>
          <a:xfrm>
            <a:off x="5467353" y="323916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B8E560-8081-AA99-D179-0A077DA24FA5}"/>
              </a:ext>
            </a:extLst>
          </p:cNvPr>
          <p:cNvCxnSpPr>
            <a:stCxn id="17" idx="5"/>
            <a:endCxn id="21" idx="0"/>
          </p:cNvCxnSpPr>
          <p:nvPr/>
        </p:nvCxnSpPr>
        <p:spPr>
          <a:xfrm>
            <a:off x="5395732" y="2628900"/>
            <a:ext cx="381184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D87F75-CCF2-BDD4-37AE-D7D1D722430A}"/>
              </a:ext>
            </a:extLst>
          </p:cNvPr>
          <p:cNvGrpSpPr/>
          <p:nvPr/>
        </p:nvGrpSpPr>
        <p:grpSpPr>
          <a:xfrm>
            <a:off x="5466960" y="685500"/>
            <a:ext cx="1095480" cy="2390760"/>
            <a:chOff x="5466960" y="685500"/>
            <a:chExt cx="1095480" cy="23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88E641-5826-7D5B-0602-ACF531210AB7}"/>
                    </a:ext>
                  </a:extLst>
                </p14:cNvPr>
                <p14:cNvContentPartPr/>
                <p14:nvPr/>
              </p14:nvContentPartPr>
              <p14:xfrm>
                <a:off x="5886360" y="2038740"/>
                <a:ext cx="162360" cy="103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88E641-5826-7D5B-0602-ACF531210A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7360" y="2030100"/>
                  <a:ext cx="18000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AC1276-F10C-8D84-828A-28D5D7320C54}"/>
                    </a:ext>
                  </a:extLst>
                </p14:cNvPr>
                <p14:cNvContentPartPr/>
                <p14:nvPr/>
              </p14:nvContentPartPr>
              <p14:xfrm>
                <a:off x="5960160" y="2028660"/>
                <a:ext cx="87840" cy="17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AC1276-F10C-8D84-828A-28D5D7320C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51520" y="2019660"/>
                  <a:ext cx="105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BF9DE2-9B7B-20C3-BF94-4598DA0499AF}"/>
                    </a:ext>
                  </a:extLst>
                </p14:cNvPr>
                <p14:cNvContentPartPr/>
                <p14:nvPr/>
              </p14:nvContentPartPr>
              <p14:xfrm>
                <a:off x="6048000" y="2066820"/>
                <a:ext cx="145440" cy="25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BF9DE2-9B7B-20C3-BF94-4598DA0499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000" y="2057820"/>
                  <a:ext cx="163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8D3587-7A73-AF61-4E9C-BB2CB0E0C1BE}"/>
                    </a:ext>
                  </a:extLst>
                </p14:cNvPr>
                <p14:cNvContentPartPr/>
                <p14:nvPr/>
              </p14:nvContentPartPr>
              <p14:xfrm>
                <a:off x="5466960" y="685500"/>
                <a:ext cx="847080" cy="1135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8D3587-7A73-AF61-4E9C-BB2CB0E0C1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7960" y="676500"/>
                  <a:ext cx="864720" cy="11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222DD7-A724-D25A-95C5-88570DB59950}"/>
                    </a:ext>
                  </a:extLst>
                </p14:cNvPr>
                <p14:cNvContentPartPr/>
                <p14:nvPr/>
              </p14:nvContentPartPr>
              <p14:xfrm>
                <a:off x="5738400" y="961620"/>
                <a:ext cx="824040" cy="965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222DD7-A724-D25A-95C5-88570DB599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9760" y="952620"/>
                  <a:ext cx="841680" cy="98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6680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963B-E167-7F62-3931-1533573E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77AB8-32A3-05FE-0434-290FD1BF505D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81C38-EBA2-C208-8E10-4AED60217022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41487-FBD5-8AB9-F129-F29510F12071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F8EB4-031B-05DB-4DC7-35C5908AE3DF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52603A-1A55-3396-456A-B5B867B4C265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55F40-E590-6930-37BB-605F7462FB8A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0069E-A4FF-4202-1017-71C40C45689F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9473C-3058-6178-A933-779565995AA3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B2D3B3-8DB1-6373-B1EA-D00C1A09AFAE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D6300-E9AC-7C53-72A1-113693FA4354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D4301B-6065-885A-8836-66C838226521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AA9855-AC29-AB62-D582-5B06DE52822D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193750-A48B-7BD6-D93A-CDB792438A15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1F90C8-3F1B-85A7-ADAC-D48D2A6E416E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BDAF0C-84D3-8B6E-58D8-ADD91A1F3E67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B3C212-BDDA-08C7-625A-2AE5CD0E1604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613C11-F1E5-8DF7-97C5-ADA297F85BA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BCC859-9ABD-103D-1D0E-10D8F8F5CD14}"/>
              </a:ext>
            </a:extLst>
          </p:cNvPr>
          <p:cNvGrpSpPr/>
          <p:nvPr/>
        </p:nvGrpSpPr>
        <p:grpSpPr>
          <a:xfrm>
            <a:off x="6857640" y="1443660"/>
            <a:ext cx="514800" cy="337680"/>
            <a:chOff x="6857640" y="1443660"/>
            <a:chExt cx="5148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017F4C-9785-C06D-B1E6-25F84A0A0E8A}"/>
                    </a:ext>
                  </a:extLst>
                </p14:cNvPr>
                <p14:cNvContentPartPr/>
                <p14:nvPr/>
              </p14:nvContentPartPr>
              <p14:xfrm>
                <a:off x="6898680" y="1464180"/>
                <a:ext cx="473760" cy="31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017F4C-9785-C06D-B1E6-25F84A0A0E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0040" y="1455180"/>
                  <a:ext cx="491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889B46-E352-17E1-29C9-B540BDF1B4C5}"/>
                    </a:ext>
                  </a:extLst>
                </p14:cNvPr>
                <p14:cNvContentPartPr/>
                <p14:nvPr/>
              </p14:nvContentPartPr>
              <p14:xfrm>
                <a:off x="6867360" y="1443660"/>
                <a:ext cx="122760" cy="1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889B46-E352-17E1-29C9-B540BDF1B4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58360" y="1434660"/>
                  <a:ext cx="140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2D8FC9-6FBF-5FEB-43B6-C207A6B9B470}"/>
                    </a:ext>
                  </a:extLst>
                </p14:cNvPr>
                <p14:cNvContentPartPr/>
                <p14:nvPr/>
              </p14:nvContentPartPr>
              <p14:xfrm>
                <a:off x="6857640" y="1452660"/>
                <a:ext cx="52200" cy="14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2D8FC9-6FBF-5FEB-43B6-C207A6B9B4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8640" y="1444020"/>
                  <a:ext cx="698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11C0DC-52CF-CF63-72E8-D5D1D458E4CA}"/>
              </a:ext>
            </a:extLst>
          </p:cNvPr>
          <p:cNvGrpSpPr/>
          <p:nvPr/>
        </p:nvGrpSpPr>
        <p:grpSpPr>
          <a:xfrm>
            <a:off x="6095880" y="1952340"/>
            <a:ext cx="343080" cy="572400"/>
            <a:chOff x="6095880" y="1952340"/>
            <a:chExt cx="34308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E81D33-D76E-FC9B-BABC-AF2DADB3826E}"/>
                    </a:ext>
                  </a:extLst>
                </p14:cNvPr>
                <p14:cNvContentPartPr/>
                <p14:nvPr/>
              </p14:nvContentPartPr>
              <p14:xfrm>
                <a:off x="6095880" y="1952340"/>
                <a:ext cx="275400" cy="519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E81D33-D76E-FC9B-BABC-AF2DADB382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6880" y="1943340"/>
                  <a:ext cx="2930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095F25-E0CF-8610-626B-2CFD89AC200E}"/>
                    </a:ext>
                  </a:extLst>
                </p14:cNvPr>
                <p14:cNvContentPartPr/>
                <p14:nvPr/>
              </p14:nvContentPartPr>
              <p14:xfrm>
                <a:off x="6352920" y="2457060"/>
                <a:ext cx="73800" cy="3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095F25-E0CF-8610-626B-2CFD89AC20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43920" y="2448060"/>
                  <a:ext cx="91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F15E3D-9DFA-B526-3487-5F9BFE660310}"/>
                    </a:ext>
                  </a:extLst>
                </p14:cNvPr>
                <p14:cNvContentPartPr/>
                <p14:nvPr/>
              </p14:nvContentPartPr>
              <p14:xfrm>
                <a:off x="6401520" y="2420340"/>
                <a:ext cx="37440" cy="84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F15E3D-9DFA-B526-3487-5F9BFE6603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92880" y="2411340"/>
                  <a:ext cx="55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69060-32AC-2328-0B39-F3D527C9675B}"/>
                    </a:ext>
                  </a:extLst>
                </p14:cNvPr>
                <p14:cNvContentPartPr/>
                <p14:nvPr/>
              </p14:nvContentPartPr>
              <p14:xfrm>
                <a:off x="6268680" y="2514300"/>
                <a:ext cx="16092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69060-32AC-2328-0B39-F3D527C967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9680" y="2505300"/>
                  <a:ext cx="17856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7621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7F39-47B3-BA22-6BB7-89794BBC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24FC1-8D34-270A-10CF-DCABE32C0440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BE68-27C1-C614-B752-02DE865F2F18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6DAAE-2092-5E0E-F348-DD76D5F928F7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A3379-A5AF-CDC2-87E3-3D5491783E14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7C72-C2BC-799E-969C-D15820F79776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50649-11CE-B33A-A87E-56E95B507C37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1E1-FADA-D64F-A286-5E6A70122D4D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023A8-F081-E634-6D52-0FABBD17FF1E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75B0B-1A9B-28A5-67DF-0D3E857293FC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4B5C4-7FB2-757C-82CC-68644A464E83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E533DA-54E6-A7D3-E33F-257B2804FD43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09E064-C9C4-EF03-757B-BBE124478E7E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EF2CD4-9C65-65B1-E396-B65206B0C00C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35037EE-1DAC-23F1-9000-2608EEEEB14C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401EA3-8BC2-3C90-F6BD-A6C1525A2A1D}"/>
              </a:ext>
            </a:extLst>
          </p:cNvPr>
          <p:cNvCxnSpPr>
            <a:cxnSpLocks/>
            <a:stCxn id="26" idx="7"/>
            <a:endCxn id="23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A90D3-8131-801F-F294-28D7FD6C7145}"/>
              </a:ext>
            </a:extLst>
          </p:cNvPr>
          <p:cNvSpPr/>
          <p:nvPr/>
        </p:nvSpPr>
        <p:spPr>
          <a:xfrm>
            <a:off x="3952876" y="3207416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CE1A8F-0171-9080-B394-5B38C7F41EE7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4391025" y="2628900"/>
            <a:ext cx="566920" cy="6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2E701B-47F2-1D1E-887E-6DBB2D545E89}"/>
              </a:ext>
            </a:extLst>
          </p:cNvPr>
          <p:cNvGrpSpPr/>
          <p:nvPr/>
        </p:nvGrpSpPr>
        <p:grpSpPr>
          <a:xfrm>
            <a:off x="4086000" y="1456980"/>
            <a:ext cx="1285560" cy="1743480"/>
            <a:chOff x="4086000" y="1456980"/>
            <a:chExt cx="128556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A48703-B032-878F-29D7-DF2EDF0D7CEF}"/>
                    </a:ext>
                  </a:extLst>
                </p14:cNvPr>
                <p14:cNvContentPartPr/>
                <p14:nvPr/>
              </p14:nvContentPartPr>
              <p14:xfrm>
                <a:off x="4086000" y="1552020"/>
                <a:ext cx="1142280" cy="1648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A48703-B032-878F-29D7-DF2EDF0D7C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7000" y="1543020"/>
                  <a:ext cx="1159920" cy="16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4042EA-9B45-FD25-F079-93E2FE8AE241}"/>
                    </a:ext>
                  </a:extLst>
                </p14:cNvPr>
                <p14:cNvContentPartPr/>
                <p14:nvPr/>
              </p14:nvContentPartPr>
              <p14:xfrm>
                <a:off x="5143320" y="1456980"/>
                <a:ext cx="228240" cy="219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4042EA-9B45-FD25-F079-93E2FE8AE2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4320" y="1447980"/>
                  <a:ext cx="245880" cy="23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81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C2C1-9BA7-4C68-D24B-42FC067E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B7012-9850-AA28-3B8C-B50B2EF9CC00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ED6FA-88C9-B238-2869-3B41B0C9AEE8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710F7-1895-0499-A275-BDD1FF5E3E1F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6C97A-4C38-9F13-D632-13725F07E079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72D2D-0903-619C-96CD-BD2BA00D76A8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17C6C-4071-F430-7D6B-8EFF4762968B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A1819-2875-A136-1968-95704ED4CC3B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72CE3-5E66-FC46-DB8F-C400D69C3352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D914FE-12F8-A293-953A-4436B06DA5E1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66E1E-2569-E4C6-1AF3-93FF3AA241D7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54017B-E8DB-7367-AF0E-EB544CEEF6C7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A9EDF4-115C-17EF-CCCD-7071DE05E444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7236-E758-A61A-BE47-47A92332DAC0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EB31351-51EE-F50E-DEE2-80EC93765FCA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A0D284-CB60-7C12-1BB4-CC74E9AEFBFD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687F0B-F0EB-1B30-5C6A-B7D9B193FEB5}"/>
              </a:ext>
            </a:extLst>
          </p:cNvPr>
          <p:cNvGrpSpPr/>
          <p:nvPr/>
        </p:nvGrpSpPr>
        <p:grpSpPr>
          <a:xfrm>
            <a:off x="6648120" y="1249620"/>
            <a:ext cx="572040" cy="525240"/>
            <a:chOff x="6648120" y="1249620"/>
            <a:chExt cx="5720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F1AC71-87FB-E5EC-E496-7011D4C9A6FA}"/>
                    </a:ext>
                  </a:extLst>
                </p14:cNvPr>
                <p14:cNvContentPartPr/>
                <p14:nvPr/>
              </p14:nvContentPartPr>
              <p14:xfrm>
                <a:off x="6686640" y="1296420"/>
                <a:ext cx="533520" cy="47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F1AC71-87FB-E5EC-E496-7011D4C9A6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8000" y="1287420"/>
                  <a:ext cx="5511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AC94D5-A1AE-AD54-448D-53099BDAABD4}"/>
                    </a:ext>
                  </a:extLst>
                </p14:cNvPr>
                <p14:cNvContentPartPr/>
                <p14:nvPr/>
              </p14:nvContentPartPr>
              <p14:xfrm>
                <a:off x="6648120" y="1249620"/>
                <a:ext cx="116640" cy="36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AC94D5-A1AE-AD54-448D-53099BDAAB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9120" y="1240980"/>
                  <a:ext cx="134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B7AFD-AEFB-0DE6-1413-F78D470A37D1}"/>
                    </a:ext>
                  </a:extLst>
                </p14:cNvPr>
                <p14:cNvContentPartPr/>
                <p14:nvPr/>
              </p14:nvContentPartPr>
              <p14:xfrm>
                <a:off x="6657840" y="1276260"/>
                <a:ext cx="38880" cy="12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B7AFD-AEFB-0DE6-1413-F78D470A37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48840" y="1267260"/>
                  <a:ext cx="5652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080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880-C8B7-8D1C-D2BE-40A16A4B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C5AE6-E23D-150B-0588-9DF7EA7824D2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06491-EB1C-2EF3-DCDA-95FBAC399464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6225B-7BBF-D2C0-E2AF-2B27DF0611D2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AF600-190F-91F6-3F0C-83103B4F34CC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3FCC9-3393-15E0-92CB-4BB94FCCD880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1A360-DECF-82BC-AA1C-1487BEB0C2AB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9DEC-12A2-2DA3-8E9C-2A318C3DCAB8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375F7F-55B9-D172-DAB2-DE5F97043D74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446F3-D877-1129-B04B-6079E2A35224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D51E03-83CE-3F42-566F-0EA2C331C15C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7C5CCA-61B3-F72A-C86F-6C8DE8D5E0A9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BC5B5-3C23-8A10-328A-B4DB3A775A35}"/>
              </a:ext>
            </a:extLst>
          </p:cNvPr>
          <p:cNvSpPr/>
          <p:nvPr/>
        </p:nvSpPr>
        <p:spPr>
          <a:xfrm>
            <a:off x="6696074" y="1991519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C8279A-1441-B8CA-257C-8C36204279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6311526" y="1631722"/>
            <a:ext cx="475217" cy="45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11E57A4-B356-CDC6-AF5B-8F794270E710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092CD0-5704-9111-39F0-0CB7BF26F280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683354-8C4B-9E4B-C892-F18941F39DDA}"/>
              </a:ext>
            </a:extLst>
          </p:cNvPr>
          <p:cNvGrpSpPr/>
          <p:nvPr/>
        </p:nvGrpSpPr>
        <p:grpSpPr>
          <a:xfrm>
            <a:off x="6686280" y="1366980"/>
            <a:ext cx="609840" cy="414000"/>
            <a:chOff x="6686280" y="1366980"/>
            <a:chExt cx="60984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91A79F-2770-7713-543F-A0D1C9EAD8FE}"/>
                    </a:ext>
                  </a:extLst>
                </p14:cNvPr>
                <p14:cNvContentPartPr/>
                <p14:nvPr/>
              </p14:nvContentPartPr>
              <p14:xfrm>
                <a:off x="6725160" y="1401180"/>
                <a:ext cx="570960" cy="37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91A79F-2770-7713-543F-A0D1C9EAD8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6160" y="1392540"/>
                  <a:ext cx="5886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FD43EE-C9CB-D310-333D-A34114F47237}"/>
                    </a:ext>
                  </a:extLst>
                </p14:cNvPr>
                <p14:cNvContentPartPr/>
                <p14:nvPr/>
              </p14:nvContentPartPr>
              <p14:xfrm>
                <a:off x="6686280" y="1366980"/>
                <a:ext cx="114120" cy="1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FD43EE-C9CB-D310-333D-A34114F472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7280" y="1358340"/>
                  <a:ext cx="131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2A879D-B830-67FE-292F-F22E71B49564}"/>
                    </a:ext>
                  </a:extLst>
                </p14:cNvPr>
                <p14:cNvContentPartPr/>
                <p14:nvPr/>
              </p14:nvContentPartPr>
              <p14:xfrm>
                <a:off x="6696000" y="1400100"/>
                <a:ext cx="38880" cy="19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2A879D-B830-67FE-292F-F22E71B495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7000" y="1391100"/>
                  <a:ext cx="56520" cy="21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81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C8C0-7C7E-49C1-08B6-4E22FD4B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77" y="457200"/>
            <a:ext cx="10890845" cy="5943600"/>
          </a:xfrm>
        </p:spPr>
        <p:txBody>
          <a:bodyPr/>
          <a:lstStyle/>
          <a:p>
            <a:pPr marL="235458" indent="-235458" defTabSz="941832">
              <a:spcBef>
                <a:spcPts val="1030"/>
              </a:spcBef>
            </a:pP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sr-Latn-R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</a:t>
            </a:r>
            <a:r>
              <a:rPr lang="en-U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urirano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stablo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601852-9E52-1B9A-381D-83CBCBDC2F0A}"/>
              </a:ext>
            </a:extLst>
          </p:cNvPr>
          <p:cNvSpPr/>
          <p:nvPr/>
        </p:nvSpPr>
        <p:spPr>
          <a:xfrm>
            <a:off x="5780323" y="1078688"/>
            <a:ext cx="631353" cy="720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80C36-9802-BD5D-0C01-02384EEF4355}"/>
              </a:ext>
            </a:extLst>
          </p:cNvPr>
          <p:cNvSpPr/>
          <p:nvPr/>
        </p:nvSpPr>
        <p:spPr>
          <a:xfrm>
            <a:off x="6717487" y="2066000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D4BC5A-ED5C-1571-132F-420D3AE2E60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9216" y="1693364"/>
            <a:ext cx="492175" cy="4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589BD06-925A-71FA-3D64-BC14AEDF517C}"/>
              </a:ext>
            </a:extLst>
          </p:cNvPr>
          <p:cNvSpPr/>
          <p:nvPr/>
        </p:nvSpPr>
        <p:spPr>
          <a:xfrm>
            <a:off x="4823429" y="2171093"/>
            <a:ext cx="641218" cy="650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C31EE7-2525-7B78-D790-70F20F9B28DD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70743" y="1693364"/>
            <a:ext cx="502040" cy="5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4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4B6C-1E59-F1B9-A88B-5186E53A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Poslednji</a:t>
            </a:r>
            <a:r>
              <a:rPr lang="en-US" dirty="0"/>
              <a:t> </a:t>
            </a:r>
            <a:r>
              <a:rPr lang="sr-Latn-RS" dirty="0"/>
              <a:t>č</a:t>
            </a:r>
            <a:r>
              <a:rPr lang="en-US" dirty="0" err="1"/>
              <a:t>lanovi</a:t>
            </a:r>
            <a:r>
              <a:rPr lang="en-US" dirty="0"/>
              <a:t> se </a:t>
            </a:r>
            <a:r>
              <a:rPr lang="en-US" dirty="0" err="1"/>
              <a:t>ubacuju</a:t>
            </a:r>
            <a:r>
              <a:rPr lang="sr-Latn-RS" dirty="0"/>
              <a:t> </a:t>
            </a:r>
          </a:p>
          <a:p>
            <a:pPr marL="0" indent="0">
              <a:buNone/>
            </a:pPr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tabelu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2D844B-49F9-2FD5-3551-8087EC2E6A93}"/>
              </a:ext>
            </a:extLst>
          </p:cNvPr>
          <p:cNvSpPr/>
          <p:nvPr/>
        </p:nvSpPr>
        <p:spPr>
          <a:xfrm>
            <a:off x="34885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B024F-9F99-1ED6-E784-1A81C3A4940A}"/>
              </a:ext>
            </a:extLst>
          </p:cNvPr>
          <p:cNvSpPr/>
          <p:nvPr/>
        </p:nvSpPr>
        <p:spPr>
          <a:xfrm>
            <a:off x="400292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EB2A2-0057-5A52-09EA-B82E7634B264}"/>
              </a:ext>
            </a:extLst>
          </p:cNvPr>
          <p:cNvSpPr/>
          <p:nvPr/>
        </p:nvSpPr>
        <p:spPr>
          <a:xfrm>
            <a:off x="8090274" y="5533718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9624B-44A5-1A71-A763-A0D7C4C6FE05}"/>
              </a:ext>
            </a:extLst>
          </p:cNvPr>
          <p:cNvSpPr/>
          <p:nvPr/>
        </p:nvSpPr>
        <p:spPr>
          <a:xfrm>
            <a:off x="7575924" y="5533719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567815-8731-21E7-5988-7B37BBFA8FC5}"/>
              </a:ext>
            </a:extLst>
          </p:cNvPr>
          <p:cNvSpPr/>
          <p:nvPr/>
        </p:nvSpPr>
        <p:spPr>
          <a:xfrm>
            <a:off x="7061574" y="5533720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50FFB-049E-D744-F440-94D0E661374B}"/>
              </a:ext>
            </a:extLst>
          </p:cNvPr>
          <p:cNvSpPr/>
          <p:nvPr/>
        </p:nvSpPr>
        <p:spPr>
          <a:xfrm>
            <a:off x="6568701" y="5533721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5A604-BCFA-9029-49D5-A4756C394059}"/>
              </a:ext>
            </a:extLst>
          </p:cNvPr>
          <p:cNvSpPr/>
          <p:nvPr/>
        </p:nvSpPr>
        <p:spPr>
          <a:xfrm>
            <a:off x="60543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050FB-AB62-ED9F-0F51-3473F566D0E2}"/>
              </a:ext>
            </a:extLst>
          </p:cNvPr>
          <p:cNvSpPr/>
          <p:nvPr/>
        </p:nvSpPr>
        <p:spPr>
          <a:xfrm>
            <a:off x="5534025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09451-68C5-E1BB-C053-4143854BBD0B}"/>
              </a:ext>
            </a:extLst>
          </p:cNvPr>
          <p:cNvSpPr/>
          <p:nvPr/>
        </p:nvSpPr>
        <p:spPr>
          <a:xfrm>
            <a:off x="4517277" y="5533723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DBE06-8CD7-AFA3-56D2-9F4EDD0C82DD}"/>
              </a:ext>
            </a:extLst>
          </p:cNvPr>
          <p:cNvSpPr/>
          <p:nvPr/>
        </p:nvSpPr>
        <p:spPr>
          <a:xfrm>
            <a:off x="5025651" y="5533722"/>
            <a:ext cx="514350" cy="57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B0C7BE-5697-9DB3-952E-C7875C84F4B2}"/>
              </a:ext>
            </a:extLst>
          </p:cNvPr>
          <p:cNvSpPr/>
          <p:nvPr/>
        </p:nvSpPr>
        <p:spPr>
          <a:xfrm>
            <a:off x="5791200" y="1038225"/>
            <a:ext cx="609600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AD9F29-5AA3-A577-74E6-58C3B3367D85}"/>
              </a:ext>
            </a:extLst>
          </p:cNvPr>
          <p:cNvSpPr/>
          <p:nvPr/>
        </p:nvSpPr>
        <p:spPr>
          <a:xfrm>
            <a:off x="4867276" y="2092991"/>
            <a:ext cx="619125" cy="6278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294454-CB61-F021-5BB9-6E7646B2E755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395732" y="1631722"/>
            <a:ext cx="484742" cy="5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8B2A-0709-1CD0-1404-0065F952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53" y="457200"/>
            <a:ext cx="10617693" cy="5943600"/>
          </a:xfrm>
        </p:spPr>
        <p:txBody>
          <a:bodyPr/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r-Latn-RS" dirty="0"/>
              <a:t>č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98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15E51D-B97D-9494-D886-110E02A93F69}"/>
              </a:ext>
            </a:extLst>
          </p:cNvPr>
          <p:cNvSpPr/>
          <p:nvPr/>
        </p:nvSpPr>
        <p:spPr>
          <a:xfrm>
            <a:off x="5788240" y="1091953"/>
            <a:ext cx="615518" cy="7020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D86AA-E23F-3124-C78A-5E077C9DC874}"/>
              </a:ext>
            </a:extLst>
          </p:cNvPr>
          <p:cNvSpPr/>
          <p:nvPr/>
        </p:nvSpPr>
        <p:spPr>
          <a:xfrm>
            <a:off x="6701899" y="2054503"/>
            <a:ext cx="625136" cy="6339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B8D519-B3C1-56A5-8691-A2B8957B6285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3618" y="1691213"/>
            <a:ext cx="479831" cy="45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DFB2AE9-C04B-8A6C-729D-B2FE837D33D7}"/>
              </a:ext>
            </a:extLst>
          </p:cNvPr>
          <p:cNvSpPr/>
          <p:nvPr/>
        </p:nvSpPr>
        <p:spPr>
          <a:xfrm>
            <a:off x="4855346" y="2156960"/>
            <a:ext cx="625136" cy="6339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627F24-8C7B-3293-7C4F-FF7638AE9B6A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88933" y="1691213"/>
            <a:ext cx="489448" cy="55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F804A78-0518-784F-4972-40140CA2214D}"/>
              </a:ext>
            </a:extLst>
          </p:cNvPr>
          <p:cNvSpPr/>
          <p:nvPr/>
        </p:nvSpPr>
        <p:spPr>
          <a:xfrm>
            <a:off x="3932069" y="3282205"/>
            <a:ext cx="625136" cy="6339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BFF2DC-4A76-719A-3B40-707DBC9511A6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433740" y="2698072"/>
            <a:ext cx="513155" cy="584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6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88C9-0181-6907-1813-7006B178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41" y="457200"/>
            <a:ext cx="10927117" cy="5943600"/>
          </a:xfrm>
        </p:spPr>
        <p:txBody>
          <a:bodyPr/>
          <a:lstStyle/>
          <a:p>
            <a:pPr marL="235458" indent="-235458" defTabSz="941832">
              <a:spcBef>
                <a:spcPts val="1030"/>
              </a:spcBef>
            </a:pP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r-Latn-RS" sz="2884" dirty="0"/>
              <a:t>č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niza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68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F8EC8F-C5E1-33F7-1237-A711E6A8F8C2}"/>
              </a:ext>
            </a:extLst>
          </p:cNvPr>
          <p:cNvSpPr/>
          <p:nvPr/>
        </p:nvSpPr>
        <p:spPr>
          <a:xfrm>
            <a:off x="5779271" y="1060963"/>
            <a:ext cx="633456" cy="722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C7C31E-0D2E-FB92-62AC-EEB887F6B00B}"/>
              </a:ext>
            </a:extLst>
          </p:cNvPr>
          <p:cNvSpPr/>
          <p:nvPr/>
        </p:nvSpPr>
        <p:spPr>
          <a:xfrm>
            <a:off x="6719557" y="2051563"/>
            <a:ext cx="643354" cy="652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988D22-89D5-7809-38D5-FEC5F8EE9D2F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6319960" y="1677686"/>
            <a:ext cx="493814" cy="46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DB1B6E3-3542-B446-1DFF-C04E472FB81E}"/>
              </a:ext>
            </a:extLst>
          </p:cNvPr>
          <p:cNvSpPr/>
          <p:nvPr/>
        </p:nvSpPr>
        <p:spPr>
          <a:xfrm>
            <a:off x="4819191" y="2157006"/>
            <a:ext cx="643354" cy="652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0ED33E-B101-9099-FE71-A2E0326BFDEB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5368327" y="1677686"/>
            <a:ext cx="503712" cy="574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EC00CBC-DB31-41B7-7A65-F90A53A76B1B}"/>
              </a:ext>
            </a:extLst>
          </p:cNvPr>
          <p:cNvSpPr/>
          <p:nvPr/>
        </p:nvSpPr>
        <p:spPr>
          <a:xfrm>
            <a:off x="3869007" y="3315043"/>
            <a:ext cx="643354" cy="652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CC739B-986A-FD13-3B71-A24C324179B1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324302" y="2713887"/>
            <a:ext cx="589106" cy="63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FD778C-8D55-E86E-EF61-FCDE3C178AE9}"/>
              </a:ext>
            </a:extLst>
          </p:cNvPr>
          <p:cNvSpPr/>
          <p:nvPr/>
        </p:nvSpPr>
        <p:spPr>
          <a:xfrm>
            <a:off x="5442751" y="3348035"/>
            <a:ext cx="643354" cy="652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826CF5-CA58-A58E-3E6E-B408A183159B}"/>
              </a:ext>
            </a:extLst>
          </p:cNvPr>
          <p:cNvCxnSpPr>
            <a:stCxn id="21" idx="5"/>
            <a:endCxn id="27" idx="0"/>
          </p:cNvCxnSpPr>
          <p:nvPr/>
        </p:nvCxnSpPr>
        <p:spPr>
          <a:xfrm>
            <a:off x="5368327" y="2713887"/>
            <a:ext cx="396101" cy="63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7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39CC-4CB4-104C-963A-C73C91B5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57" y="457200"/>
            <a:ext cx="10836885" cy="5943600"/>
          </a:xfrm>
        </p:spPr>
        <p:txBody>
          <a:bodyPr/>
          <a:lstStyle/>
          <a:p>
            <a:pPr marL="235458" indent="-235458" defTabSz="941832">
              <a:spcBef>
                <a:spcPts val="1030"/>
              </a:spcBef>
            </a:pP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r-Latn-RS" sz="2884" dirty="0"/>
              <a:t>č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8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niza</a:t>
            </a:r>
            <a:r>
              <a:rPr lang="en-US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99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B20124-40D2-6C3A-CA9B-328FC2F2C19D}"/>
              </a:ext>
            </a:extLst>
          </p:cNvPr>
          <p:cNvSpPr/>
          <p:nvPr/>
        </p:nvSpPr>
        <p:spPr>
          <a:xfrm>
            <a:off x="5781887" y="1105057"/>
            <a:ext cx="628225" cy="716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3BFBE-8B79-81B0-9CC1-16A1FD977DEB}"/>
              </a:ext>
            </a:extLst>
          </p:cNvPr>
          <p:cNvSpPr/>
          <p:nvPr/>
        </p:nvSpPr>
        <p:spPr>
          <a:xfrm>
            <a:off x="6714408" y="2087477"/>
            <a:ext cx="638041" cy="6470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CF494-080D-705C-F900-D9CF8D904EA2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8111" y="1716687"/>
            <a:ext cx="489736" cy="46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A0A593-42E0-DBC7-FDB2-D73D9DBC27D5}"/>
              </a:ext>
            </a:extLst>
          </p:cNvPr>
          <p:cNvSpPr/>
          <p:nvPr/>
        </p:nvSpPr>
        <p:spPr>
          <a:xfrm>
            <a:off x="4829734" y="2192050"/>
            <a:ext cx="638041" cy="6470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51087C-F9F6-51CC-515C-F6916D4D189A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74336" y="1716687"/>
            <a:ext cx="499552" cy="570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6FCB18-83C1-C58B-917E-18C95A104D1B}"/>
              </a:ext>
            </a:extLst>
          </p:cNvPr>
          <p:cNvSpPr/>
          <p:nvPr/>
        </p:nvSpPr>
        <p:spPr>
          <a:xfrm>
            <a:off x="3887396" y="3340524"/>
            <a:ext cx="638041" cy="6470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852EF5-8448-1258-EA67-C11E53EBCBD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38932" y="2744332"/>
            <a:ext cx="584241" cy="6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5AD499-7B7E-A9C0-2BFC-B8C535D4C7C4}"/>
              </a:ext>
            </a:extLst>
          </p:cNvPr>
          <p:cNvSpPr/>
          <p:nvPr/>
        </p:nvSpPr>
        <p:spPr>
          <a:xfrm>
            <a:off x="5448145" y="3373244"/>
            <a:ext cx="638041" cy="6470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DDD10-563C-A5A2-CB5E-5F2C22788D07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74336" y="2744332"/>
            <a:ext cx="392830" cy="6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5BD2FA7-E505-FAAE-D4C8-D2CA5188FC3E}"/>
              </a:ext>
            </a:extLst>
          </p:cNvPr>
          <p:cNvSpPr/>
          <p:nvPr/>
        </p:nvSpPr>
        <p:spPr>
          <a:xfrm>
            <a:off x="6410112" y="3373244"/>
            <a:ext cx="638041" cy="6470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6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60A0E3-952D-7214-7A6E-C730BD0FFB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flipH="1">
            <a:off x="6729133" y="2734516"/>
            <a:ext cx="304296" cy="63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3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AEC8-4576-9E3C-7283-90BEDDDA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67" y="457200"/>
            <a:ext cx="11018865" cy="5943600"/>
          </a:xfrm>
        </p:spPr>
        <p:txBody>
          <a:bodyPr/>
          <a:lstStyle/>
          <a:p>
            <a:pPr marL="237744" indent="-237744" defTabSz="950976">
              <a:spcBef>
                <a:spcPts val="1040"/>
              </a:spcBef>
            </a:pPr>
            <a:r>
              <a:rPr lang="en-US" sz="29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sz="29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9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9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r-Latn-RS" sz="2912" dirty="0"/>
              <a:t>č</a:t>
            </a:r>
            <a:r>
              <a:rPr lang="en-US" sz="29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</a:t>
            </a:r>
            <a:r>
              <a:rPr lang="en-US" sz="29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9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niza</a:t>
            </a:r>
            <a:r>
              <a:rPr lang="en-US" sz="29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94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B4B71-C70E-A980-198E-C671A1F7C6CD}"/>
              </a:ext>
            </a:extLst>
          </p:cNvPr>
          <p:cNvSpPr/>
          <p:nvPr/>
        </p:nvSpPr>
        <p:spPr>
          <a:xfrm>
            <a:off x="5776612" y="1016128"/>
            <a:ext cx="638775" cy="72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5EDBF-2919-7BB8-6AF8-E7DCFAB8407E}"/>
              </a:ext>
            </a:extLst>
          </p:cNvPr>
          <p:cNvSpPr/>
          <p:nvPr/>
        </p:nvSpPr>
        <p:spPr>
          <a:xfrm>
            <a:off x="6724792" y="2015045"/>
            <a:ext cx="648756" cy="657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DED673-3AA7-3226-C151-7EFDF2A85888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21840" y="1638029"/>
            <a:ext cx="497960" cy="473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1E69C7B-EC45-94EA-0AEF-DE3E94FC0BF4}"/>
              </a:ext>
            </a:extLst>
          </p:cNvPr>
          <p:cNvSpPr/>
          <p:nvPr/>
        </p:nvSpPr>
        <p:spPr>
          <a:xfrm>
            <a:off x="4808470" y="2121374"/>
            <a:ext cx="648756" cy="657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A2131D-E345-8579-CC95-72E93DF2D1A8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62217" y="1638029"/>
            <a:ext cx="507941" cy="579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6BF78A6-9026-6DBA-5C2C-726403BBBFBA}"/>
              </a:ext>
            </a:extLst>
          </p:cNvPr>
          <p:cNvSpPr/>
          <p:nvPr/>
        </p:nvSpPr>
        <p:spPr>
          <a:xfrm>
            <a:off x="3850308" y="3289134"/>
            <a:ext cx="648756" cy="657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52C993-BA20-42C1-1476-98229794D324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09426" y="2682931"/>
            <a:ext cx="594052" cy="639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BC5B47-41CE-A533-22BC-D0FD5A771507}"/>
              </a:ext>
            </a:extLst>
          </p:cNvPr>
          <p:cNvSpPr/>
          <p:nvPr/>
        </p:nvSpPr>
        <p:spPr>
          <a:xfrm>
            <a:off x="5437266" y="3322403"/>
            <a:ext cx="648756" cy="657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3C5D3-7EFE-828A-C24A-D2EBA74EC5B2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62217" y="2682931"/>
            <a:ext cx="399427" cy="639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AD3C2D-AED6-06C7-7E5B-EBAB21BB7CA2}"/>
              </a:ext>
            </a:extLst>
          </p:cNvPr>
          <p:cNvSpPr/>
          <p:nvPr/>
        </p:nvSpPr>
        <p:spPr>
          <a:xfrm>
            <a:off x="6415387" y="3322403"/>
            <a:ext cx="648756" cy="657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66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AA61E3-08C7-133A-F4BE-C9018749277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39765" y="2576602"/>
            <a:ext cx="80035" cy="745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49184B7-CA6A-F8A3-3538-15462AB53F2C}"/>
              </a:ext>
            </a:extLst>
          </p:cNvPr>
          <p:cNvSpPr/>
          <p:nvPr/>
        </p:nvSpPr>
        <p:spPr>
          <a:xfrm>
            <a:off x="7553204" y="3289134"/>
            <a:ext cx="648756" cy="657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en-US" sz="187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E4BC1-2699-412A-806C-1A9E407CC79D}"/>
              </a:ext>
            </a:extLst>
          </p:cNvPr>
          <p:cNvCxnSpPr>
            <a:cxnSpLocks/>
            <a:stCxn id="5" idx="5"/>
            <a:endCxn id="18" idx="0"/>
          </p:cNvCxnSpPr>
          <p:nvPr/>
        </p:nvCxnSpPr>
        <p:spPr>
          <a:xfrm>
            <a:off x="7278540" y="2576602"/>
            <a:ext cx="599043" cy="71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AC93-A233-E46E-52E3-52719B37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91" y="457200"/>
            <a:ext cx="10819017" cy="5943600"/>
          </a:xfrm>
        </p:spPr>
        <p:txBody>
          <a:bodyPr/>
          <a:lstStyle/>
          <a:p>
            <a:pPr marL="233172" indent="-233172" defTabSz="932688">
              <a:spcBef>
                <a:spcPts val="1020"/>
              </a:spcBef>
            </a:pPr>
            <a:r>
              <a:rPr lang="en-US" sz="28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Slede</a:t>
            </a:r>
            <a:r>
              <a:rPr lang="sr-Latn-R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en-US" sz="28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r-Latn-RS" sz="2856" dirty="0"/>
              <a:t>č</a:t>
            </a:r>
            <a:r>
              <a:rPr lang="en-US" sz="28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5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niza</a:t>
            </a:r>
            <a:r>
              <a:rPr lang="en-US" sz="28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91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C5AF5F-5AFB-0BE5-9E7B-1A8E66862638}"/>
              </a:ext>
            </a:extLst>
          </p:cNvPr>
          <p:cNvSpPr/>
          <p:nvPr/>
        </p:nvSpPr>
        <p:spPr>
          <a:xfrm>
            <a:off x="5782405" y="1113789"/>
            <a:ext cx="627189" cy="715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8ED3A-E4B8-54CF-7C38-2BC688778191}"/>
              </a:ext>
            </a:extLst>
          </p:cNvPr>
          <p:cNvSpPr/>
          <p:nvPr/>
        </p:nvSpPr>
        <p:spPr>
          <a:xfrm>
            <a:off x="6713388" y="2094589"/>
            <a:ext cx="636989" cy="645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39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8CD628-E7A8-DB2C-1032-7ACCB80832A6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6317744" y="1724411"/>
            <a:ext cx="488929" cy="464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DFCCE6E-785D-6D33-CEC3-BDB55424C202}"/>
              </a:ext>
            </a:extLst>
          </p:cNvPr>
          <p:cNvSpPr/>
          <p:nvPr/>
        </p:nvSpPr>
        <p:spPr>
          <a:xfrm>
            <a:off x="4831822" y="2198989"/>
            <a:ext cx="636989" cy="645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6116A6-7144-8DB4-F22A-1C002E6A051E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5375526" y="1724411"/>
            <a:ext cx="498729" cy="56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CABFA68-B980-9555-0353-2709CC663C23}"/>
              </a:ext>
            </a:extLst>
          </p:cNvPr>
          <p:cNvSpPr/>
          <p:nvPr/>
        </p:nvSpPr>
        <p:spPr>
          <a:xfrm>
            <a:off x="3891038" y="3345570"/>
            <a:ext cx="636989" cy="645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98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8B2AD-621A-E138-AF8A-A9A71178373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341829" y="2750361"/>
            <a:ext cx="583278" cy="627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CC05F55-C525-0BB9-ABE3-FA2CDDECB60E}"/>
              </a:ext>
            </a:extLst>
          </p:cNvPr>
          <p:cNvSpPr/>
          <p:nvPr/>
        </p:nvSpPr>
        <p:spPr>
          <a:xfrm>
            <a:off x="5449214" y="3378236"/>
            <a:ext cx="636989" cy="645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68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D2DFF3-8D62-024D-609F-72AAD97F1916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375526" y="2750361"/>
            <a:ext cx="392183" cy="627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A1892E0-7F75-DD78-541C-EE2EB8C5BA9D}"/>
              </a:ext>
            </a:extLst>
          </p:cNvPr>
          <p:cNvSpPr/>
          <p:nvPr/>
        </p:nvSpPr>
        <p:spPr>
          <a:xfrm>
            <a:off x="6409594" y="3378236"/>
            <a:ext cx="636989" cy="645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6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99</a:t>
            </a:r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F32D58-8F23-25B5-59E6-3E2BD4E6A08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6728089" y="2645961"/>
            <a:ext cx="78584" cy="732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9AD12E3-A96B-D1C0-6754-1F545F0793B0}"/>
              </a:ext>
            </a:extLst>
          </p:cNvPr>
          <p:cNvSpPr/>
          <p:nvPr/>
        </p:nvSpPr>
        <p:spPr>
          <a:xfrm>
            <a:off x="7526775" y="3345570"/>
            <a:ext cx="636989" cy="645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94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3B935-69AF-C10F-E5E3-191C2A2BFB7B}"/>
              </a:ext>
            </a:extLst>
          </p:cNvPr>
          <p:cNvCxnSpPr>
            <a:cxnSpLocks/>
            <a:stCxn id="5" idx="5"/>
            <a:endCxn id="15" idx="0"/>
          </p:cNvCxnSpPr>
          <p:nvPr/>
        </p:nvCxnSpPr>
        <p:spPr>
          <a:xfrm>
            <a:off x="7257092" y="2645961"/>
            <a:ext cx="588178" cy="69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74D1AF-A411-CFF3-50A0-D00DC1D3EF6B}"/>
              </a:ext>
            </a:extLst>
          </p:cNvPr>
          <p:cNvSpPr/>
          <p:nvPr/>
        </p:nvSpPr>
        <p:spPr>
          <a:xfrm>
            <a:off x="2999253" y="4413752"/>
            <a:ext cx="636989" cy="645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r>
              <a:rPr lang="en-US" sz="183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91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3C1CEB-460F-4871-EFDA-4928BEDA7A40}"/>
              </a:ext>
            </a:extLst>
          </p:cNvPr>
          <p:cNvCxnSpPr>
            <a:stCxn id="17" idx="7"/>
            <a:endCxn id="9" idx="3"/>
          </p:cNvCxnSpPr>
          <p:nvPr/>
        </p:nvCxnSpPr>
        <p:spPr>
          <a:xfrm flipV="1">
            <a:off x="3542957" y="3896942"/>
            <a:ext cx="441366" cy="611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A7C25F-DD5B-974B-CE7E-A3CBD849116D}"/>
                  </a:ext>
                </a:extLst>
              </p14:cNvPr>
              <p14:cNvContentPartPr/>
              <p14:nvPr/>
            </p14:nvContentPartPr>
            <p14:xfrm>
              <a:off x="3057958" y="3849548"/>
              <a:ext cx="429649" cy="370758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A7C25F-DD5B-974B-CE7E-A3CBD8491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954" y="3840549"/>
                <a:ext cx="447296" cy="388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B8EB07-4F7F-35AA-55AA-3E9A7E54E8C8}"/>
                  </a:ext>
                </a:extLst>
              </p14:cNvPr>
              <p14:cNvContentPartPr/>
              <p14:nvPr/>
            </p14:nvContentPartPr>
            <p14:xfrm>
              <a:off x="3293154" y="3799916"/>
              <a:ext cx="247048" cy="242974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B8EB07-4F7F-35AA-55AA-3E9A7E54E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4151" y="3790917"/>
                <a:ext cx="264694" cy="2606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9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683</TotalTime>
  <Words>588</Words>
  <Application>Microsoft Office PowerPoint</Application>
  <PresentationFormat>Widescreen</PresentationFormat>
  <Paragraphs>378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Min heap binarna stabla</vt:lpstr>
      <vt:lpstr>Dodavanje elemenata iz celobrojnog ulaznog niza veličine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heap binarna stabla</dc:title>
  <dc:creator>KOT 31-20 Darko Marković</dc:creator>
  <cp:lastModifiedBy>KOT 07-20 Aleksandar Savić</cp:lastModifiedBy>
  <cp:revision>11</cp:revision>
  <dcterms:created xsi:type="dcterms:W3CDTF">2023-06-18T21:33:08Z</dcterms:created>
  <dcterms:modified xsi:type="dcterms:W3CDTF">2024-03-08T11:11:50Z</dcterms:modified>
</cp:coreProperties>
</file>