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AB7C-80AF-8F88-E9A8-1649FD6F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A3487-E1F5-351B-4755-B8FC7628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82D8-EC93-ADEF-6781-34671F93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9A59-03B6-F8A2-05E4-CB10FACE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591E-364F-46E0-72A7-EB4F9E8D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3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6300-D7D8-F79C-6526-370C0BFD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012FD-B16E-717D-0E3A-BFDAED649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BA11-3381-C583-77EF-AD98FEC8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D608-7F59-96E8-3C52-166A6CEF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3BB4-4D4E-D902-F7A5-6AD5A72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5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299C5-0491-4F49-B02F-824CDADEE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B9CAA-B036-9EF5-0A90-C84B08022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78F6-A9B1-3530-F241-CAA414F3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2052-B428-E0A1-B226-38B6615F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4FB9-132A-2BB9-E618-3879BF57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1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48E6-B688-7742-C71E-64995768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930A-D5EE-D2EA-D449-819E63E4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B6E9-8404-E2DC-1963-0DBCE412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4DE4-F860-7DB0-7767-1DAFE620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F2FF-314F-1810-AD34-12FC65A9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98DC-9521-C26A-D307-D58436B7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B4476-8E9E-8E74-D59F-F240C0BC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8954-E6EE-9CCA-700D-1FE66476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9391-21F5-B025-AAFE-976329E5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9261-E9C3-2E9D-E08A-FE765F3B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3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95AA-BBF8-2833-B201-C86CB580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99ED-FFD4-052A-C4C5-D0633F1E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097D8-9AD5-702F-E4D5-062A4402E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81B36-3287-65A1-F7D6-67BD5E8A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8634-5D5F-A91E-E979-EFCF42D1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9DB9-1428-3D5B-23D3-652E1C87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1B6B-0AB8-CA03-8E36-0C5EF13C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3319-AA22-1B43-AD4F-2F3BC05F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400D-258C-1934-59A8-53E77F76B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310B-DFEC-B59D-CD9F-D349A3E6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A2DC3-5678-34AF-3609-308A2DE6B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1412A-1298-2FAC-8163-B18D782C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62265-1751-D920-9BC9-726FF8C7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630C5-CDF8-9F07-BB58-49E49526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8183-28B2-ADD5-7E61-9C29248C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6617A-40C9-778D-F3FF-12041DAB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CFAA5-9953-F891-1DB6-CA3FF63E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0F42D-CE6A-58E4-3A2C-51F57D51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2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45AB9-49A5-4AA0-9269-42F17BBF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24177-E6CB-4BBD-D116-3638C54F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340AC-3CD9-98CC-3126-0A86F980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5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D01B-7CD2-F164-22FE-A09AAD3E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EBDA-33B4-F5E2-0049-741D95B0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6D402-0318-020E-22BC-48C8182B8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9686F-6646-415A-D621-5110E4BF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81A5-C206-E531-A737-4C9E728C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E383A-2A9D-2431-E89B-FEFD75DF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B9F3-1D02-3FA1-7A47-6ECD0E36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F7C82-7DF4-C7F2-C502-C2A1E37F1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52BCB-4B98-9C20-6E8A-0CF6FB1F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028DD-B3FD-F82B-650F-0C4673D6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607F-E0FD-D0D2-13C2-5B1F11AE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3AEB7-B7CE-7153-DA5C-44A5D09C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8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A7920-8EAD-BEF5-248D-542A0CAC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3619-0C1F-1E4C-6397-C385473F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AAF0F-D783-1078-F8CC-C01F3CE4F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A9EA-9888-C57A-9FDE-E689C5201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52D3-7A86-1FC4-8296-41F9BE806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9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5710-5457-6C7F-A949-AF6EC46A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Third-Party Smart Locks into the Smart Home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F9865-F162-5DFF-E1D0-063A78BAA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745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Aleksandar Zagorac and </a:t>
            </a:r>
            <a:r>
              <a:rPr lang="en-US" sz="2800" dirty="0" err="1"/>
              <a:t>Marija</a:t>
            </a:r>
            <a:r>
              <a:rPr lang="en-US" sz="2800" dirty="0"/>
              <a:t> Antic</a:t>
            </a:r>
          </a:p>
        </p:txBody>
      </p:sp>
    </p:spTree>
    <p:extLst>
      <p:ext uri="{BB962C8B-B14F-4D97-AF65-F5344CB8AC3E}">
        <p14:creationId xmlns:p14="http://schemas.microsoft.com/office/powerpoint/2010/main" val="95657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D0769F8-B8C6-6B10-87FC-22E43734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83" y="5200442"/>
            <a:ext cx="3429479" cy="11812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9292A1-BFDE-C4C0-CC68-0279391E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0" y="2799073"/>
            <a:ext cx="2200582" cy="254353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967621-473B-7300-99DE-D7E8DA355C98}"/>
              </a:ext>
            </a:extLst>
          </p:cNvPr>
          <p:cNvCxnSpPr>
            <a:cxnSpLocks/>
          </p:cNvCxnSpPr>
          <p:nvPr/>
        </p:nvCxnSpPr>
        <p:spPr>
          <a:xfrm flipH="1" flipV="1">
            <a:off x="3651738" y="2799073"/>
            <a:ext cx="1" cy="505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887BC-0161-F3B2-71D2-045D436D946D}"/>
              </a:ext>
            </a:extLst>
          </p:cNvPr>
          <p:cNvCxnSpPr/>
          <p:nvPr/>
        </p:nvCxnSpPr>
        <p:spPr>
          <a:xfrm flipH="1">
            <a:off x="2183183" y="2799073"/>
            <a:ext cx="850163" cy="770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93C3CC-BB67-FE96-13C1-DC0190227945}"/>
              </a:ext>
            </a:extLst>
          </p:cNvPr>
          <p:cNvCxnSpPr/>
          <p:nvPr/>
        </p:nvCxnSpPr>
        <p:spPr>
          <a:xfrm>
            <a:off x="2015069" y="4124221"/>
            <a:ext cx="431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D46F9F-D331-511F-9E43-1864142D42E0}"/>
              </a:ext>
            </a:extLst>
          </p:cNvPr>
          <p:cNvCxnSpPr/>
          <p:nvPr/>
        </p:nvCxnSpPr>
        <p:spPr>
          <a:xfrm>
            <a:off x="3651738" y="4765431"/>
            <a:ext cx="0" cy="435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943EB3-4C78-4D70-3129-E4D35B232A6F}"/>
              </a:ext>
            </a:extLst>
          </p:cNvPr>
          <p:cNvCxnSpPr>
            <a:cxnSpLocks/>
          </p:cNvCxnSpPr>
          <p:nvPr/>
        </p:nvCxnSpPr>
        <p:spPr>
          <a:xfrm flipH="1">
            <a:off x="2807157" y="4765431"/>
            <a:ext cx="312671" cy="435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C311014F-4EB3-B790-A074-2C991AE3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844" y="1134932"/>
            <a:ext cx="2267266" cy="151468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F5672EF-43F5-DBB9-3371-B5C1DB8D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268" y="5200442"/>
            <a:ext cx="638264" cy="7049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FFBEAC6-CAB0-EC14-7300-528E256EA3FF}"/>
              </a:ext>
            </a:extLst>
          </p:cNvPr>
          <p:cNvSpPr txBox="1"/>
          <p:nvPr/>
        </p:nvSpPr>
        <p:spPr>
          <a:xfrm>
            <a:off x="8270902" y="6009162"/>
            <a:ext cx="2071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SMART LOCK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015861C-0899-18FE-E2DC-7946EC5E0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004" y="3820113"/>
            <a:ext cx="1914792" cy="59063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1F6A5C-79E4-C331-0132-B0B01294F985}"/>
              </a:ext>
            </a:extLst>
          </p:cNvPr>
          <p:cNvCxnSpPr>
            <a:cxnSpLocks/>
          </p:cNvCxnSpPr>
          <p:nvPr/>
        </p:nvCxnSpPr>
        <p:spPr>
          <a:xfrm>
            <a:off x="9296400" y="4695170"/>
            <a:ext cx="0" cy="366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949A17-62AD-9071-9705-C585F776057F}"/>
              </a:ext>
            </a:extLst>
          </p:cNvPr>
          <p:cNvSpPr txBox="1"/>
          <p:nvPr/>
        </p:nvSpPr>
        <p:spPr>
          <a:xfrm>
            <a:off x="8442034" y="3270095"/>
            <a:ext cx="159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GATEWAY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375760A-FC9A-1005-1EB0-ED181B085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000" y="1109673"/>
            <a:ext cx="2267266" cy="151468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510CB0E-AFAD-7940-299D-E55D1C7361B6}"/>
              </a:ext>
            </a:extLst>
          </p:cNvPr>
          <p:cNvSpPr txBox="1"/>
          <p:nvPr/>
        </p:nvSpPr>
        <p:spPr>
          <a:xfrm>
            <a:off x="2048608" y="575404"/>
            <a:ext cx="3363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SMART HOME CLOUD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B952A1F-D359-9F0C-58F7-83662433E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342" y="3820113"/>
            <a:ext cx="1914792" cy="59063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B1494DC-9027-C428-0DB6-7AF6F5637170}"/>
              </a:ext>
            </a:extLst>
          </p:cNvPr>
          <p:cNvSpPr txBox="1"/>
          <p:nvPr/>
        </p:nvSpPr>
        <p:spPr>
          <a:xfrm>
            <a:off x="2851743" y="3340998"/>
            <a:ext cx="159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GATEWAY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B7AFA7-2136-5945-AB6C-A99AE8F0C142}"/>
              </a:ext>
            </a:extLst>
          </p:cNvPr>
          <p:cNvCxnSpPr>
            <a:cxnSpLocks/>
          </p:cNvCxnSpPr>
          <p:nvPr/>
        </p:nvCxnSpPr>
        <p:spPr>
          <a:xfrm flipH="1" flipV="1">
            <a:off x="9296399" y="2791830"/>
            <a:ext cx="1" cy="505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153F34-ADBB-2DE8-17BB-55743BC25A75}"/>
              </a:ext>
            </a:extLst>
          </p:cNvPr>
          <p:cNvCxnSpPr>
            <a:cxnSpLocks/>
          </p:cNvCxnSpPr>
          <p:nvPr/>
        </p:nvCxnSpPr>
        <p:spPr>
          <a:xfrm>
            <a:off x="5064369" y="2259623"/>
            <a:ext cx="281353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E0D765F-9A97-8E18-1ABD-0A64A57AA1F5}"/>
              </a:ext>
            </a:extLst>
          </p:cNvPr>
          <p:cNvSpPr txBox="1"/>
          <p:nvPr/>
        </p:nvSpPr>
        <p:spPr>
          <a:xfrm>
            <a:off x="7560415" y="571307"/>
            <a:ext cx="3186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THIRD PARTY CLOUD</a:t>
            </a:r>
          </a:p>
        </p:txBody>
      </p:sp>
    </p:spTree>
    <p:extLst>
      <p:ext uri="{BB962C8B-B14F-4D97-AF65-F5344CB8AC3E}">
        <p14:creationId xmlns:p14="http://schemas.microsoft.com/office/powerpoint/2010/main" val="26678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55" grpId="0"/>
      <p:bldP spid="59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Integration of Third-Party Smart Locks into the Smart Home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Third-Party Smart Locks into the Smart Home System</dc:title>
  <dc:creator>Aleksandar Zagorac</dc:creator>
  <cp:lastModifiedBy>Aleksandar Zagorac</cp:lastModifiedBy>
  <cp:revision>3</cp:revision>
  <dcterms:created xsi:type="dcterms:W3CDTF">2022-11-14T15:30:14Z</dcterms:created>
  <dcterms:modified xsi:type="dcterms:W3CDTF">2022-11-14T22:01:54Z</dcterms:modified>
</cp:coreProperties>
</file>