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едаоика анлари номоди, доенти крамова  . сиоло и аа алсаа,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2 Image: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age_1-imag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65860"/>
            <a:ext cx="6400800" cy="90540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2 Image: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age_1-image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65860"/>
            <a:ext cx="6400800" cy="90540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акур анлараро илми-амали урнал екистон есуликаси реиденти дминистра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еруа кмаловна ерански осударственн университет уител 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attention is generated for external and internal reasons . external causes depend on the strength of the causative agent on the state of the organism at the same time 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Idrok qilingan obyektning yangiliklar bosqichini diqqatning istovchi omili ekanligini muallif farqlaydi 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yillarda psixologiya fani nazariya va tajribaga asoslangan holda juda kop muammolarni yechishga muvaffaq boldi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rivojlanish butun hayot davomida boladi, ammo bunda "sekinlashgan" va "bir oz pasaytirilgan" mavjud . diqqatning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 ixtiyoriy diqqat xatti-harakatni boshqarishning oliy shakli va tarixiy rivojlanish mahsuli deb tushundi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qiyoriy diqqatning uchinchi turini ajratadi . natijasiga qiziqishga aylanadi shundan iboratki, natij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1 Image: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age_0-image_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65860"/>
            <a:ext cx="6400800" cy="829194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diqqat muammosini tadqiq qilish I.V.Straxov asarlarida oz aksini topgan . mehnat faoliyatiga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tning strukturaligi funksional asosini ozgarishga, mahsuldorligining oshishiga va miyaning barqaror ishlashiga olib kel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diqqat alohida kishilarning munosabatlarida jamoada oziga xos funksiyani bajaradi . ziyraklik mehnatda va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diqqat shaxsning yonalishida toplangan jarayon sifatida ishlaydi . kabi tarkibiy qismlar mavjud 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diqqat va butun faoliyat jarayonini boshqarish nutqning ichki va tashqi turlari orqali amalga oshiriladi 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YE.B.Pirogovaning ta’kidlashicha, diqqat individning hissiy, aqliy yoki harakatlantiruvchi faolli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IJTIMOIY FANLARDA INNOVASIYA ONLAYN ILMIY JURNALI, 2(11), 176-182 . урукова, . (2022).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EPRA International Journal of Research and Development ISSN: 2181-4066 2023 . еврал куни о тилди.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1 Image: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age_0-image_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65860"/>
            <a:ext cx="6400800" cy="82919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1 Image: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age_0-image_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65860"/>
            <a:ext cx="6400800" cy="642714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1 Image: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age_0-image_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65860"/>
            <a:ext cx="6400800" cy="8534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1 Image: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age_0-image_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65860"/>
            <a:ext cx="6400800" cy="23431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1 Image: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age_0-image_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65860"/>
            <a:ext cx="6400800" cy="29597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1 Image: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age_0-image_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65860"/>
            <a:ext cx="6400800" cy="232185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1 Image: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age_0-image_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65860"/>
            <a:ext cx="6400800" cy="17111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