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National Diet and Nutrition Survey (NDNS) assessed diet using weighed records of several days duration, seven days for adults aged 19 to 64 yearsi and young people aged 4 to 18 yearsii . a comparison study was carrie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1257300">
                <a:tc>
                  <a:txBody>
                    <a:bodyPr/>
                    <a:lstStyle/>
                    <a:p>
                      <a:r>
                        <a:t>Cornflakes</a:t>
                      </a:r>
                    </a:p>
                  </a:txBody>
                  <a:tcPr/>
                </a:tc>
                <a:tc>
                  <a:txBody>
                    <a:bodyPr/>
                    <a:lstStyle/>
                    <a:p>
                      <a:r>
                        <a:t>Broccoli, boiled</a:t>
                      </a:r>
                    </a:p>
                  </a:txBody>
                  <a:tcPr/>
                </a:tc>
              </a:tr>
              <a:tr h="1257300">
                <a:tc>
                  <a:txBody>
                    <a:bodyPr/>
                    <a:lstStyle/>
                    <a:p>
                      <a:r>
                        <a:t>Rice</a:t>
                      </a:r>
                    </a:p>
                  </a:txBody>
                  <a:tcPr/>
                </a:tc>
                <a:tc>
                  <a:txBody>
                    <a:bodyPr/>
                    <a:lstStyle/>
                    <a:p>
                      <a:r>
                        <a:t>Carrots</a:t>
                      </a:r>
                    </a:p>
                  </a:txBody>
                  <a:tcPr/>
                </a:tc>
              </a:tr>
              <a:tr h="1257300">
                <a:tc>
                  <a:txBody>
                    <a:bodyPr/>
                    <a:lstStyle/>
                    <a:p>
                      <a:r>
                        <a:t>Pasta (no sauce)</a:t>
                      </a:r>
                    </a:p>
                  </a:txBody>
                  <a:tcPr/>
                </a:tc>
                <a:tc>
                  <a:txBody>
                    <a:bodyPr/>
                    <a:lstStyle/>
                    <a:p>
                      <a:r>
                        <a:t>Peas</a:t>
                      </a:r>
                    </a:p>
                  </a:txBody>
                  <a:tcPr/>
                </a:tc>
              </a:tr>
              <a:tr h="1257300">
                <a:tc>
                  <a:txBody>
                    <a:bodyPr/>
                    <a:lstStyle/>
                    <a:p>
                      <a:r>
                        <a:t>Cheddar cheese</a:t>
                      </a:r>
                    </a:p>
                  </a:txBody>
                  <a:tcPr/>
                </a:tc>
                <a:tc>
                  <a:txBody>
                    <a:bodyPr/>
                    <a:lstStyle/>
                    <a:p>
                      <a:r>
                        <a:t>Chips</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the weight would be entered directly into DINO in grams . weights for manufactured products such as ready meals, confectionery, crisps etc. were taken from manufacturer or retailer websites . a similar approach was used for items from fast food and similar outlets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the entry was flagged as a query for action by an editor who had greater nutrition knowledge and experience . if a photo reference atlas number had been recorded in the diary alongside the household measure, the coder looked up the corresponding weight in grams of the food 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codes were used, such as for the type of milk in tea or coffee in a café . a portion size consistent with the participant’s usual consumption . an estimate was made using the same weight if the food was consumed on another dietary day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a portion code was created using either a weight from an equivalent food or the food item was weighed and the weight entered into DINO for future use . school caterers were contacted for information about the nutrient content and portion size of dishes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the appropriate cooked food codes were allocated to a recipe food group according to the type of dish . the weight of each cooked ingredient was calculated using the raw weights recorded by the participant . a standard homemade recipe food code was chosen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all entries flagged as a query by the coders were categorised into eight query types . such as food code or portion code not available in DINO, recipes, missing or insufficient detail to code food or portion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initial checks were carried out to highlight any missing data fields . a feasibility check of the maximum and minimum portion sizes entered within each subsidiary food group . extreme intakes were considered as 3 SD from the mean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ntake fell outside the 2.5 - 97.5 percentile ranges for their age and sex group . based on previous NDNS data, they were flagged and checked against the diaries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for years 5 and 6 of the NDNS RP the Nutrient Databank has been maintained by PHE.xi . each food on the nutrient databank has values assigned for 54 nutrients and energy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d out in 2007 to compare two possible methods: four repeat 24-hour recalls and a four-day estimated diaryv for 1,067 individuals aged four years and over . half the sample participated in interviewer-administered 24-hour recalleds and half kept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295835">
                <a:tc>
                  <a:txBody>
                    <a:bodyPr/>
                    <a:lstStyle/>
                    <a:p>
                      <a:r>
                        <a:t>nan</a:t>
                      </a:r>
                    </a:p>
                  </a:txBody>
                  <a:tcPr/>
                </a:tc>
                <a:tc>
                  <a:txBody>
                    <a:bodyPr/>
                    <a:lstStyle/>
                    <a:p>
                      <a:r>
                        <a:t>% of all queries</a:t>
                      </a:r>
                    </a:p>
                  </a:txBody>
                  <a:tcPr/>
                </a:tc>
              </a:tr>
              <a:tr h="295835">
                <a:tc>
                  <a:txBody>
                    <a:bodyPr/>
                    <a:lstStyle/>
                    <a:p>
                      <a:r>
                        <a:t>Food code not available in DINO</a:t>
                      </a:r>
                    </a:p>
                  </a:txBody>
                  <a:tcPr/>
                </a:tc>
                <a:tc>
                  <a:txBody>
                    <a:bodyPr/>
                    <a:lstStyle/>
                    <a:p>
                      <a:r>
                        <a:t>59</a:t>
                      </a:r>
                    </a:p>
                  </a:txBody>
                  <a:tcPr/>
                </a:tc>
              </a:tr>
              <a:tr h="295835">
                <a:tc>
                  <a:txBody>
                    <a:bodyPr/>
                    <a:lstStyle/>
                    <a:p>
                      <a:r>
                        <a:t>Portion code not available in DINO</a:t>
                      </a:r>
                    </a:p>
                  </a:txBody>
                  <a:tcPr/>
                </a:tc>
                <a:tc>
                  <a:txBody>
                    <a:bodyPr/>
                    <a:lstStyle/>
                    <a:p>
                      <a:r>
                        <a:t>10</a:t>
                      </a:r>
                    </a:p>
                  </a:txBody>
                  <a:tcPr/>
                </a:tc>
              </a:tr>
              <a:tr h="295835">
                <a:tc>
                  <a:txBody>
                    <a:bodyPr/>
                    <a:lstStyle/>
                    <a:p>
                      <a:r>
                        <a:t>Missing/insufficient detail to code portion</a:t>
                      </a:r>
                    </a:p>
                  </a:txBody>
                  <a:tcPr/>
                </a:tc>
                <a:tc>
                  <a:txBody>
                    <a:bodyPr/>
                    <a:lstStyle/>
                    <a:p>
                      <a:r>
                        <a:t>12</a:t>
                      </a:r>
                    </a:p>
                  </a:txBody>
                  <a:tcPr/>
                </a:tc>
              </a:tr>
              <a:tr h="295835">
                <a:tc>
                  <a:txBody>
                    <a:bodyPr/>
                    <a:lstStyle/>
                    <a:p>
                      <a:r>
                        <a:t>Missing/insufficient detail to code food: eaten</a:t>
                      </a:r>
                    </a:p>
                  </a:txBody>
                  <a:tcPr/>
                </a:tc>
                <a:tc>
                  <a:txBody>
                    <a:bodyPr/>
                    <a:lstStyle/>
                    <a:p>
                      <a:r>
                        <a:t>nan</a:t>
                      </a:r>
                    </a:p>
                  </a:txBody>
                  <a:tcPr/>
                </a:tc>
              </a:tr>
              <a:tr h="295835">
                <a:tc>
                  <a:txBody>
                    <a:bodyPr/>
                    <a:lstStyle/>
                    <a:p>
                      <a:r>
                        <a:t>nan</a:t>
                      </a:r>
                    </a:p>
                  </a:txBody>
                  <a:tcPr/>
                </a:tc>
                <a:tc>
                  <a:txBody>
                    <a:bodyPr/>
                    <a:lstStyle/>
                    <a:p>
                      <a:r>
                        <a:t>8</a:t>
                      </a:r>
                    </a:p>
                  </a:txBody>
                  <a:tcPr/>
                </a:tc>
              </a:tr>
              <a:tr h="295835">
                <a:tc>
                  <a:txBody>
                    <a:bodyPr/>
                    <a:lstStyle/>
                    <a:p>
                      <a:r>
                        <a:t>away from home/prepared outside catering unit</a:t>
                      </a:r>
                    </a:p>
                  </a:txBody>
                  <a:tcPr/>
                </a:tc>
                <a:tc>
                  <a:txBody>
                    <a:bodyPr/>
                    <a:lstStyle/>
                    <a:p>
                      <a:r>
                        <a:t>nan</a:t>
                      </a:r>
                    </a:p>
                  </a:txBody>
                  <a:tcPr/>
                </a:tc>
              </a:tr>
              <a:tr h="295835">
                <a:tc>
                  <a:txBody>
                    <a:bodyPr/>
                    <a:lstStyle/>
                    <a:p>
                      <a:r>
                        <a:t>Missing/insufficient detail to code food: NOT eaten</a:t>
                      </a:r>
                    </a:p>
                  </a:txBody>
                  <a:tcPr/>
                </a:tc>
                <a:tc>
                  <a:txBody>
                    <a:bodyPr/>
                    <a:lstStyle/>
                    <a:p>
                      <a:r>
                        <a:t>nan</a:t>
                      </a:r>
                    </a:p>
                  </a:txBody>
                  <a:tcPr/>
                </a:tc>
              </a:tr>
              <a:tr h="295835">
                <a:tc>
                  <a:txBody>
                    <a:bodyPr/>
                    <a:lstStyle/>
                    <a:p>
                      <a:r>
                        <a:t>nan</a:t>
                      </a:r>
                    </a:p>
                  </a:txBody>
                  <a:tcPr/>
                </a:tc>
                <a:tc>
                  <a:txBody>
                    <a:bodyPr/>
                    <a:lstStyle/>
                    <a:p>
                      <a:r>
                        <a:t>4</a:t>
                      </a:r>
                    </a:p>
                  </a:txBody>
                  <a:tcPr/>
                </a:tc>
              </a:tr>
              <a:tr h="295835">
                <a:tc>
                  <a:txBody>
                    <a:bodyPr/>
                    <a:lstStyle/>
                    <a:p>
                      <a:r>
                        <a:t>away from home/prepared outside catering unit</a:t>
                      </a:r>
                    </a:p>
                  </a:txBody>
                  <a:tcPr/>
                </a:tc>
                <a:tc>
                  <a:txBody>
                    <a:bodyPr/>
                    <a:lstStyle/>
                    <a:p>
                      <a:r>
                        <a:t>nan</a:t>
                      </a:r>
                    </a:p>
                  </a:txBody>
                  <a:tcPr/>
                </a:tc>
              </a:tr>
              <a:tr h="295835">
                <a:tc>
                  <a:txBody>
                    <a:bodyPr/>
                    <a:lstStyle/>
                    <a:p>
                      <a:r>
                        <a:t>Other: including queries related to non-nutrition</a:t>
                      </a:r>
                    </a:p>
                  </a:txBody>
                  <a:tcPr/>
                </a:tc>
                <a:tc>
                  <a:txBody>
                    <a:bodyPr/>
                    <a:lstStyle/>
                    <a:p>
                      <a:r>
                        <a:t>nan</a:t>
                      </a:r>
                    </a:p>
                  </a:txBody>
                  <a:tcPr/>
                </a:tc>
              </a:tr>
              <a:tr h="295835">
                <a:tc>
                  <a:txBody>
                    <a:bodyPr/>
                    <a:lstStyle/>
                    <a:p>
                      <a:r>
                        <a:t>nan</a:t>
                      </a:r>
                    </a:p>
                  </a:txBody>
                  <a:tcPr/>
                </a:tc>
                <a:tc>
                  <a:txBody>
                    <a:bodyPr/>
                    <a:lstStyle/>
                    <a:p>
                      <a:r>
                        <a:t>1</a:t>
                      </a:r>
                    </a:p>
                  </a:txBody>
                  <a:tcPr/>
                </a:tc>
              </a:tr>
              <a:tr h="295835">
                <a:tc>
                  <a:txBody>
                    <a:bodyPr/>
                    <a:lstStyle/>
                    <a:p>
                      <a:r>
                        <a:t>fields such as place, who with etc.</a:t>
                      </a:r>
                    </a:p>
                  </a:txBody>
                  <a:tcPr/>
                </a:tc>
                <a:tc>
                  <a:txBody>
                    <a:bodyPr/>
                    <a:lstStyle/>
                    <a:p>
                      <a:r>
                        <a:t>nan</a:t>
                      </a:r>
                    </a:p>
                  </a:txBody>
                  <a:tcPr/>
                </a:tc>
              </a:tr>
              <a:tr h="295835">
                <a:tc>
                  <a:txBody>
                    <a:bodyPr/>
                    <a:lstStyle/>
                    <a:p>
                      <a:r>
                        <a:t>Recipe - Missing ingredients/insufficient detail to</a:t>
                      </a:r>
                    </a:p>
                  </a:txBody>
                  <a:tcPr/>
                </a:tc>
                <a:tc>
                  <a:txBody>
                    <a:bodyPr/>
                    <a:lstStyle/>
                    <a:p>
                      <a:r>
                        <a:t>nan</a:t>
                      </a:r>
                    </a:p>
                  </a:txBody>
                  <a:tcPr/>
                </a:tc>
              </a:tr>
              <a:tr h="295835">
                <a:tc>
                  <a:txBody>
                    <a:bodyPr/>
                    <a:lstStyle/>
                    <a:p>
                      <a:r>
                        <a:t>nan</a:t>
                      </a:r>
                    </a:p>
                  </a:txBody>
                  <a:tcPr/>
                </a:tc>
                <a:tc>
                  <a:txBody>
                    <a:bodyPr/>
                    <a:lstStyle/>
                    <a:p>
                      <a:r>
                        <a:t>2</a:t>
                      </a:r>
                    </a:p>
                  </a:txBody>
                  <a:tcPr/>
                </a:tc>
              </a:tr>
              <a:tr h="295835">
                <a:tc>
                  <a:txBody>
                    <a:bodyPr/>
                    <a:lstStyle/>
                    <a:p>
                      <a:r>
                        <a:t>code food</a:t>
                      </a:r>
                    </a:p>
                  </a:txBody>
                  <a:tcPr/>
                </a:tc>
                <a:tc>
                  <a:txBody>
                    <a:bodyPr/>
                    <a:lstStyle/>
                    <a:p>
                      <a:r>
                        <a:t>nan</a:t>
                      </a:r>
                    </a:p>
                  </a:txBody>
                  <a:tcPr/>
                </a:tc>
              </a:tr>
              <a:tr h="295840">
                <a:tc>
                  <a:txBody>
                    <a:bodyPr/>
                    <a:lstStyle/>
                    <a:p>
                      <a:r>
                        <a:t>Recipe - Missing amounts</a:t>
                      </a:r>
                    </a:p>
                  </a:txBody>
                  <a:tcPr/>
                </a:tc>
                <a:tc>
                  <a:txBody>
                    <a:bodyPr/>
                    <a:lstStyle/>
                    <a:p>
                      <a:r>
                        <a:t>4</a:t>
                      </a:r>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a computer recipe program allows adjustments to be made for weight and vitamin losses on cooking . each year of the RP is coded separately using a contemporaneous version of the databank . a yearly update is carried out by PHE.xi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Table A.3 summarises the updates to the Nutrient Databank . the databank contains over 5,500 foods and drinks, including manufactured products, homemade recipe dishes and dietary supplements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558800">
                <a:tc>
                  <a:txBody>
                    <a:bodyPr/>
                    <a:lstStyle/>
                    <a:p>
                      <a:r>
                        <a:t>year</a:t>
                      </a:r>
                    </a:p>
                  </a:txBody>
                  <a:tcPr/>
                </a:tc>
                <a:tc>
                  <a:txBody>
                    <a:bodyPr/>
                    <a:lstStyle/>
                    <a:p>
                      <a:r>
                        <a:t>nan</a:t>
                      </a:r>
                    </a:p>
                  </a:txBody>
                  <a:tcPr/>
                </a:tc>
                <a:tc>
                  <a:txBody>
                    <a:bodyPr/>
                    <a:lstStyle/>
                    <a:p>
                      <a:r>
                        <a:t>manufacturers’/label data</a:t>
                      </a:r>
                    </a:p>
                  </a:txBody>
                  <a:tcPr/>
                </a:tc>
              </a:tr>
              <a:tr h="558800">
                <a:tc>
                  <a:txBody>
                    <a:bodyPr/>
                    <a:lstStyle/>
                    <a:p>
                      <a:r>
                        <a:t>nan</a:t>
                      </a:r>
                    </a:p>
                  </a:txBody>
                  <a:tcPr/>
                </a:tc>
                <a:tc>
                  <a:txBody>
                    <a:bodyPr/>
                    <a:lstStyle/>
                    <a:p>
                      <a:r>
                        <a:t>nan</a:t>
                      </a:r>
                    </a:p>
                  </a:txBody>
                  <a:tcPr/>
                </a:tc>
                <a:tc>
                  <a:txBody>
                    <a:bodyPr/>
                    <a:lstStyle/>
                    <a:p>
                      <a:r>
                        <a:t>nan</a:t>
                      </a:r>
                    </a:p>
                  </a:txBody>
                  <a:tcPr/>
                </a:tc>
              </a:tr>
              <a:tr h="558800">
                <a:tc>
                  <a:txBody>
                    <a:bodyPr/>
                    <a:lstStyle/>
                    <a:p>
                      <a:r>
                        <a:t>Year 5</a:t>
                      </a:r>
                    </a:p>
                  </a:txBody>
                  <a:tcPr/>
                </a:tc>
                <a:tc>
                  <a:txBody>
                    <a:bodyPr/>
                    <a:lstStyle/>
                    <a:p>
                      <a:r>
                        <a:t>Fish</a:t>
                      </a:r>
                    </a:p>
                  </a:txBody>
                  <a:tcPr/>
                </a:tc>
                <a:tc>
                  <a:txBody>
                    <a:bodyPr/>
                    <a:lstStyle/>
                    <a:p>
                      <a:r>
                        <a:t>Breakfast cereals</a:t>
                      </a:r>
                    </a:p>
                  </a:txBody>
                  <a:tcPr/>
                </a:tc>
              </a:tr>
              <a:tr h="558800">
                <a:tc>
                  <a:txBody>
                    <a:bodyPr/>
                    <a:lstStyle/>
                    <a:p>
                      <a:r>
                        <a:t>(2012/13)</a:t>
                      </a:r>
                    </a:p>
                  </a:txBody>
                  <a:tcPr/>
                </a:tc>
                <a:tc>
                  <a:txBody>
                    <a:bodyPr/>
                    <a:lstStyle/>
                    <a:p>
                      <a:r>
                        <a:t>https://www.gov.uk/government/publications/nutr</a:t>
                      </a:r>
                    </a:p>
                  </a:txBody>
                  <a:tcPr/>
                </a:tc>
                <a:tc>
                  <a:txBody>
                    <a:bodyPr/>
                    <a:lstStyle/>
                    <a:p>
                      <a:r>
                        <a:t>Fat spreads</a:t>
                      </a:r>
                    </a:p>
                  </a:txBody>
                  <a:tcPr/>
                </a:tc>
              </a:tr>
              <a:tr h="558800">
                <a:tc>
                  <a:txBody>
                    <a:bodyPr/>
                    <a:lstStyle/>
                    <a:p>
                      <a:r>
                        <a:t>nan</a:t>
                      </a:r>
                    </a:p>
                  </a:txBody>
                  <a:tcPr/>
                </a:tc>
                <a:tc>
                  <a:txBody>
                    <a:bodyPr/>
                    <a:lstStyle/>
                    <a:p>
                      <a:r>
                        <a:t>ient-analysis-of-fish</a:t>
                      </a:r>
                    </a:p>
                  </a:txBody>
                  <a:tcPr/>
                </a:tc>
                <a:tc>
                  <a:txBody>
                    <a:bodyPr/>
                    <a:lstStyle/>
                    <a:p>
                      <a:r>
                        <a:t>Bread (sodium)</a:t>
                      </a:r>
                    </a:p>
                  </a:txBody>
                  <a:tcPr/>
                </a:tc>
              </a:tr>
              <a:tr h="558800">
                <a:tc>
                  <a:txBody>
                    <a:bodyPr/>
                    <a:lstStyle/>
                    <a:p>
                      <a:r>
                        <a:t>nan</a:t>
                      </a:r>
                    </a:p>
                  </a:txBody>
                  <a:tcPr/>
                </a:tc>
                <a:tc>
                  <a:txBody>
                    <a:bodyPr/>
                    <a:lstStyle/>
                    <a:p>
                      <a:r>
                        <a:t>nan</a:t>
                      </a:r>
                    </a:p>
                  </a:txBody>
                  <a:tcPr/>
                </a:tc>
                <a:tc>
                  <a:txBody>
                    <a:bodyPr/>
                    <a:lstStyle/>
                    <a:p>
                      <a:r>
                        <a:t>nan</a:t>
                      </a:r>
                    </a:p>
                  </a:txBody>
                  <a:tcPr/>
                </a:tc>
              </a:tr>
              <a:tr h="558800">
                <a:tc>
                  <a:txBody>
                    <a:bodyPr/>
                    <a:lstStyle/>
                    <a:p>
                      <a:r>
                        <a:t>Year 6</a:t>
                      </a:r>
                    </a:p>
                  </a:txBody>
                  <a:tcPr/>
                </a:tc>
                <a:tc>
                  <a:txBody>
                    <a:bodyPr/>
                    <a:lstStyle/>
                    <a:p>
                      <a:r>
                        <a:t>Fruit and vegetables</a:t>
                      </a:r>
                    </a:p>
                  </a:txBody>
                  <a:tcPr/>
                </a:tc>
                <a:tc>
                  <a:txBody>
                    <a:bodyPr/>
                    <a:lstStyle/>
                    <a:p>
                      <a:r>
                        <a:t>nan</a:t>
                      </a:r>
                    </a:p>
                  </a:txBody>
                  <a:tcPr/>
                </a:tc>
              </a:tr>
              <a:tr h="558800">
                <a:tc>
                  <a:txBody>
                    <a:bodyPr/>
                    <a:lstStyle/>
                    <a:p>
                      <a:r>
                        <a:t>(2013/14)</a:t>
                      </a:r>
                    </a:p>
                  </a:txBody>
                  <a:tcPr/>
                </a:tc>
                <a:tc>
                  <a:txBody>
                    <a:bodyPr/>
                    <a:lstStyle/>
                    <a:p>
                      <a:r>
                        <a:t>https://www.gov.uk/government/publications/nutr</a:t>
                      </a:r>
                    </a:p>
                  </a:txBody>
                  <a:tcPr/>
                </a:tc>
                <a:tc>
                  <a:txBody>
                    <a:bodyPr/>
                    <a:lstStyle/>
                    <a:p>
                      <a:r>
                        <a:t>nan</a:t>
                      </a:r>
                    </a:p>
                  </a:txBody>
                  <a:tcPr/>
                </a:tc>
              </a:tr>
              <a:tr h="558800">
                <a:tc>
                  <a:txBody>
                    <a:bodyPr/>
                    <a:lstStyle/>
                    <a:p>
                      <a:r>
                        <a:t>nan</a:t>
                      </a:r>
                    </a:p>
                  </a:txBody>
                  <a:tcPr/>
                </a:tc>
                <a:tc>
                  <a:txBody>
                    <a:bodyPr/>
                    <a:lstStyle/>
                    <a:p>
                      <a:r>
                        <a:t>ient-analysis-of-fruit-and-vegetables</a:t>
                      </a:r>
                    </a:p>
                  </a:txBody>
                  <a:tcPr/>
                </a:tc>
                <a:tc>
                  <a:txBody>
                    <a:bodyPr/>
                    <a:lstStyle/>
                    <a:p>
                      <a:r>
                        <a:t>nan</a:t>
                      </a:r>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a project was undertaken during year 1 of the RP to retrospectively disaggregate all pre-existing food codes in the databank . a number of categories for these food types were determined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the proportion of the composite dish which comprised fruit, vegetable, meat or fish subgroups was determined using a number of sources of information . a.4.3 Calculation of 5-A-Day using disaggregated data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data was used to calculate the number of portions of fruit and vegetables consumed for each participant aged 11 years and over using a portion weight of 80 grams (150 grams for fruit juice) the information on the fruit and vegetable content of each disaggregated food code was used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it was decided to exclude other foods that fell into the 'high fat/ high sugars' segment of the Eatwell Guidexxii from the 5-A-Day calculations on the grounds that healthy eating advice is to reduce consumption of foods in this group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e to account for effects of dryingxxiii  daily consumption of tomato puree was limited to 160g – two portions  total weight of fruit and vegetables . fruit juice was divided by 150 to arrive at the number of portions of fruit juice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participants who completed three or four diary recording days asked if they would like to be sent feedback on the analysis of their diary . feedback consisted of the participant’s average daily energy intake and graphs of intake for eight different nutrients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udies such as the MRC National Survey of Health and Development (1946 British Birth Cohort),vi the EPIC Norfolk study,vi the UK Women's Cohort Study in Leedsviii and the Avon Longitudinal Study of Parents and Children cohort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information on sources of healthy eating advice . Henderson L, Gregory J, Irving K, Swan G. National Diet and Nutrition Survey: adults aged 19 to 64 years. Volume 1: Types and quanities of food consumed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ii Gregory JR, Lowe S, Bates CJ, Prentice A, Jackson LV, Smithers G, Wenlock R, Farron H. National Diet and nutrition survey: young people aged 4 to 18 years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national diet and nutrition survey: people aged 65 years and over. Volume 2: Report of oral health survey. London: TSO, 1998.</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x Newcastle university carried out extensive work developing food atlases containing age-appropriate photographs to be used as a tool for estimating portion sizes in children . the food standards agency commissioned work for testing the photographs in a real life setting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children were asked to keep a four-day weighed diary . an interview took place on the day after the final day of diary recording . the atlas performed well at the group level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the first four years of the NDNS RP were commissioned by the UK Food Standards Agency (FSA) in 2006 . responsibility for nutrition policy in England transferred from FSA to DH on 1 October 2010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xvi Nutrients for which range checks were run: total energy, fat, saturated fat and NMES (all as percentage of total energy) and fibre, thiamin, vitamin C, folate, iron, calcium, zinc and copper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xix Fitt E, Mak TN, Stephen AM, Prynne C, Roberts C, Swan G &amp; Farron-Wilson M. (2010) Disaggregating composite food codes in the UK National Diet and Nutrition Survey food composition databank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xxiv Tomato puree is multiplied by 5 to ensure that it is comparable to canned tomatoes on the basis of their respective carotene contents . 10g tomato puree and 50g canned tomatoes would provide approximately the same amount of carotenes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average adult population intake of fibre is 30g per day . DRV for adults aged two years and over equates to 23.1g . the fibre intake will be presented in the NDNS RP Years 7 and 8 report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participants were asked to record food and drinks consumed both at home and away from home . a teacher or friend’s parent might then complete parts of the diary for the child . the third visit was to collect the diary and again review and edit possible omissions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adult diary provided photographs of 15 frequently consumed foods as small, medium and large portions . participants were asked to record portions in household measures or for packaged foods to note weight indicated on packet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ajority of foods displayed as seven ‘as served’ portions and seven ‘leftover’ portions were listed on a separate card - the Equivalent Foods List (EFL) participants were instructed to record portions in household measures as usual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leftovers tend to be more common with children and a major strength of the food photograph atlas was that each food had a set of leftovers photos . participants recorded brand names for foods wherever possible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participants recorded if their intake was typical for that day (and if not, the reason why) and details of any dietary supplements taken . diary contained a series of questions about usual eating habits to facilitate coding in cases where details were omitted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the food composition data used was incorporated into the DINO system . coders attempted to match each food or drink item recorded in the diary with a food code and a portion code from DINO . the entry was flagged as a query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