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ARTHUR J. MAYORGA, ASHUTOSH DALVI, MICHELLE E. PAGE, SARAH ZIMOV-LEVINSON, RENE  HEN, and IRWIN LUCKI Departments of psychi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wild-type, and homozygote 5-HT1A mice were bred and housed in a colony at the university of Pennsylvania (Philadelphia, PA) . es- tablished colonies derived from the 129/Sv strain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subjects were randomly allocated to treatment conditions and tested in coun- terbalanced order . mice were individ- ually suspended by tail to a horizontal ring-stand bar . a 6-min test session was videotaped 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all drugs were dissolved in distilled water and administered via intraperitoneal route . the selective 5-HT1A receptor antagonist WAY 100635 (0.1 mg/kg; Fletcher et al., 1996) were administered immediately prior to fluoxetine 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brain tissue samples were taken for determination of brain monoamine levels in mice treated with either PCPA or AMPT . mice were sacrificed by decapitation 1 h after behavioral testing . whole brain was removed and separated from cerebellum 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mobile phase consisted of 60 mM sodium phosphate buffer (pH 4.2) with 100 M EDTA . the flow rate through the system was 700 l/min 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2 Table: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3152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514600">
                <a:tc>
                  <a:txBody>
                    <a:bodyPr/>
                    <a:lstStyle/>
                    <a:p>
                      <a:r>
                        <a:t>TST without drugs given (Heisler et al., 1998; Parks et al.,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terbalanced order. Thirty minutes after injection, mice were individ-</a:t>
                      </a:r>
                    </a:p>
                  </a:txBody>
                  <a:tcPr/>
                </a:tc>
              </a:tr>
              <a:tr h="2514600">
                <a:tc>
                  <a:txBody>
                    <a:bodyPr/>
                    <a:lstStyle/>
                    <a:p>
                      <a:r>
                        <a:t>1998; Ramboz et al., 1998). Although this behavior is similar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ually suspended by the tail to a horizontal ring-stand bar (distance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mobile phase con-sisted of 90 mM NaAc, 35 mm citric acid, 0.34mM EDTA, 1.2mm octyl sulfate and 9% (v/v) methanol adjusted to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PCPA reduced 5-HT levels by 70% in wild-type mice and 67% in 5-HT1A receptor knockout mice without signifi- cant effects on DA or NE . AMPT did not significantly affect levels of 5-HT 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 7 8 8 8 5-HTa,b 1009.0 27.7 300.6 36.2* 1187.5 57.7 394.7 57,7* 5-HIAAa,c 880.3 29.9 403.6 19.2* 1109.8 103.4 37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 7–9 mice/group. *p 0.05 versus same genotype saline control . the depletion of catecholamines with AMPT reversed the reduced baseline immobility of 5-HT1A receptor knockout mice 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ine (5-HT)1A and 5-HT1B receptor mutant mice decreased baseline immobility . fluoxetine (10.0–20.0 mg/kg i.p.) and desipra- mine (5.0– 20.0 mg /kg) 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3 Image: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age_2-im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65860"/>
            <a:ext cx="6400800" cy="1315541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test doses of SSRIs fluoxetine and paroxetine failed to reduce immobility values in 5-HT1A receptor mu- tants . the highest dose of desipramine that was effective in the 55%, p 0.05 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two-way ANOVA revealed a significant genotype treat-ment interaction on immobility . 5-HT1B / mice showed an increase in sensitivity to the behavioral effects of fluoxetine 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pretreatment with 5-HT receptor antagonist WAY 100635 (p 0.05) blocked anti-immobility effect of 20.0 mg/kg fluox- etine . effects of desipramine, fluoxetine and paroxetine on wild-type mice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effects of desipramine (2.5–20.0 mg/kg) on the behavior of wild-type 5-HT1B receptor knockout mice in the tail suspension test . for both genotypes, n 9 to 22 mice for each dose 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4 Image: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age_3-im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65860"/>
            <a:ext cx="6400800" cy="6934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4 Image: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age_3-imag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65860"/>
            <a:ext cx="6400800" cy="485606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4 Image: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age_3-imag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65860"/>
            <a:ext cx="6400800" cy="492179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5-HT1A receptors have different roles in the modulation of the response to antidepressant drugs in the TST . the ab- sence of 5-HT1,5 and 5HT1B receptors was associated with a decrease in immobility under baseline conditions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5-HT1A receptor mutants showed a decrease of baseline im-mobility values . ant mice have also been reported to show reduction of immobility in the FST 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administration of selective 5-HT receptor antagonists in wild-type mice partially reproduced the phenotypes of the mutant mice . 5-HT1A receptors have different roles in the modulation of the response to antidepressant drugs in the TST 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lack of a behavioral response to PCPA pretreatment is quite significant because it suggests that the TST behavior is not caused by the absence of pre- synaptic 5-HT1A receptors 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antidepressant-like responses of 5-HT1A receptor mu- tants could involve altered regulation of NE or DA transmission . this hypothesis was tested using the tyrosine hydroxylase inhibitor AMPT 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pretreatment on the effect of fluoxetine (2.5 and 20.0 mg/kg) on the behavior of wild-type mice . n 10 to 11 mice/group. *p 0.05 versus saline control with same pretreatment 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5 Image: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age_4-im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65860"/>
            <a:ext cx="6400800" cy="567594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5 Image: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age_4-imag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65860"/>
            <a:ext cx="6400800" cy="519601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5 Table: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3152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</a:tblGrid>
              <a:tr h="209550">
                <a:tc>
                  <a:txBody>
                    <a:bodyPr/>
                    <a:lstStyle/>
                    <a:p>
                      <a:r>
                        <a:t>the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 antidepressant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TST. The ab-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PCPA pretreatment is quite significant because it suggests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that the TST behavior is not caused by the absence of pre-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synaptic 5-HT1A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receptors.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Parsons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et al. (2001)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increases in basal and stress-induced extracellular levels 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5-HT in 5-HT1A receptor knockout mice. However, we found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 such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 basal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 larger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of</a:t>
                      </a: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5-HT1A receptor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knockout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the 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background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(129 mice) as used in this behavioral study (Knobelman et al.,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2001). Although differences in age and background strain 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the mice may explain these experimental differences, assess-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ing the role of 5-HT transmission in mediating baseline be-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havioral differences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5-HT1A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receptor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knockout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mice has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taken on added importance in view of these reports. Alterna-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tively, antidepressant-like responses of 5-HT1A receptor mu-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tants resulting from the absence of 5-HT1A receptors could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involve altered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regulation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of 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 transmission.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hypothesis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the depletion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of catecholamines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using the tyrosine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hydroxylase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AMPT.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Although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the immobility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of wild-type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increased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by AMPT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pretreatment, the significantly larger proportional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 the immobility of the 5-HT1A receptor knockout mice sug-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t>Fig. 6. Effects of GR 127935 (0.056 mg/kg) pretreatment on the effect 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gested selective vulnerability for the effects of catecholamine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t>fluoxetine (2.5 and 20.0 mg/kg) on the behavior of wild-type mice.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t>to 11 mice/group. *p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 versus saline control with same pretreatment;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depletion. In the absence of other evidence, however, AMPT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5-HT1A receptor deletion did not alter the antidepressant behavioral response to desipramine, a selective NE reuptake inhibitor . a low 2.5-mg/kg dose of fluoxetine produced an augmented increasing response 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5-HT1B receptor mutant mice may potentiate antidepressant-like behaviors to SSRIs because they are important in regulating extracellular 5-HT in regions, like the hippocampus, that are critical for their expression . 5-HT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decreased baseline immobility in 5-HT1A receptor mutant mice was not mimicked by administration of WAY 100635 alone . the duration of treatment with the antago- nist was brief, but developmental compensation may account for the dramatic differences 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ited response to GR 127935 may be due to its poor selectivity, partial efficacy at 5-HT1B receptors, or the need to block receptors for longer periods of time . new compounds may be available that can discriminate the effects of 5-HT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5-HT receptor ago- nists produce behavioral re- sponses characteristic of conventional antidepressants using selective agonists . selective 5-HT1A receptor agons produce responses in rodent behaviors, such as the forced swimming test (FST) and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129 mice were among the mouse strains that failed to show antidepressant-like responses to SSRIs in the FST . a recent strain survey study found that 129 showed immobility for nearly the entire 4-min testing period 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functional consequences of 5-HT receptor mutations may depend on the pharmacological selectivity of the antide- pressants because they were unnecessary for the behavioral activity of the selective NE reuptake inhibitor desipramine . future studies with genetic mu- tant mice will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serotonin inhibits acetylcholine release in rat frontal cortex through 5-HT1B receptors . fluoxetine anti-immobility effect in forced swimming test in mice 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tryptophan-depletion challenge in depressed patients treated with desipramine or fluoxetine: implications for the role of serotonin in the mechanism of antidepressant action 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Knobelman DA, Kung HF and Lucki I (2000) Regulation of extracellular sero- tonin by 5-hydroxytryptamine1A and 5-HT1B autoreceptors in dif- ferent brain regions 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tchins LJ, Gosden J and Heal DJ (1993) Mediation of the antidepressant-like effect of 8-OH-DPAT in mice by postsynaptic 5-HT1A receptors 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5-HT1A receptor mutant mice exhibit enhanced tonic, stress-induced and fluoxetine-induced serotonergic transmission . perrault GH, Morel E, Zivkovic B and Sanger DJ 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h5-HT1B receptors are discriminated against in mice . the role of 5-HT1A receptors in antidepressant drug actions in the mouse forced swimming test 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ne-evoked dopamine levels following constitutive deletion of the serotonin(1B) receptor . a new method for screening antidepressant drugs 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Eur J Pharmacol 410:165–181 . altered emotional states in knockout mice lacking 5HT1A or 5-HT1B receptors 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recent development of 5-HT receptor knockout mice has allowed the study of behavioral effects and drug re- sponses in animals that have genetic deletion of targeted . this research was supported by U.S. Public Health Service Grant P01-MH 48125 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1 Table: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5-HT1A receptor knockout mice showed behaviors consistent with an increase in anxiety . these receptor subtypes may play a role in affective disorders 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studies of antidepressant-like behaviors using mice with genetic deletions targeted at 5-HT1A receptors may provide complementary information . genetic techniques produce more selective and total deletion of targeted receptors than acute pharmacological tools 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psy-chiatric medications may be related to human homologs of the murine-disrupted gene . current studies examined the effects of antide- pressant drugs on the immobility of mice in the TST 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