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propose a learning-based ap- proach to combine various sentence fea-tures . surface features measure a sentence based on content- conveying words . event features repre- sent sentences by events they contained.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machine-learning based classification model will judge how likely the sentence is im- portant . supervised approaches normally perform better, but require more labeled training data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r>
                        <a:t>guage processing tasks, such as text classification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(Denis and Gilleron, 2003), noun phrase chunk-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ing (Pierce and Cardie, 2001), parsing (Sarkar,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2001) and reference or relation resolution (Mul-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ler et al., 2001; Li et al., 2004). To our knowl-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edge, there is little research in the application of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classification model will then predict the importance of each sentence accord- ing to its feature values . the top sentences are included in the summaries until the length limitation is reached . important sentences above a threshold are regarded as candidates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surface features are based on structure of documents or sentences . include sentence position in the document, number of words in the sentence, and number of quoted words in a sentence . surface features will be examined systematically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4.2 Content Features We integrate three well-known sentence features based on content-bearing words i.e., centroid words, signature terms, and high frequency words. both unigram and bigram representations have been investigated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four types of named entities are currently under 987 consideration . a verb or an action noun is deemed an event term only when it appears at least once between two named entities . instances of event terms and event elements are identified first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2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63426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1/sentence no.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it is the first sentence of a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Doc_First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document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it is the first sentence of a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Para_First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paragraph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number of words in a sentence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number of quoted words in a sen-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Table: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59228">
                <a:tc>
                  <a:txBody>
                    <a:bodyPr/>
                    <a:lstStyle/>
                    <a:p>
                      <a:r>
                        <a:t>expected to be contained in the final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The sum of  the weights of cen-with fixed length. Important sentences above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Centroid_Uni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troid uni-gram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threshold are regarded as candidates. The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sum of  the weights of cen-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with less words and located at the beginning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Centroid_Bi troid bi-grams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of a document is ranked first. The re-ranking al-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number of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uni-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gorithm is described as follows.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SigTerm_Uni 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Ranki = RankPosi + RankLengthi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SigTerm_Bi The number of signature bi-grams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where RankPosi is the rank of sentence i accord-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sum of  the weights of fre-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ing to its position in a document (i.e. the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FreqWord_Uni quent uni-grams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no.) and RankLengthi is rank of sentence i ac-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sum of  the weights of fre-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36">
                <a:tc>
                  <a:txBody>
                    <a:bodyPr/>
                    <a:lstStyle/>
                    <a:p>
                      <a:r>
                        <a:t>cording to its length.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FreqWord_Bi quent bi-grams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final weight of a sentence is the sum of weights of event in- stances contained in the sentence . 4.4 Relevance Features Relevance features are incorporated to exploit inter-sentence relationships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combined fea-tures improved summarization perform- ance significantly . supervised learning approach achieves comparable performance to its supervised counterpart and saves about half the labeling time cost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Probabilistic Support Vec- tor Machine (PSVM) is employed as supervised learning (Wu et al., 2004) the co-training of PSVM and Nave Bayesian Classifier (NBC) is used for semi-supervised learning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Wu et al. (2004) extend the basic SVM to a probabilistic version . its goal is to estimate k i x i pi 1,... ), | ( = = = 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286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Similarity with the first sentence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FirstRel_Doc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i=1 j: j≠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FirstRel_Para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Similarity with the first sentence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yi (wTφ(x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) + b) ≥ 1−ξ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paragraph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 ξ ≥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PageRank value of the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PageRankRel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based on the sentence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problem can be reformulated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 is the lagrangian multiplier of the equality constraint  = k i ip 1 1. 5.2 Nave Bayesian Classier assumes features are independent . it learns prior probability and conditional probability of each feature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5.3 Co-Training (COT) Supervised learning approaches require much labeled data and the labeling procedure is very time-consuming . literature (Blum and Mitchell, 1998; Collins, 1999) has suggested that unla-beled data can be exploit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classifier Ci labels examples from U Ci chooses p positive and n negative ex- amples E from U . labels the test examples by the optimal classifier which is evaluated on training data ac- cording to the classification performance.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automatic evaluation package is employed to evaluate the summarization performance . it compares machine-generated summaries with model summary based on the overlap . libSVM3 is our classification model for SVM classifiers normally perform better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 4 shows the precisions and recalls of different feature groups under the PSVM classi- fier . the summary length is limited to 200 words here . Feature Precision Recall Sur 0.488 0.146 Con 0.407 0.167 Rel 0.88 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 0.344 0.064 0.325 Sur+Con 0.380 0.109 0.363 Sur+Rel 0.375 0.103 0.358 Sur+event 0.348 0.091 0.332 Con+Event 0.249 0.089 0.356 Sur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best performance is achieved when surface, content and relevance features are employed . ROUGE-1 score of a model summary is 0.422 . supervised learning approach re- ceived comparable performance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extractive approaches commonly select sentences that contain the most significant concepts in the documents . ap- proaches tend to be more practical . recent effective sentence features have been proposed for extractive summarization 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co-training techniques reduce the amount of la- beled data . they trained two homogeneous clas- sifiers based on different feature spaces 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remained training sen- tences in DUC 2001 are employed as unlabeled training data . the size of the training seed set is investigated . for each size, three different seed sets which are chosen randomly are used 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25146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tures are employed, the best performance is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achieved, i.e., ROUGE-1 and ROUGE-2 score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are 0.396 and 0.116 respectively. In our prelimi-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nary experiments, we find ROUGE-1 score of a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summary is 0.422 (without stemming and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filtering stop words). Therefore summaries gen-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erated by our supervised learning approach re-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Con+Rel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ceived comparable performance with model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summaries when evaluated by ROUGE. Al-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Con+Event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though ROUGE is not perfect at this time, it is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automatic and good complement to subjective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Sur+Con+Event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evaluations.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 also find that the Rouge scores are similar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Con+Rel+Event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 variations on the feature set. Sentences from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Sur+Con+Rel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original documents are selected to build the final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Sur+Con+Rel+Event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summaries. Normally, only four to six sentences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 Table: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2794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tant sentences, the ROUGE scores change little.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0.373 0.103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Experiments on Semi-supervised Learn-Con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0.352 0.074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ing Approach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0.373 0.103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0.344 0.064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Supervised learning approaches normally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0.380 0.109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achieve good performance but require manually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0.373 0.103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labeled data. Recent literature (Blum and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Con+Rel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0.375 0.103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Mitchell, 1998; Collins, 199) has suggested that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0.348 0.091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co-training techniques reduce the amount of la-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Con+Event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0.344 0.071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beled data. They trained two homogeneous clas-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0.349 0.089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sifiers based on different feature spaces. How-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Sur+Con+Event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0.379 0.106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ever this method is unsuitable for our application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0.371 0.101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 the number of required features in our case is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Sur+Con+Rel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0.396 0.116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too many. Therefore we develop a co-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Sur+Con+Rel+Event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0.375 0.106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training approach to train different classifiers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based on same feature space. PSVM and NBC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learning and semi-supervised learning 6.3 Experiments on Summary Length In DUC 2001 dataset, 50, 100, 200 and 400-word summaries are evaluated with different length . supervised approach generates the best performance in previous experiments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sum_length Rouge-1 Rouge-2 Rouge-L 50 0.241 0.036 0.205 100 0.309 0.085 0.277 200 0.396 0.116 0.358 400 0.423 0.118 0.402 Table 7 Conclusions and Future Work 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reduce labeling cost, we apply co-training to combine labeled and unlabeled data . supervised learning approach saves half of labeling costs and maintains comparable performance (0.366 vs 0.396)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Proceed-ings of the 35th Annual Meeting of the Association for Computational Linguistics Workshop on Intel- ligent Scalable Text Summarization, pages 10-17 . combining labeled and unlabeled data with co-training 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005840">
                <a:tc>
                  <a:txBody>
                    <a:bodyPr/>
                    <a:lstStyle/>
                    <a:p>
                      <a:r>
                        <a:t>The size of the training seed set is investigated.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For each size, three different seed sets which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0.277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chose randomly are used. The average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0.358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scores are used as the final performance.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0.402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procedure avoids the variance of the final evalua-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 Table: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38200">
                <a:tc>
                  <a:txBody>
                    <a:bodyPr/>
                    <a:lstStyle/>
                    <a:p>
                      <a: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Rouge-L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seen that our summarization approach based on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PSVM 0.358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combination of features improves the perform-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NBC 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ance obviously.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COT 0.366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Although the results of supervised learning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Table 6. ROUGE evaluation results of 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approach are encouraging, it required much la-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re-searchers explored learning based summarization . but new emerging features are not concerned . supervised learning can de- cide which sentences are important for summari- zation 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wenjie Li, Guihong Cao, Kam-Fai Wong and Chunfa Yuan . extractive summarization using inter- and in- tra event relevance 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Association for Computational Linguistics, pages 369-376 . Chin-Yew Lin and Eduard Hovy. 2000. The automated acquisition of topic signatures for text summariza-tion 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Proceed-ings of the 29th Annual International ACM SIGIR Conference on Research and Development in In- formation Retrieval . David Pierce and Claire Cardie. 2001. Limitations of co-training for natural language learning from large datasets 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mingli Wu, Wenjie Li, Furu Wei, Qin Lu and Kam- Fai Wong. 2007. Exploiting surface, content and relevance features for learning-based extractive summarization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semi- 985 supervised learning classifier is used instead of a supervised one in our extractive summarization framework . two classifiers are co-trained itera- ively to exploit unlabeled data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t>a human comprehensible summary. Two kinds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re-ranked. Finally, the top sentences are ex-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summarization approaches were suggested in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tracted to compile the final summaries. Experi-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past, i.e., extractive (Radev et al., 2004; Li et al.,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ments show that combined features improve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2006) and abstractive summarization (Dejong,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summarization performance significantly.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1978). The abstractive approaches typically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Our supervised learning approach generates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promising results based on combined features.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sentences located at the document head most likely contained important information . content features were also well studied, including centroid, signature terms and high frequency words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dejong (1978) rep- resented documents using predefined templates . the process to create and fill the templates was time consuming and hard to adapt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Sentence relevance has been used as an alternative means to identify important sentences . a web analysis approach, PageRank, was used to select important sentences from a sentence map built on relevance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