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 Type="http://schemas.openxmlformats.org/officeDocument/2006/relationships/slide" Target="slides/slide1.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a:t>
            </a:r>
          </a:p>
        </p:txBody>
      </p:sp>
      <p:sp>
        <p:nvSpPr>
          <p:cNvPr id="3" name="Content Placeholder 2"/>
          <p:cNvSpPr>
            <a:spLocks noGrp="1"/>
          </p:cNvSpPr>
          <p:nvPr>
            <p:ph idx="1"/>
          </p:nvPr>
        </p:nvSpPr>
        <p:spPr/>
        <p:txBody>
          <a:bodyPr/>
          <a:lstStyle/>
          <a:p>
            <a:r>
              <a:t>1.0 15.57 145.157 0.008 0.0127 0.0163 20.083 0.3489 0.1214 0.000185 1.2 81.48 145.162 0.033 0.0518 0.1308 21.861 0.3365 0.1223 0.0017</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7</a:t>
            </a:r>
          </a:p>
        </p:txBody>
      </p:sp>
      <p:sp>
        <p:nvSpPr>
          <p:cNvPr id="3" name="Content Placeholder 2"/>
          <p:cNvSpPr>
            <a:spLocks noGrp="1"/>
          </p:cNvSpPr>
          <p:nvPr>
            <p:ph idx="1"/>
          </p:nvPr>
        </p:nvSpPr>
        <p:spPr/>
        <p:txBody>
          <a:bodyPr/>
          <a:lstStyle/>
          <a:p>
            <a:r>
              <a:t>738 2.175 2.209 1.918 3.613 16.590 3.0 145.70 6.192 2.332 2.387 1.966 3.733 17.247 3.2 143.90 6.695 2.494 2.653 2.087 3.8</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7</a:t>
            </a:r>
          </a:p>
        </p:txBody>
      </p:sp>
      <p:sp>
        <p:nvSpPr>
          <p:cNvPr id="3" name="Content Placeholder 2"/>
          <p:cNvSpPr>
            <a:spLocks noGrp="1"/>
          </p:cNvSpPr>
          <p:nvPr>
            <p:ph idx="1"/>
          </p:nvPr>
        </p:nvSpPr>
        <p:spPr/>
        <p:txBody>
          <a:bodyPr/>
          <a:lstStyle/>
          <a:p>
            <a:r>
              <a:t>482.9 25.36 5.195 3.117 9.152 68.697 100 0.481 534.9 25.91 5.194 5.117 9.778 73.713 125 0.385 664.7 27.07 5.294 3.116 11.090 85.663 150</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7 Table: 1</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914400"/>
                <a:gridCol w="914400"/>
                <a:gridCol w="914400"/>
              </a:tblGrid>
              <a:tr h="457200">
                <a:tc>
                  <a:txBody>
                    <a:bodyPr/>
                    <a:lstStyle/>
                    <a:p>
                      <a:r>
                        <a:t>80</a:t>
                      </a:r>
                    </a:p>
                  </a:txBody>
                  <a:tcPr/>
                </a:tc>
                <a:tc>
                  <a:txBody>
                    <a:bodyPr/>
                    <a:lstStyle/>
                    <a:p>
                      <a:r>
                        <a:t>nan</a:t>
                      </a:r>
                    </a:p>
                  </a:txBody>
                  <a:tcPr/>
                </a:tc>
                <a:tc>
                  <a:txBody>
                    <a:bodyPr/>
                    <a:lstStyle/>
                    <a:p>
                      <a:r>
                        <a:t>0.601</a:t>
                      </a:r>
                    </a:p>
                  </a:txBody>
                  <a:tcPr/>
                </a:tc>
                <a:tc>
                  <a:txBody>
                    <a:bodyPr/>
                    <a:lstStyle/>
                    <a:p>
                      <a:r>
                        <a:t>431.0</a:t>
                      </a:r>
                    </a:p>
                  </a:txBody>
                  <a:tcPr/>
                </a:tc>
                <a:tc>
                  <a:txBody>
                    <a:bodyPr/>
                    <a:lstStyle/>
                    <a:p>
                      <a:r>
                        <a:t>24.75</a:t>
                      </a:r>
                    </a:p>
                  </a:txBody>
                  <a:tcPr/>
                </a:tc>
                <a:tc>
                  <a:txBody>
                    <a:bodyPr/>
                    <a:lstStyle/>
                    <a:p>
                      <a:r>
                        <a:t>5.195</a:t>
                      </a:r>
                    </a:p>
                  </a:txBody>
                  <a:tcPr/>
                </a:tc>
                <a:tc>
                  <a:txBody>
                    <a:bodyPr/>
                    <a:lstStyle/>
                    <a:p>
                      <a:r>
                        <a:t>3.117</a:t>
                      </a:r>
                    </a:p>
                  </a:txBody>
                  <a:tcPr/>
                </a:tc>
                <a:tc>
                  <a:txBody>
                    <a:bodyPr/>
                    <a:lstStyle/>
                    <a:p>
                      <a:r>
                        <a:t>8.503 63.518</a:t>
                      </a:r>
                    </a:p>
                  </a:txBody>
                  <a:tcPr/>
                </a:tc>
              </a:tr>
              <a:tr h="457200">
                <a:tc>
                  <a:txBody>
                    <a:bodyPr/>
                    <a:lstStyle/>
                    <a:p>
                      <a:r>
                        <a:t>90</a:t>
                      </a:r>
                    </a:p>
                  </a:txBody>
                  <a:tcPr/>
                </a:tc>
                <a:tc>
                  <a:txBody>
                    <a:bodyPr/>
                    <a:lstStyle/>
                    <a:p>
                      <a:r>
                        <a:t>nan</a:t>
                      </a:r>
                    </a:p>
                  </a:txBody>
                  <a:tcPr/>
                </a:tc>
                <a:tc>
                  <a:txBody>
                    <a:bodyPr/>
                    <a:lstStyle/>
                    <a:p>
                      <a:r>
                        <a:t>0.534</a:t>
                      </a:r>
                    </a:p>
                  </a:txBody>
                  <a:tcPr/>
                </a:tc>
                <a:tc>
                  <a:txBody>
                    <a:bodyPr/>
                    <a:lstStyle/>
                    <a:p>
                      <a:r>
                        <a:t>482.9</a:t>
                      </a:r>
                    </a:p>
                  </a:txBody>
                  <a:tcPr/>
                </a:tc>
                <a:tc>
                  <a:txBody>
                    <a:bodyPr/>
                    <a:lstStyle/>
                    <a:p>
                      <a:r>
                        <a:t>25.36</a:t>
                      </a:r>
                    </a:p>
                  </a:txBody>
                  <a:tcPr/>
                </a:tc>
                <a:tc>
                  <a:txBody>
                    <a:bodyPr/>
                    <a:lstStyle/>
                    <a:p>
                      <a:r>
                        <a:t>5.195</a:t>
                      </a:r>
                    </a:p>
                  </a:txBody>
                  <a:tcPr/>
                </a:tc>
                <a:tc>
                  <a:txBody>
                    <a:bodyPr/>
                    <a:lstStyle/>
                    <a:p>
                      <a:r>
                        <a:t>3.117</a:t>
                      </a:r>
                    </a:p>
                  </a:txBody>
                  <a:tcPr/>
                </a:tc>
                <a:tc>
                  <a:txBody>
                    <a:bodyPr/>
                    <a:lstStyle/>
                    <a:p>
                      <a:r>
                        <a:t>9.152 68.697</a:t>
                      </a:r>
                    </a:p>
                  </a:txBody>
                  <a:tcPr/>
                </a:tc>
              </a:tr>
              <a:tr h="457200">
                <a:tc>
                  <a:txBody>
                    <a:bodyPr/>
                    <a:lstStyle/>
                    <a:p>
                      <a:r>
                        <a:t>100</a:t>
                      </a:r>
                    </a:p>
                  </a:txBody>
                  <a:tcPr/>
                </a:tc>
                <a:tc>
                  <a:txBody>
                    <a:bodyPr/>
                    <a:lstStyle/>
                    <a:p>
                      <a:r>
                        <a:t>nan</a:t>
                      </a:r>
                    </a:p>
                  </a:txBody>
                  <a:tcPr/>
                </a:tc>
                <a:tc>
                  <a:txBody>
                    <a:bodyPr/>
                    <a:lstStyle/>
                    <a:p>
                      <a:r>
                        <a:t>0.481</a:t>
                      </a:r>
                    </a:p>
                  </a:txBody>
                  <a:tcPr/>
                </a:tc>
                <a:tc>
                  <a:txBody>
                    <a:bodyPr/>
                    <a:lstStyle/>
                    <a:p>
                      <a:r>
                        <a:t>534.9</a:t>
                      </a:r>
                    </a:p>
                  </a:txBody>
                  <a:tcPr/>
                </a:tc>
                <a:tc>
                  <a:txBody>
                    <a:bodyPr/>
                    <a:lstStyle/>
                    <a:p>
                      <a:r>
                        <a:t>25.91</a:t>
                      </a:r>
                    </a:p>
                  </a:txBody>
                  <a:tcPr/>
                </a:tc>
                <a:tc>
                  <a:txBody>
                    <a:bodyPr/>
                    <a:lstStyle/>
                    <a:p>
                      <a:r>
                        <a:t>5.194</a:t>
                      </a:r>
                    </a:p>
                  </a:txBody>
                  <a:tcPr/>
                </a:tc>
                <a:tc>
                  <a:txBody>
                    <a:bodyPr/>
                    <a:lstStyle/>
                    <a:p>
                      <a:r>
                        <a:t>3.117</a:t>
                      </a:r>
                    </a:p>
                  </a:txBody>
                  <a:tcPr/>
                </a:tc>
                <a:tc>
                  <a:txBody>
                    <a:bodyPr/>
                    <a:lstStyle/>
                    <a:p>
                      <a:r>
                        <a:t>9.778 73.713</a:t>
                      </a:r>
                    </a:p>
                  </a:txBody>
                  <a:tcPr/>
                </a:tc>
              </a:tr>
              <a:tr h="457200">
                <a:tc>
                  <a:txBody>
                    <a:bodyPr/>
                    <a:lstStyle/>
                    <a:p>
                      <a:r>
                        <a:t>125</a:t>
                      </a:r>
                    </a:p>
                  </a:txBody>
                  <a:tcPr/>
                </a:tc>
                <a:tc>
                  <a:txBody>
                    <a:bodyPr/>
                    <a:lstStyle/>
                    <a:p>
                      <a:r>
                        <a:t>nan</a:t>
                      </a:r>
                    </a:p>
                  </a:txBody>
                  <a:tcPr/>
                </a:tc>
                <a:tc>
                  <a:txBody>
                    <a:bodyPr/>
                    <a:lstStyle/>
                    <a:p>
                      <a:r>
                        <a:t>0.385</a:t>
                      </a:r>
                    </a:p>
                  </a:txBody>
                  <a:tcPr/>
                </a:tc>
                <a:tc>
                  <a:txBody>
                    <a:bodyPr/>
                    <a:lstStyle/>
                    <a:p>
                      <a:r>
                        <a:t>664.7</a:t>
                      </a:r>
                    </a:p>
                  </a:txBody>
                  <a:tcPr/>
                </a:tc>
                <a:tc>
                  <a:txBody>
                    <a:bodyPr/>
                    <a:lstStyle/>
                    <a:p>
                      <a:r>
                        <a:t>27.07</a:t>
                      </a:r>
                    </a:p>
                  </a:txBody>
                  <a:tcPr/>
                </a:tc>
                <a:tc>
                  <a:txBody>
                    <a:bodyPr/>
                    <a:lstStyle/>
                    <a:p>
                      <a:r>
                        <a:t>5.194</a:t>
                      </a:r>
                    </a:p>
                  </a:txBody>
                  <a:tcPr/>
                </a:tc>
                <a:tc>
                  <a:txBody>
                    <a:bodyPr/>
                    <a:lstStyle/>
                    <a:p>
                      <a:r>
                        <a:t>3.116</a:t>
                      </a:r>
                    </a:p>
                  </a:txBody>
                  <a:tcPr/>
                </a:tc>
                <a:tc>
                  <a:txBody>
                    <a:bodyPr/>
                    <a:lstStyle/>
                    <a:p>
                      <a:r>
                        <a:t>11.090 85.663</a:t>
                      </a:r>
                    </a:p>
                  </a:txBody>
                  <a:tcPr/>
                </a:tc>
              </a:tr>
              <a:tr h="457200">
                <a:tc>
                  <a:txBody>
                    <a:bodyPr/>
                    <a:lstStyle/>
                    <a:p>
                      <a:r>
                        <a:t>150</a:t>
                      </a:r>
                    </a:p>
                  </a:txBody>
                  <a:tcPr/>
                </a:tc>
                <a:tc>
                  <a:txBody>
                    <a:bodyPr/>
                    <a:lstStyle/>
                    <a:p>
                      <a:r>
                        <a:t>nan</a:t>
                      </a:r>
                    </a:p>
                  </a:txBody>
                  <a:tcPr/>
                </a:tc>
                <a:tc>
                  <a:txBody>
                    <a:bodyPr/>
                    <a:lstStyle/>
                    <a:p>
                      <a:r>
                        <a:t>0.321</a:t>
                      </a:r>
                    </a:p>
                  </a:txBody>
                  <a:tcPr/>
                </a:tc>
                <a:tc>
                  <a:txBody>
                    <a:bodyPr/>
                    <a:lstStyle/>
                    <a:p>
                      <a:r>
                        <a:t>794.6</a:t>
                      </a:r>
                    </a:p>
                  </a:txBody>
                  <a:tcPr/>
                </a:tc>
                <a:tc>
                  <a:txBody>
                    <a:bodyPr/>
                    <a:lstStyle/>
                    <a:p>
                      <a:r>
                        <a:t>28.01</a:t>
                      </a:r>
                    </a:p>
                  </a:txBody>
                  <a:tcPr/>
                </a:tc>
                <a:tc>
                  <a:txBody>
                    <a:bodyPr/>
                    <a:lstStyle/>
                    <a:p>
                      <a:r>
                        <a:t>5.193</a:t>
                      </a:r>
                    </a:p>
                  </a:txBody>
                  <a:tcPr/>
                </a:tc>
                <a:tc>
                  <a:txBody>
                    <a:bodyPr/>
                    <a:lstStyle/>
                    <a:p>
                      <a:r>
                        <a:t>3.116</a:t>
                      </a:r>
                    </a:p>
                  </a:txBody>
                  <a:tcPr/>
                </a:tc>
                <a:tc>
                  <a:txBody>
                    <a:bodyPr/>
                    <a:lstStyle/>
                    <a:p>
                      <a:r>
                        <a:t>12.500 96.937</a:t>
                      </a:r>
                    </a:p>
                  </a:txBody>
                  <a:tcPr/>
                </a:tc>
              </a:tr>
              <a:tr h="457200">
                <a:tc>
                  <a:txBody>
                    <a:bodyPr/>
                    <a:lstStyle/>
                    <a:p>
                      <a:r>
                        <a:t>175</a:t>
                      </a:r>
                    </a:p>
                  </a:txBody>
                  <a:tcPr/>
                </a:tc>
                <a:tc>
                  <a:txBody>
                    <a:bodyPr/>
                    <a:lstStyle/>
                    <a:p>
                      <a:r>
                        <a:t>nan</a:t>
                      </a:r>
                    </a:p>
                  </a:txBody>
                  <a:tcPr/>
                </a:tc>
                <a:tc>
                  <a:txBody>
                    <a:bodyPr/>
                    <a:lstStyle/>
                    <a:p>
                      <a:r>
                        <a:t>0.275</a:t>
                      </a:r>
                    </a:p>
                  </a:txBody>
                  <a:tcPr/>
                </a:tc>
                <a:tc>
                  <a:txBody>
                    <a:bodyPr/>
                    <a:lstStyle/>
                    <a:p>
                      <a:r>
                        <a:t>924.4</a:t>
                      </a:r>
                    </a:p>
                  </a:txBody>
                  <a:tcPr/>
                </a:tc>
                <a:tc>
                  <a:txBody>
                    <a:bodyPr/>
                    <a:lstStyle/>
                    <a:p>
                      <a:r>
                        <a:t>28.81</a:t>
                      </a:r>
                    </a:p>
                  </a:txBody>
                  <a:tcPr/>
                </a:tc>
                <a:tc>
                  <a:txBody>
                    <a:bodyPr/>
                    <a:lstStyle/>
                    <a:p>
                      <a:r>
                        <a:t>5.193</a:t>
                      </a:r>
                    </a:p>
                  </a:txBody>
                  <a:tcPr/>
                </a:tc>
                <a:tc>
                  <a:txBody>
                    <a:bodyPr/>
                    <a:lstStyle/>
                    <a:p>
                      <a:r>
                        <a:t>3.116</a:t>
                      </a:r>
                    </a:p>
                  </a:txBody>
                  <a:tcPr/>
                </a:tc>
                <a:tc>
                  <a:txBody>
                    <a:bodyPr/>
                    <a:lstStyle/>
                    <a:p>
                      <a:r>
                        <a:t>13.850 107.679</a:t>
                      </a:r>
                    </a:p>
                  </a:txBody>
                  <a:tcPr/>
                </a:tc>
              </a:tr>
              <a:tr h="457200">
                <a:tc>
                  <a:txBody>
                    <a:bodyPr/>
                    <a:lstStyle/>
                    <a:p>
                      <a:r>
                        <a:t>200</a:t>
                      </a:r>
                    </a:p>
                  </a:txBody>
                  <a:tcPr/>
                </a:tc>
                <a:tc>
                  <a:txBody>
                    <a:bodyPr/>
                    <a:lstStyle/>
                    <a:p>
                      <a:r>
                        <a:t>nan</a:t>
                      </a:r>
                    </a:p>
                  </a:txBody>
                  <a:tcPr/>
                </a:tc>
                <a:tc>
                  <a:txBody>
                    <a:bodyPr/>
                    <a:lstStyle/>
                    <a:p>
                      <a:r>
                        <a:t>0.241</a:t>
                      </a:r>
                    </a:p>
                  </a:txBody>
                  <a:tcPr/>
                </a:tc>
                <a:tc>
                  <a:txBody>
                    <a:bodyPr/>
                    <a:lstStyle/>
                    <a:p>
                      <a:r>
                        <a:t>1,054</a:t>
                      </a:r>
                    </a:p>
                  </a:txBody>
                  <a:tcPr/>
                </a:tc>
                <a:tc>
                  <a:txBody>
                    <a:bodyPr/>
                    <a:lstStyle/>
                    <a:p>
                      <a:r>
                        <a:t>29.51</a:t>
                      </a:r>
                    </a:p>
                  </a:txBody>
                  <a:tcPr/>
                </a:tc>
                <a:tc>
                  <a:txBody>
                    <a:bodyPr/>
                    <a:lstStyle/>
                    <a:p>
                      <a:r>
                        <a:t>5.193</a:t>
                      </a:r>
                    </a:p>
                  </a:txBody>
                  <a:tcPr/>
                </a:tc>
                <a:tc>
                  <a:txBody>
                    <a:bodyPr/>
                    <a:lstStyle/>
                    <a:p>
                      <a:r>
                        <a:t>3.116</a:t>
                      </a:r>
                    </a:p>
                  </a:txBody>
                  <a:tcPr/>
                </a:tc>
                <a:tc>
                  <a:txBody>
                    <a:bodyPr/>
                    <a:lstStyle/>
                    <a:p>
                      <a:r>
                        <a:t>15.140 117.982</a:t>
                      </a:r>
                    </a:p>
                  </a:txBody>
                  <a:tcPr/>
                </a:tc>
              </a:tr>
              <a:tr h="457200">
                <a:tc>
                  <a:txBody>
                    <a:bodyPr/>
                    <a:lstStyle/>
                    <a:p>
                      <a:r>
                        <a:t>225</a:t>
                      </a:r>
                    </a:p>
                  </a:txBody>
                  <a:tcPr/>
                </a:tc>
                <a:tc>
                  <a:txBody>
                    <a:bodyPr/>
                    <a:lstStyle/>
                    <a:p>
                      <a:r>
                        <a:t>nan</a:t>
                      </a:r>
                    </a:p>
                  </a:txBody>
                  <a:tcPr/>
                </a:tc>
                <a:tc>
                  <a:txBody>
                    <a:bodyPr/>
                    <a:lstStyle/>
                    <a:p>
                      <a:r>
                        <a:t>0.214</a:t>
                      </a:r>
                    </a:p>
                  </a:txBody>
                  <a:tcPr/>
                </a:tc>
                <a:tc>
                  <a:txBody>
                    <a:bodyPr/>
                    <a:lstStyle/>
                    <a:p>
                      <a:r>
                        <a:t>1,184</a:t>
                      </a:r>
                    </a:p>
                  </a:txBody>
                  <a:tcPr/>
                </a:tc>
                <a:tc>
                  <a:txBody>
                    <a:bodyPr/>
                    <a:lstStyle/>
                    <a:p>
                      <a:r>
                        <a:t>30.12</a:t>
                      </a:r>
                    </a:p>
                  </a:txBody>
                  <a:tcPr/>
                </a:tc>
                <a:tc>
                  <a:txBody>
                    <a:bodyPr/>
                    <a:lstStyle/>
                    <a:p>
                      <a:r>
                        <a:t>5.193</a:t>
                      </a:r>
                    </a:p>
                  </a:txBody>
                  <a:tcPr/>
                </a:tc>
                <a:tc>
                  <a:txBody>
                    <a:bodyPr/>
                    <a:lstStyle/>
                    <a:p>
                      <a:r>
                        <a:t>3.116</a:t>
                      </a:r>
                    </a:p>
                  </a:txBody>
                  <a:tcPr/>
                </a:tc>
                <a:tc>
                  <a:txBody>
                    <a:bodyPr/>
                    <a:lstStyle/>
                    <a:p>
                      <a:r>
                        <a:t>16.390 127.917</a:t>
                      </a:r>
                    </a:p>
                  </a:txBody>
                  <a:tcPr/>
                </a:tc>
              </a:tr>
              <a:tr h="457200">
                <a:tc>
                  <a:txBody>
                    <a:bodyPr/>
                    <a:lstStyle/>
                    <a:p>
                      <a:r>
                        <a:t>250</a:t>
                      </a:r>
                    </a:p>
                  </a:txBody>
                  <a:tcPr/>
                </a:tc>
                <a:tc>
                  <a:txBody>
                    <a:bodyPr/>
                    <a:lstStyle/>
                    <a:p>
                      <a:r>
                        <a:t>nan</a:t>
                      </a:r>
                    </a:p>
                  </a:txBody>
                  <a:tcPr/>
                </a:tc>
                <a:tc>
                  <a:txBody>
                    <a:bodyPr/>
                    <a:lstStyle/>
                    <a:p>
                      <a:r>
                        <a:t>0.193</a:t>
                      </a:r>
                    </a:p>
                  </a:txBody>
                  <a:tcPr/>
                </a:tc>
                <a:tc>
                  <a:txBody>
                    <a:bodyPr/>
                    <a:lstStyle/>
                    <a:p>
                      <a:r>
                        <a:t>1,314</a:t>
                      </a:r>
                    </a:p>
                  </a:txBody>
                  <a:tcPr/>
                </a:tc>
                <a:tc>
                  <a:txBody>
                    <a:bodyPr/>
                    <a:lstStyle/>
                    <a:p>
                      <a:r>
                        <a:t>30.66</a:t>
                      </a:r>
                    </a:p>
                  </a:txBody>
                  <a:tcPr/>
                </a:tc>
                <a:tc>
                  <a:txBody>
                    <a:bodyPr/>
                    <a:lstStyle/>
                    <a:p>
                      <a:r>
                        <a:t>5.193</a:t>
                      </a:r>
                    </a:p>
                  </a:txBody>
                  <a:tcPr/>
                </a:tc>
                <a:tc>
                  <a:txBody>
                    <a:bodyPr/>
                    <a:lstStyle/>
                    <a:p>
                      <a:r>
                        <a:t>3.116</a:t>
                      </a:r>
                    </a:p>
                  </a:txBody>
                  <a:tcPr/>
                </a:tc>
                <a:tc>
                  <a:txBody>
                    <a:bodyPr/>
                    <a:lstStyle/>
                    <a:p>
                      <a:r>
                        <a:t>17.600 137.535</a:t>
                      </a:r>
                    </a:p>
                  </a:txBody>
                  <a:tcPr/>
                </a:tc>
              </a:tr>
              <a:tr h="457200">
                <a:tc>
                  <a:txBody>
                    <a:bodyPr/>
                    <a:lstStyle/>
                    <a:p>
                      <a:r>
                        <a:t>275</a:t>
                      </a:r>
                    </a:p>
                  </a:txBody>
                  <a:tcPr/>
                </a:tc>
                <a:tc>
                  <a:txBody>
                    <a:bodyPr/>
                    <a:lstStyle/>
                    <a:p>
                      <a:r>
                        <a:t>nan</a:t>
                      </a:r>
                    </a:p>
                  </a:txBody>
                  <a:tcPr/>
                </a:tc>
                <a:tc>
                  <a:txBody>
                    <a:bodyPr/>
                    <a:lstStyle/>
                    <a:p>
                      <a:r>
                        <a:t>0.175</a:t>
                      </a:r>
                    </a:p>
                  </a:txBody>
                  <a:tcPr/>
                </a:tc>
                <a:tc>
                  <a:txBody>
                    <a:bodyPr/>
                    <a:lstStyle/>
                    <a:p>
                      <a:r>
                        <a:t>1,444</a:t>
                      </a:r>
                    </a:p>
                  </a:txBody>
                  <a:tcPr/>
                </a:tc>
                <a:tc>
                  <a:txBody>
                    <a:bodyPr/>
                    <a:lstStyle/>
                    <a:p>
                      <a:r>
                        <a:t>31.16</a:t>
                      </a:r>
                    </a:p>
                  </a:txBody>
                  <a:tcPr/>
                </a:tc>
                <a:tc>
                  <a:txBody>
                    <a:bodyPr/>
                    <a:lstStyle/>
                    <a:p>
                      <a:r>
                        <a:t>5.193</a:t>
                      </a:r>
                    </a:p>
                  </a:txBody>
                  <a:tcPr/>
                </a:tc>
                <a:tc>
                  <a:txBody>
                    <a:bodyPr/>
                    <a:lstStyle/>
                    <a:p>
                      <a:r>
                        <a:t>3.116</a:t>
                      </a:r>
                    </a:p>
                  </a:txBody>
                  <a:tcPr/>
                </a:tc>
                <a:tc>
                  <a:txBody>
                    <a:bodyPr/>
                    <a:lstStyle/>
                    <a:p>
                      <a:r>
                        <a:t>18.780 146.877</a:t>
                      </a:r>
                    </a:p>
                  </a:txBody>
                  <a:tcPr/>
                </a:tc>
              </a:tr>
              <a:tr h="457200">
                <a:tc>
                  <a:txBody>
                    <a:bodyPr/>
                    <a:lstStyle/>
                    <a:p>
                      <a:r>
                        <a:t>300</a:t>
                      </a:r>
                    </a:p>
                  </a:txBody>
                  <a:tcPr/>
                </a:tc>
                <a:tc>
                  <a:txBody>
                    <a:bodyPr/>
                    <a:lstStyle/>
                    <a:p>
                      <a:r>
                        <a:t>nan</a:t>
                      </a:r>
                    </a:p>
                  </a:txBody>
                  <a:tcPr/>
                </a:tc>
                <a:tc>
                  <a:txBody>
                    <a:bodyPr/>
                    <a:lstStyle/>
                    <a:p>
                      <a:r>
                        <a:t>0.16</a:t>
                      </a:r>
                    </a:p>
                  </a:txBody>
                  <a:tcPr/>
                </a:tc>
                <a:tc>
                  <a:txBody>
                    <a:bodyPr/>
                    <a:lstStyle/>
                    <a:p>
                      <a:r>
                        <a:t>1,574</a:t>
                      </a:r>
                    </a:p>
                  </a:txBody>
                  <a:tcPr/>
                </a:tc>
                <a:tc>
                  <a:txBody>
                    <a:bodyPr/>
                    <a:lstStyle/>
                    <a:p>
                      <a:r>
                        <a:t>31.61</a:t>
                      </a:r>
                    </a:p>
                  </a:txBody>
                  <a:tcPr/>
                </a:tc>
                <a:tc>
                  <a:txBody>
                    <a:bodyPr/>
                    <a:lstStyle/>
                    <a:p>
                      <a:r>
                        <a:t>5.193</a:t>
                      </a:r>
                    </a:p>
                  </a:txBody>
                  <a:tcPr/>
                </a:tc>
                <a:tc>
                  <a:txBody>
                    <a:bodyPr/>
                    <a:lstStyle/>
                    <a:p>
                      <a:r>
                        <a:t>3.116</a:t>
                      </a:r>
                    </a:p>
                  </a:txBody>
                  <a:tcPr/>
                </a:tc>
                <a:tc>
                  <a:txBody>
                    <a:bodyPr/>
                    <a:lstStyle/>
                    <a:p>
                      <a:r>
                        <a:t>19.930 155.973</a:t>
                      </a:r>
                    </a:p>
                  </a:txBody>
                  <a:tcPr/>
                </a:tc>
              </a:tr>
            </a:tbl>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7 Table: 2</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1045028"/>
                <a:gridCol w="1045028"/>
                <a:gridCol w="1045028"/>
                <a:gridCol w="1045028"/>
                <a:gridCol w="1045028"/>
                <a:gridCol w="1045028"/>
                <a:gridCol w="1045032"/>
              </a:tblGrid>
              <a:tr h="179614">
                <a:tc>
                  <a:txBody>
                    <a:bodyPr/>
                    <a:lstStyle/>
                    <a:p>
                      <a:r>
                        <a:t>1.0 148.50</a:t>
                      </a:r>
                    </a:p>
                  </a:txBody>
                  <a:tcPr/>
                </a:tc>
                <a:tc>
                  <a:txBody>
                    <a:bodyPr/>
                    <a:lstStyle/>
                    <a:p>
                      <a:r>
                        <a:t>nan</a:t>
                      </a:r>
                    </a:p>
                  </a:txBody>
                  <a:tcPr/>
                </a:tc>
                <a:tc>
                  <a:txBody>
                    <a:bodyPr/>
                    <a:lstStyle/>
                    <a:p>
                      <a:r>
                        <a:t>1.374</a:t>
                      </a:r>
                    </a:p>
                  </a:txBody>
                  <a:tcPr/>
                </a:tc>
                <a:tc>
                  <a:txBody>
                    <a:bodyPr/>
                    <a:lstStyle/>
                    <a:p>
                      <a:r>
                        <a:t>0.016</a:t>
                      </a:r>
                    </a:p>
                  </a:txBody>
                  <a:tcPr/>
                </a:tc>
                <a:tc>
                  <a:txBody>
                    <a:bodyPr/>
                    <a:lstStyle/>
                    <a:p>
                      <a:r>
                        <a:t>0.104</a:t>
                      </a:r>
                    </a:p>
                  </a:txBody>
                  <a:tcPr/>
                </a:tc>
                <a:tc>
                  <a:txBody>
                    <a:bodyPr/>
                    <a:lstStyle/>
                    <a:p>
                      <a:r>
                        <a:t>0.104</a:t>
                      </a:r>
                    </a:p>
                  </a:txBody>
                  <a:tcPr/>
                </a:tc>
                <a:tc>
                  <a:txBody>
                    <a:bodyPr/>
                    <a:lstStyle/>
                    <a:p>
                      <a:r>
                        <a:t>nan</a:t>
                      </a:r>
                    </a:p>
                  </a:txBody>
                  <a:tcPr/>
                </a:tc>
              </a:tr>
              <a:tr h="179614">
                <a:tc>
                  <a:txBody>
                    <a:bodyPr/>
                    <a:lstStyle/>
                    <a:p>
                      <a:r>
                        <a:t>1.2 148.50</a:t>
                      </a:r>
                    </a:p>
                  </a:txBody>
                  <a:tcPr/>
                </a:tc>
                <a:tc>
                  <a:txBody>
                    <a:bodyPr/>
                    <a:lstStyle/>
                    <a:p>
                      <a:r>
                        <a:t>nan</a:t>
                      </a:r>
                    </a:p>
                  </a:txBody>
                  <a:tcPr/>
                </a:tc>
                <a:tc>
                  <a:txBody>
                    <a:bodyPr/>
                    <a:lstStyle/>
                    <a:p>
                      <a:r>
                        <a:t>1.414</a:t>
                      </a:r>
                    </a:p>
                  </a:txBody>
                  <a:tcPr/>
                </a:tc>
                <a:tc>
                  <a:txBody>
                    <a:bodyPr/>
                    <a:lstStyle/>
                    <a:p>
                      <a:r>
                        <a:t>0.052</a:t>
                      </a:r>
                    </a:p>
                  </a:txBody>
                  <a:tcPr/>
                </a:tc>
                <a:tc>
                  <a:txBody>
                    <a:bodyPr/>
                    <a:lstStyle/>
                    <a:p>
                      <a:r>
                        <a:t>0.328</a:t>
                      </a:r>
                    </a:p>
                  </a:txBody>
                  <a:tcPr/>
                </a:tc>
                <a:tc>
                  <a:txBody>
                    <a:bodyPr/>
                    <a:lstStyle/>
                    <a:p>
                      <a:r>
                        <a:t>0.328</a:t>
                      </a:r>
                    </a:p>
                  </a:txBody>
                  <a:tcPr/>
                </a:tc>
                <a:tc>
                  <a:txBody>
                    <a:bodyPr/>
                    <a:lstStyle/>
                    <a:p>
                      <a:r>
                        <a:t>nan</a:t>
                      </a:r>
                    </a:p>
                  </a:txBody>
                  <a:tcPr/>
                </a:tc>
              </a:tr>
              <a:tr h="179614">
                <a:tc>
                  <a:txBody>
                    <a:bodyPr/>
                    <a:lstStyle/>
                    <a:p>
                      <a:r>
                        <a:t>1.4 148.50</a:t>
                      </a:r>
                    </a:p>
                  </a:txBody>
                  <a:tcPr/>
                </a:tc>
                <a:tc>
                  <a:txBody>
                    <a:bodyPr/>
                    <a:lstStyle/>
                    <a:p>
                      <a:r>
                        <a:t>nan</a:t>
                      </a:r>
                    </a:p>
                  </a:txBody>
                  <a:tcPr/>
                </a:tc>
                <a:tc>
                  <a:txBody>
                    <a:bodyPr/>
                    <a:lstStyle/>
                    <a:p>
                      <a:r>
                        <a:t>1.522</a:t>
                      </a:r>
                    </a:p>
                  </a:txBody>
                  <a:tcPr/>
                </a:tc>
                <a:tc>
                  <a:txBody>
                    <a:bodyPr/>
                    <a:lstStyle/>
                    <a:p>
                      <a:r>
                        <a:t>0.134</a:t>
                      </a:r>
                    </a:p>
                  </a:txBody>
                  <a:tcPr/>
                </a:tc>
                <a:tc>
                  <a:txBody>
                    <a:bodyPr/>
                    <a:lstStyle/>
                    <a:p>
                      <a:r>
                        <a:t>0.797</a:t>
                      </a:r>
                    </a:p>
                  </a:txBody>
                  <a:tcPr/>
                </a:tc>
                <a:tc>
                  <a:txBody>
                    <a:bodyPr/>
                    <a:lstStyle/>
                    <a:p>
                      <a:r>
                        <a:t>0.796</a:t>
                      </a:r>
                    </a:p>
                  </a:txBody>
                  <a:tcPr/>
                </a:tc>
                <a:tc>
                  <a:txBody>
                    <a:bodyPr/>
                    <a:lstStyle/>
                    <a:p>
                      <a:r>
                        <a:t>nan</a:t>
                      </a:r>
                    </a:p>
                  </a:txBody>
                  <a:tcPr/>
                </a:tc>
              </a:tr>
              <a:tr h="179614">
                <a:tc>
                  <a:txBody>
                    <a:bodyPr/>
                    <a:lstStyle/>
                    <a:p>
                      <a:r>
                        <a:t>1.6 148.60</a:t>
                      </a:r>
                    </a:p>
                  </a:txBody>
                  <a:tcPr/>
                </a:tc>
                <a:tc>
                  <a:txBody>
                    <a:bodyPr/>
                    <a:lstStyle/>
                    <a:p>
                      <a:r>
                        <a:t>nan</a:t>
                      </a:r>
                    </a:p>
                  </a:txBody>
                  <a:tcPr/>
                </a:tc>
                <a:tc>
                  <a:txBody>
                    <a:bodyPr/>
                    <a:lstStyle/>
                    <a:p>
                      <a:r>
                        <a:t>1.757</a:t>
                      </a:r>
                    </a:p>
                  </a:txBody>
                  <a:tcPr/>
                </a:tc>
                <a:tc>
                  <a:txBody>
                    <a:bodyPr/>
                    <a:lstStyle/>
                    <a:p>
                      <a:r>
                        <a:t>0.29</a:t>
                      </a:r>
                    </a:p>
                  </a:txBody>
                  <a:tcPr/>
                </a:tc>
                <a:tc>
                  <a:txBody>
                    <a:bodyPr/>
                    <a:lstStyle/>
                    <a:p>
                      <a:r>
                        <a:t>1.631</a:t>
                      </a:r>
                    </a:p>
                  </a:txBody>
                  <a:tcPr/>
                </a:tc>
                <a:tc>
                  <a:txBody>
                    <a:bodyPr/>
                    <a:lstStyle/>
                    <a:p>
                      <a:r>
                        <a:t>1.628</a:t>
                      </a:r>
                    </a:p>
                  </a:txBody>
                  <a:tcPr/>
                </a:tc>
                <a:tc>
                  <a:txBody>
                    <a:bodyPr/>
                    <a:lstStyle/>
                    <a:p>
                      <a:r>
                        <a:t>nan</a:t>
                      </a:r>
                    </a:p>
                  </a:txBody>
                  <a:tcPr/>
                </a:tc>
              </a:tr>
              <a:tr h="179614">
                <a:tc>
                  <a:txBody>
                    <a:bodyPr/>
                    <a:lstStyle/>
                    <a:p>
                      <a:r>
                        <a:t>1.8 148.90</a:t>
                      </a:r>
                    </a:p>
                  </a:txBody>
                  <a:tcPr/>
                </a:tc>
                <a:tc>
                  <a:txBody>
                    <a:bodyPr/>
                    <a:lstStyle/>
                    <a:p>
                      <a:r>
                        <a:t>nan</a:t>
                      </a:r>
                    </a:p>
                  </a:txBody>
                  <a:tcPr/>
                </a:tc>
                <a:tc>
                  <a:txBody>
                    <a:bodyPr/>
                    <a:lstStyle/>
                    <a:p>
                      <a:r>
                        <a:t>2.208</a:t>
                      </a:r>
                    </a:p>
                  </a:txBody>
                  <a:tcPr/>
                </a:tc>
                <a:tc>
                  <a:txBody>
                    <a:bodyPr/>
                    <a:lstStyle/>
                    <a:p>
                      <a:r>
                        <a:t>0.554</a:t>
                      </a:r>
                    </a:p>
                  </a:txBody>
                  <a:tcPr/>
                </a:tc>
                <a:tc>
                  <a:txBody>
                    <a:bodyPr/>
                    <a:lstStyle/>
                    <a:p>
                      <a:r>
                        <a:t>2.99</a:t>
                      </a:r>
                    </a:p>
                  </a:txBody>
                  <a:tcPr/>
                </a:tc>
                <a:tc>
                  <a:txBody>
                    <a:bodyPr/>
                    <a:lstStyle/>
                    <a:p>
                      <a:r>
                        <a:t>2.979</a:t>
                      </a:r>
                    </a:p>
                  </a:txBody>
                  <a:tcPr/>
                </a:tc>
                <a:tc>
                  <a:txBody>
                    <a:bodyPr/>
                    <a:lstStyle/>
                    <a:p>
                      <a:r>
                        <a:t>nan</a:t>
                      </a:r>
                    </a:p>
                  </a:txBody>
                  <a:tcPr/>
                </a:tc>
              </a:tr>
              <a:tr h="179614">
                <a:tc>
                  <a:txBody>
                    <a:bodyPr/>
                    <a:lstStyle/>
                    <a:p>
                      <a:r>
                        <a:t>2.0 149.30</a:t>
                      </a:r>
                    </a:p>
                  </a:txBody>
                  <a:tcPr/>
                </a:tc>
                <a:tc>
                  <a:txBody>
                    <a:bodyPr/>
                    <a:lstStyle/>
                    <a:p>
                      <a:r>
                        <a:t>nan</a:t>
                      </a:r>
                    </a:p>
                  </a:txBody>
                  <a:tcPr/>
                </a:tc>
                <a:tc>
                  <a:txBody>
                    <a:bodyPr/>
                    <a:lstStyle/>
                    <a:p>
                      <a:r>
                        <a:t>3.015</a:t>
                      </a:r>
                    </a:p>
                  </a:txBody>
                  <a:tcPr/>
                </a:tc>
                <a:tc>
                  <a:txBody>
                    <a:bodyPr/>
                    <a:lstStyle/>
                    <a:p>
                      <a:r>
                        <a:t>0.977</a:t>
                      </a:r>
                    </a:p>
                  </a:txBody>
                  <a:tcPr/>
                </a:tc>
                <a:tc>
                  <a:txBody>
                    <a:bodyPr/>
                    <a:lstStyle/>
                    <a:p>
                      <a:r>
                        <a:t>5.323</a:t>
                      </a:r>
                    </a:p>
                  </a:txBody>
                  <a:tcPr/>
                </a:tc>
                <a:tc>
                  <a:txBody>
                    <a:bodyPr/>
                    <a:lstStyle/>
                    <a:p>
                      <a:r>
                        <a:t>5.285</a:t>
                      </a:r>
                    </a:p>
                  </a:txBody>
                  <a:tcPr/>
                </a:tc>
                <a:tc>
                  <a:txBody>
                    <a:bodyPr/>
                    <a:lstStyle/>
                    <a:p>
                      <a:r>
                        <a:t>nan</a:t>
                      </a:r>
                    </a:p>
                  </a:txBody>
                  <a:tcPr/>
                </a:tc>
              </a:tr>
              <a:tr h="179614">
                <a:tc>
                  <a:txBody>
                    <a:bodyPr/>
                    <a:lstStyle/>
                    <a:p>
                      <a:r>
                        <a:t>Tl 1⁄4 2.158 149.90</a:t>
                      </a:r>
                    </a:p>
                  </a:txBody>
                  <a:tcPr/>
                </a:tc>
                <a:tc>
                  <a:txBody>
                    <a:bodyPr/>
                    <a:lstStyle/>
                    <a:p>
                      <a:r>
                        <a:t>nan</a:t>
                      </a:r>
                    </a:p>
                  </a:txBody>
                  <a:tcPr/>
                </a:tc>
                <a:tc>
                  <a:txBody>
                    <a:bodyPr/>
                    <a:lstStyle/>
                    <a:p>
                      <a:r>
                        <a:t>4.185</a:t>
                      </a:r>
                    </a:p>
                  </a:txBody>
                  <a:tcPr/>
                </a:tc>
                <a:tc>
                  <a:txBody>
                    <a:bodyPr/>
                    <a:lstStyle/>
                    <a:p>
                      <a:r>
                        <a:t>1.537</a:t>
                      </a:r>
                    </a:p>
                  </a:txBody>
                  <a:tcPr/>
                </a:tc>
                <a:tc>
                  <a:txBody>
                    <a:bodyPr/>
                    <a:lstStyle/>
                    <a:p>
                      <a:r>
                        <a:t>25.01</a:t>
                      </a:r>
                    </a:p>
                  </a:txBody>
                  <a:tcPr/>
                </a:tc>
                <a:tc>
                  <a:txBody>
                    <a:bodyPr/>
                    <a:lstStyle/>
                    <a:p>
                      <a:r>
                        <a:t>22.86</a:t>
                      </a:r>
                    </a:p>
                  </a:txBody>
                  <a:tcPr/>
                </a:tc>
                <a:tc>
                  <a:txBody>
                    <a:bodyPr/>
                    <a:lstStyle/>
                    <a:p>
                      <a:r>
                        <a:t>nan</a:t>
                      </a:r>
                    </a:p>
                  </a:txBody>
                  <a:tcPr/>
                </a:tc>
              </a:tr>
              <a:tr h="179614">
                <a:tc>
                  <a:txBody>
                    <a:bodyPr/>
                    <a:lstStyle/>
                    <a:p>
                      <a:r>
                        <a:t>2.2 149.90</a:t>
                      </a:r>
                    </a:p>
                  </a:txBody>
                  <a:tcPr/>
                </a:tc>
                <a:tc>
                  <a:txBody>
                    <a:bodyPr/>
                    <a:lstStyle/>
                    <a:p>
                      <a:r>
                        <a:t>nan</a:t>
                      </a:r>
                    </a:p>
                  </a:txBody>
                  <a:tcPr/>
                </a:tc>
                <a:tc>
                  <a:txBody>
                    <a:bodyPr/>
                    <a:lstStyle/>
                    <a:p>
                      <a:r>
                        <a:t>4.375</a:t>
                      </a:r>
                    </a:p>
                  </a:txBody>
                  <a:tcPr/>
                </a:tc>
                <a:tc>
                  <a:txBody>
                    <a:bodyPr/>
                    <a:lstStyle/>
                    <a:p>
                      <a:r>
                        <a:t>1.625</a:t>
                      </a:r>
                    </a:p>
                  </a:txBody>
                  <a:tcPr/>
                </a:tc>
                <a:tc>
                  <a:txBody>
                    <a:bodyPr/>
                    <a:lstStyle/>
                    <a:p>
                      <a:r>
                        <a:t>3.419</a:t>
                      </a:r>
                    </a:p>
                  </a:txBody>
                  <a:tcPr/>
                </a:tc>
                <a:tc>
                  <a:txBody>
                    <a:bodyPr/>
                    <a:lstStyle/>
                    <a:p>
                      <a:r>
                        <a:t>3.406</a:t>
                      </a:r>
                    </a:p>
                  </a:txBody>
                  <a:tcPr/>
                </a:tc>
                <a:tc>
                  <a:txBody>
                    <a:bodyPr/>
                    <a:lstStyle/>
                    <a:p>
                      <a:r>
                        <a:t>2.846 14.135</a:t>
                      </a:r>
                    </a:p>
                  </a:txBody>
                  <a:tcPr/>
                </a:tc>
              </a:tr>
              <a:tr h="179614">
                <a:tc>
                  <a:txBody>
                    <a:bodyPr/>
                    <a:lstStyle/>
                    <a:p>
                      <a:r>
                        <a:t>2.4 149.30</a:t>
                      </a:r>
                    </a:p>
                  </a:txBody>
                  <a:tcPr/>
                </a:tc>
                <a:tc>
                  <a:txBody>
                    <a:bodyPr/>
                    <a:lstStyle/>
                    <a:p>
                      <a:r>
                        <a:t>nan</a:t>
                      </a:r>
                    </a:p>
                  </a:txBody>
                  <a:tcPr/>
                </a:tc>
                <a:tc>
                  <a:txBody>
                    <a:bodyPr/>
                    <a:lstStyle/>
                    <a:p>
                      <a:r>
                        <a:t>4.885</a:t>
                      </a:r>
                    </a:p>
                  </a:txBody>
                  <a:tcPr/>
                </a:tc>
                <a:tc>
                  <a:txBody>
                    <a:bodyPr/>
                    <a:lstStyle/>
                    <a:p>
                      <a:r>
                        <a:t>1.847</a:t>
                      </a:r>
                    </a:p>
                  </a:txBody>
                  <a:tcPr/>
                </a:tc>
                <a:tc>
                  <a:txBody>
                    <a:bodyPr/>
                    <a:lstStyle/>
                    <a:p>
                      <a:r>
                        <a:t>2.195</a:t>
                      </a:r>
                    </a:p>
                  </a:txBody>
                  <a:tcPr/>
                </a:tc>
                <a:tc>
                  <a:txBody>
                    <a:bodyPr/>
                    <a:lstStyle/>
                    <a:p>
                      <a:r>
                        <a:t>2.097</a:t>
                      </a:r>
                    </a:p>
                  </a:txBody>
                  <a:tcPr/>
                </a:tc>
                <a:tc>
                  <a:txBody>
                    <a:bodyPr/>
                    <a:lstStyle/>
                    <a:p>
                      <a:r>
                        <a:t>3.260 15.048</a:t>
                      </a:r>
                    </a:p>
                  </a:txBody>
                  <a:tcPr/>
                </a:tc>
              </a:tr>
              <a:tr h="179614">
                <a:tc>
                  <a:txBody>
                    <a:bodyPr/>
                    <a:lstStyle/>
                    <a:p>
                      <a:r>
                        <a:t>2.6 148.30</a:t>
                      </a:r>
                    </a:p>
                  </a:txBody>
                  <a:tcPr/>
                </a:tc>
                <a:tc>
                  <a:txBody>
                    <a:bodyPr/>
                    <a:lstStyle/>
                    <a:p>
                      <a:r>
                        <a:t>nan</a:t>
                      </a:r>
                    </a:p>
                  </a:txBody>
                  <a:tcPr/>
                </a:tc>
                <a:tc>
                  <a:txBody>
                    <a:bodyPr/>
                    <a:lstStyle/>
                    <a:p>
                      <a:r>
                        <a:t>5.306</a:t>
                      </a:r>
                    </a:p>
                  </a:txBody>
                  <a:tcPr/>
                </a:tc>
                <a:tc>
                  <a:txBody>
                    <a:bodyPr/>
                    <a:lstStyle/>
                    <a:p>
                      <a:r>
                        <a:t>2.016</a:t>
                      </a:r>
                    </a:p>
                  </a:txBody>
                  <a:tcPr/>
                </a:tc>
                <a:tc>
                  <a:txBody>
                    <a:bodyPr/>
                    <a:lstStyle/>
                    <a:p>
                      <a:r>
                        <a:t>2.153</a:t>
                      </a:r>
                    </a:p>
                  </a:txBody>
                  <a:tcPr/>
                </a:tc>
                <a:tc>
                  <a:txBody>
                    <a:bodyPr/>
                    <a:lstStyle/>
                    <a:p>
                      <a:r>
                        <a:t>1.972</a:t>
                      </a:r>
                    </a:p>
                  </a:txBody>
                  <a:tcPr/>
                </a:tc>
                <a:tc>
                  <a:txBody>
                    <a:bodyPr/>
                    <a:lstStyle/>
                    <a:p>
                      <a:r>
                        <a:t>3.471 15.860</a:t>
                      </a:r>
                    </a:p>
                  </a:txBody>
                  <a:tcPr/>
                </a:tc>
              </a:tr>
              <a:tr h="179614">
                <a:tc>
                  <a:txBody>
                    <a:bodyPr/>
                    <a:lstStyle/>
                    <a:p>
                      <a:r>
                        <a:t>2.8 147.10</a:t>
                      </a:r>
                    </a:p>
                  </a:txBody>
                  <a:tcPr/>
                </a:tc>
                <a:tc>
                  <a:txBody>
                    <a:bodyPr/>
                    <a:lstStyle/>
                    <a:p>
                      <a:r>
                        <a:t>nan</a:t>
                      </a:r>
                    </a:p>
                  </a:txBody>
                  <a:tcPr/>
                </a:tc>
                <a:tc>
                  <a:txBody>
                    <a:bodyPr/>
                    <a:lstStyle/>
                    <a:p>
                      <a:r>
                        <a:t>5.738</a:t>
                      </a:r>
                    </a:p>
                  </a:txBody>
                  <a:tcPr/>
                </a:tc>
                <a:tc>
                  <a:txBody>
                    <a:bodyPr/>
                    <a:lstStyle/>
                    <a:p>
                      <a:r>
                        <a:t>2.175</a:t>
                      </a:r>
                    </a:p>
                  </a:txBody>
                  <a:tcPr/>
                </a:tc>
                <a:tc>
                  <a:txBody>
                    <a:bodyPr/>
                    <a:lstStyle/>
                    <a:p>
                      <a:r>
                        <a:t>2.209</a:t>
                      </a:r>
                    </a:p>
                  </a:txBody>
                  <a:tcPr/>
                </a:tc>
                <a:tc>
                  <a:txBody>
                    <a:bodyPr/>
                    <a:lstStyle/>
                    <a:p>
                      <a:r>
                        <a:t>1.918</a:t>
                      </a:r>
                    </a:p>
                  </a:txBody>
                  <a:tcPr/>
                </a:tc>
                <a:tc>
                  <a:txBody>
                    <a:bodyPr/>
                    <a:lstStyle/>
                    <a:p>
                      <a:r>
                        <a:t>3.613 16.590</a:t>
                      </a:r>
                    </a:p>
                  </a:txBody>
                  <a:tcPr/>
                </a:tc>
              </a:tr>
              <a:tr h="179614">
                <a:tc>
                  <a:txBody>
                    <a:bodyPr/>
                    <a:lstStyle/>
                    <a:p>
                      <a:r>
                        <a:t>3.0 145.70</a:t>
                      </a:r>
                    </a:p>
                  </a:txBody>
                  <a:tcPr/>
                </a:tc>
                <a:tc>
                  <a:txBody>
                    <a:bodyPr/>
                    <a:lstStyle/>
                    <a:p>
                      <a:r>
                        <a:t>nan</a:t>
                      </a:r>
                    </a:p>
                  </a:txBody>
                  <a:tcPr/>
                </a:tc>
                <a:tc>
                  <a:txBody>
                    <a:bodyPr/>
                    <a:lstStyle/>
                    <a:p>
                      <a:r>
                        <a:t>6.192</a:t>
                      </a:r>
                    </a:p>
                  </a:txBody>
                  <a:tcPr/>
                </a:tc>
                <a:tc>
                  <a:txBody>
                    <a:bodyPr/>
                    <a:lstStyle/>
                    <a:p>
                      <a:r>
                        <a:t>2.332</a:t>
                      </a:r>
                    </a:p>
                  </a:txBody>
                  <a:tcPr/>
                </a:tc>
                <a:tc>
                  <a:txBody>
                    <a:bodyPr/>
                    <a:lstStyle/>
                    <a:p>
                      <a:r>
                        <a:t>2.387</a:t>
                      </a:r>
                    </a:p>
                  </a:txBody>
                  <a:tcPr/>
                </a:tc>
                <a:tc>
                  <a:txBody>
                    <a:bodyPr/>
                    <a:lstStyle/>
                    <a:p>
                      <a:r>
                        <a:t>1.966</a:t>
                      </a:r>
                    </a:p>
                  </a:txBody>
                  <a:tcPr/>
                </a:tc>
                <a:tc>
                  <a:txBody>
                    <a:bodyPr/>
                    <a:lstStyle/>
                    <a:p>
                      <a:r>
                        <a:t>3.733 17.247</a:t>
                      </a:r>
                    </a:p>
                  </a:txBody>
                  <a:tcPr/>
                </a:tc>
              </a:tr>
              <a:tr h="179614">
                <a:tc>
                  <a:txBody>
                    <a:bodyPr/>
                    <a:lstStyle/>
                    <a:p>
                      <a:r>
                        <a:t>3.2 143.90</a:t>
                      </a:r>
                    </a:p>
                  </a:txBody>
                  <a:tcPr/>
                </a:tc>
                <a:tc>
                  <a:txBody>
                    <a:bodyPr/>
                    <a:lstStyle/>
                    <a:p>
                      <a:r>
                        <a:t>nan</a:t>
                      </a:r>
                    </a:p>
                  </a:txBody>
                  <a:tcPr/>
                </a:tc>
                <a:tc>
                  <a:txBody>
                    <a:bodyPr/>
                    <a:lstStyle/>
                    <a:p>
                      <a:r>
                        <a:t>6.695</a:t>
                      </a:r>
                    </a:p>
                  </a:txBody>
                  <a:tcPr/>
                </a:tc>
                <a:tc>
                  <a:txBody>
                    <a:bodyPr/>
                    <a:lstStyle/>
                    <a:p>
                      <a:r>
                        <a:t>2.494</a:t>
                      </a:r>
                    </a:p>
                  </a:txBody>
                  <a:tcPr/>
                </a:tc>
                <a:tc>
                  <a:txBody>
                    <a:bodyPr/>
                    <a:lstStyle/>
                    <a:p>
                      <a:r>
                        <a:t>2.653</a:t>
                      </a:r>
                    </a:p>
                  </a:txBody>
                  <a:tcPr/>
                </a:tc>
                <a:tc>
                  <a:txBody>
                    <a:bodyPr/>
                    <a:lstStyle/>
                    <a:p>
                      <a:r>
                        <a:t>2.087</a:t>
                      </a:r>
                    </a:p>
                  </a:txBody>
                  <a:tcPr/>
                </a:tc>
                <a:tc>
                  <a:txBody>
                    <a:bodyPr/>
                    <a:lstStyle/>
                    <a:p>
                      <a:r>
                        <a:t>3.834 17.830</a:t>
                      </a:r>
                    </a:p>
                  </a:txBody>
                  <a:tcPr/>
                </a:tc>
              </a:tr>
              <a:tr h="179614">
                <a:tc>
                  <a:txBody>
                    <a:bodyPr/>
                    <a:lstStyle/>
                    <a:p>
                      <a:r>
                        <a:t>3.4 141.90</a:t>
                      </a:r>
                    </a:p>
                  </a:txBody>
                  <a:tcPr/>
                </a:tc>
                <a:tc>
                  <a:txBody>
                    <a:bodyPr/>
                    <a:lstStyle/>
                    <a:p>
                      <a:r>
                        <a:t>nan</a:t>
                      </a:r>
                    </a:p>
                  </a:txBody>
                  <a:tcPr/>
                </a:tc>
                <a:tc>
                  <a:txBody>
                    <a:bodyPr/>
                    <a:lstStyle/>
                    <a:p>
                      <a:r>
                        <a:t>7.255</a:t>
                      </a:r>
                    </a:p>
                  </a:txBody>
                  <a:tcPr/>
                </a:tc>
                <a:tc>
                  <a:txBody>
                    <a:bodyPr/>
                    <a:lstStyle/>
                    <a:p>
                      <a:r>
                        <a:t>2.664</a:t>
                      </a:r>
                    </a:p>
                  </a:txBody>
                  <a:tcPr/>
                </a:tc>
                <a:tc>
                  <a:txBody>
                    <a:bodyPr/>
                    <a:lstStyle/>
                    <a:p>
                      <a:r>
                        <a:t>2.943</a:t>
                      </a:r>
                    </a:p>
                  </a:txBody>
                  <a:tcPr/>
                </a:tc>
                <a:tc>
                  <a:txBody>
                    <a:bodyPr/>
                    <a:lstStyle/>
                    <a:p>
                      <a:r>
                        <a:t>2.209</a:t>
                      </a:r>
                    </a:p>
                  </a:txBody>
                  <a:tcPr/>
                </a:tc>
                <a:tc>
                  <a:txBody>
                    <a:bodyPr/>
                    <a:lstStyle/>
                    <a:p>
                      <a:r>
                        <a:t>3.881 18.337</a:t>
                      </a:r>
                    </a:p>
                  </a:txBody>
                  <a:tcPr/>
                </a:tc>
              </a:tr>
              <a:tr h="179614">
                <a:tc>
                  <a:txBody>
                    <a:bodyPr/>
                    <a:lstStyle/>
                    <a:p>
                      <a:r>
                        <a:t>3.6 139.70</a:t>
                      </a:r>
                    </a:p>
                  </a:txBody>
                  <a:tcPr/>
                </a:tc>
                <a:tc>
                  <a:txBody>
                    <a:bodyPr/>
                    <a:lstStyle/>
                    <a:p>
                      <a:r>
                        <a:t>nan</a:t>
                      </a:r>
                    </a:p>
                  </a:txBody>
                  <a:tcPr/>
                </a:tc>
                <a:tc>
                  <a:txBody>
                    <a:bodyPr/>
                    <a:lstStyle/>
                    <a:p>
                      <a:r>
                        <a:t>7.874</a:t>
                      </a:r>
                    </a:p>
                  </a:txBody>
                  <a:tcPr/>
                </a:tc>
                <a:tc>
                  <a:txBody>
                    <a:bodyPr/>
                    <a:lstStyle/>
                    <a:p>
                      <a:r>
                        <a:t>2.841</a:t>
                      </a:r>
                    </a:p>
                  </a:txBody>
                  <a:tcPr/>
                </a:tc>
                <a:tc>
                  <a:txBody>
                    <a:bodyPr/>
                    <a:lstStyle/>
                    <a:p>
                      <a:r>
                        <a:t>3.246</a:t>
                      </a:r>
                    </a:p>
                  </a:txBody>
                  <a:tcPr/>
                </a:tc>
                <a:tc>
                  <a:txBody>
                    <a:bodyPr/>
                    <a:lstStyle/>
                    <a:p>
                      <a:r>
                        <a:t>2.31</a:t>
                      </a:r>
                    </a:p>
                  </a:txBody>
                  <a:tcPr/>
                </a:tc>
                <a:tc>
                  <a:txBody>
                    <a:bodyPr/>
                    <a:lstStyle/>
                    <a:p>
                      <a:r>
                        <a:t>3.809 18.710</a:t>
                      </a:r>
                    </a:p>
                  </a:txBody>
                  <a:tcPr/>
                </a:tc>
              </a:tr>
              <a:tr h="179614">
                <a:tc>
                  <a:txBody>
                    <a:bodyPr/>
                    <a:lstStyle/>
                    <a:p>
                      <a:r>
                        <a:t>3.8 137.10</a:t>
                      </a:r>
                    </a:p>
                  </a:txBody>
                  <a:tcPr/>
                </a:tc>
                <a:tc>
                  <a:txBody>
                    <a:bodyPr/>
                    <a:lstStyle/>
                    <a:p>
                      <a:r>
                        <a:t>nan</a:t>
                      </a:r>
                    </a:p>
                  </a:txBody>
                  <a:tcPr/>
                </a:tc>
                <a:tc>
                  <a:txBody>
                    <a:bodyPr/>
                    <a:lstStyle/>
                    <a:p>
                      <a:r>
                        <a:t>8.555</a:t>
                      </a:r>
                    </a:p>
                  </a:txBody>
                  <a:tcPr/>
                </a:tc>
                <a:tc>
                  <a:txBody>
                    <a:bodyPr/>
                    <a:lstStyle/>
                    <a:p>
                      <a:r>
                        <a:t>3.025</a:t>
                      </a:r>
                    </a:p>
                  </a:txBody>
                  <a:tcPr/>
                </a:tc>
                <a:tc>
                  <a:txBody>
                    <a:bodyPr/>
                    <a:lstStyle/>
                    <a:p>
                      <a:r>
                        <a:t>3.57</a:t>
                      </a:r>
                    </a:p>
                  </a:txBody>
                  <a:tcPr/>
                </a:tc>
                <a:tc>
                  <a:txBody>
                    <a:bodyPr/>
                    <a:lstStyle/>
                    <a:p>
                      <a:r>
                        <a:t>2.39</a:t>
                      </a:r>
                    </a:p>
                  </a:txBody>
                  <a:tcPr/>
                </a:tc>
                <a:tc>
                  <a:txBody>
                    <a:bodyPr/>
                    <a:lstStyle/>
                    <a:p>
                      <a:r>
                        <a:t>3.675 19.053</a:t>
                      </a:r>
                    </a:p>
                  </a:txBody>
                  <a:tcPr/>
                </a:tc>
              </a:tr>
              <a:tr h="179614">
                <a:tc>
                  <a:txBody>
                    <a:bodyPr/>
                    <a:lstStyle/>
                    <a:p>
                      <a:r>
                        <a:t>4.0 134.10</a:t>
                      </a:r>
                    </a:p>
                  </a:txBody>
                  <a:tcPr/>
                </a:tc>
                <a:tc>
                  <a:txBody>
                    <a:bodyPr/>
                    <a:lstStyle/>
                    <a:p>
                      <a:r>
                        <a:t>nan</a:t>
                      </a:r>
                    </a:p>
                  </a:txBody>
                  <a:tcPr/>
                </a:tc>
                <a:tc>
                  <a:txBody>
                    <a:bodyPr/>
                    <a:lstStyle/>
                    <a:p>
                      <a:r>
                        <a:t>9.305</a:t>
                      </a:r>
                    </a:p>
                  </a:txBody>
                  <a:tcPr/>
                </a:tc>
                <a:tc>
                  <a:txBody>
                    <a:bodyPr/>
                    <a:lstStyle/>
                    <a:p>
                      <a:r>
                        <a:t>3.217</a:t>
                      </a:r>
                    </a:p>
                  </a:txBody>
                  <a:tcPr/>
                </a:tc>
                <a:tc>
                  <a:txBody>
                    <a:bodyPr/>
                    <a:lstStyle/>
                    <a:p>
                      <a:r>
                        <a:t>3.94</a:t>
                      </a:r>
                    </a:p>
                  </a:txBody>
                  <a:tcPr/>
                </a:tc>
                <a:tc>
                  <a:txBody>
                    <a:bodyPr/>
                    <a:lstStyle/>
                    <a:p>
                      <a:r>
                        <a:t>2.451</a:t>
                      </a:r>
                    </a:p>
                  </a:txBody>
                  <a:tcPr/>
                </a:tc>
                <a:tc>
                  <a:txBody>
                    <a:bodyPr/>
                    <a:lstStyle/>
                    <a:p>
                      <a:r>
                        <a:t>3.557 19.304</a:t>
                      </a:r>
                    </a:p>
                  </a:txBody>
                  <a:tcPr/>
                </a:tc>
              </a:tr>
              <a:tr h="179614">
                <a:tc>
                  <a:txBody>
                    <a:bodyPr/>
                    <a:lstStyle/>
                    <a:p>
                      <a:r>
                        <a:t>4.2 130.70</a:t>
                      </a:r>
                    </a:p>
                  </a:txBody>
                  <a:tcPr/>
                </a:tc>
                <a:tc>
                  <a:txBody>
                    <a:bodyPr/>
                    <a:lstStyle/>
                    <a:p>
                      <a:r>
                        <a:t>nan</a:t>
                      </a:r>
                    </a:p>
                  </a:txBody>
                  <a:tcPr/>
                </a:tc>
                <a:tc>
                  <a:txBody>
                    <a:bodyPr/>
                    <a:lstStyle/>
                    <a:p>
                      <a:r>
                        <a:t>10.14</a:t>
                      </a:r>
                    </a:p>
                  </a:txBody>
                  <a:tcPr/>
                </a:tc>
                <a:tc>
                  <a:txBody>
                    <a:bodyPr/>
                    <a:lstStyle/>
                    <a:p>
                      <a:r>
                        <a:t>3.42</a:t>
                      </a:r>
                    </a:p>
                  </a:txBody>
                  <a:tcPr/>
                </a:tc>
                <a:tc>
                  <a:txBody>
                    <a:bodyPr/>
                    <a:lstStyle/>
                    <a:p>
                      <a:r>
                        <a:t>4.395</a:t>
                      </a:r>
                    </a:p>
                  </a:txBody>
                  <a:tcPr/>
                </a:tc>
                <a:tc>
                  <a:txBody>
                    <a:bodyPr/>
                    <a:lstStyle/>
                    <a:p>
                      <a:r>
                        <a:t>2.499</a:t>
                      </a:r>
                    </a:p>
                  </a:txBody>
                  <a:tcPr/>
                </a:tc>
                <a:tc>
                  <a:txBody>
                    <a:bodyPr/>
                    <a:lstStyle/>
                    <a:p>
                      <a:r>
                        <a:t>3.432 19.459</a:t>
                      </a:r>
                    </a:p>
                  </a:txBody>
                  <a:tcPr/>
                </a:tc>
              </a:tr>
              <a:tr h="179614">
                <a:tc>
                  <a:txBody>
                    <a:bodyPr/>
                    <a:lstStyle/>
                    <a:p>
                      <a:r>
                        <a:t>4.4 126.60</a:t>
                      </a:r>
                    </a:p>
                  </a:txBody>
                  <a:tcPr/>
                </a:tc>
                <a:tc>
                  <a:txBody>
                    <a:bodyPr/>
                    <a:lstStyle/>
                    <a:p>
                      <a:r>
                        <a:t>nan</a:t>
                      </a:r>
                    </a:p>
                  </a:txBody>
                  <a:tcPr/>
                </a:tc>
                <a:tc>
                  <a:txBody>
                    <a:bodyPr/>
                    <a:lstStyle/>
                    <a:p>
                      <a:r>
                        <a:t>11.07</a:t>
                      </a:r>
                    </a:p>
                  </a:txBody>
                  <a:tcPr/>
                </a:tc>
                <a:tc>
                  <a:txBody>
                    <a:bodyPr/>
                    <a:lstStyle/>
                    <a:p>
                      <a:r>
                        <a:t>3.638</a:t>
                      </a:r>
                    </a:p>
                  </a:txBody>
                  <a:tcPr/>
                </a:tc>
                <a:tc>
                  <a:txBody>
                    <a:bodyPr/>
                    <a:lstStyle/>
                    <a:p>
                      <a:r>
                        <a:t>5.014</a:t>
                      </a:r>
                    </a:p>
                  </a:txBody>
                  <a:tcPr/>
                </a:tc>
                <a:tc>
                  <a:txBody>
                    <a:bodyPr/>
                    <a:lstStyle/>
                    <a:p>
                      <a:r>
                        <a:t>2.54</a:t>
                      </a:r>
                    </a:p>
                  </a:txBody>
                  <a:tcPr/>
                </a:tc>
                <a:tc>
                  <a:txBody>
                    <a:bodyPr/>
                    <a:lstStyle/>
                    <a:p>
                      <a:r>
                        <a:t>3.298 19.512</a:t>
                      </a:r>
                    </a:p>
                  </a:txBody>
                  <a:tcPr/>
                </a:tc>
              </a:tr>
              <a:tr h="179614">
                <a:tc>
                  <a:txBody>
                    <a:bodyPr/>
                    <a:lstStyle/>
                    <a:p>
                      <a:r>
                        <a:t>4.6 121.60</a:t>
                      </a:r>
                    </a:p>
                  </a:txBody>
                  <a:tcPr/>
                </a:tc>
                <a:tc>
                  <a:txBody>
                    <a:bodyPr/>
                    <a:lstStyle/>
                    <a:p>
                      <a:r>
                        <a:t>nan</a:t>
                      </a:r>
                    </a:p>
                  </a:txBody>
                  <a:tcPr/>
                </a:tc>
                <a:tc>
                  <a:txBody>
                    <a:bodyPr/>
                    <a:lstStyle/>
                    <a:p>
                      <a:r>
                        <a:t>12.16</a:t>
                      </a:r>
                    </a:p>
                  </a:txBody>
                  <a:tcPr/>
                </a:tc>
                <a:tc>
                  <a:txBody>
                    <a:bodyPr/>
                    <a:lstStyle/>
                    <a:p>
                      <a:r>
                        <a:t>3.88</a:t>
                      </a:r>
                    </a:p>
                  </a:txBody>
                  <a:tcPr/>
                </a:tc>
                <a:tc>
                  <a:txBody>
                    <a:bodyPr/>
                    <a:lstStyle/>
                    <a:p>
                      <a:r>
                        <a:t>5.984</a:t>
                      </a:r>
                    </a:p>
                  </a:txBody>
                  <a:tcPr/>
                </a:tc>
                <a:tc>
                  <a:txBody>
                    <a:bodyPr/>
                    <a:lstStyle/>
                    <a:p>
                      <a:r>
                        <a:t>2.579</a:t>
                      </a:r>
                    </a:p>
                  </a:txBody>
                  <a:tcPr/>
                </a:tc>
                <a:tc>
                  <a:txBody>
                    <a:bodyPr/>
                    <a:lstStyle/>
                    <a:p>
                      <a:r>
                        <a:t>3.147 19.470</a:t>
                      </a:r>
                    </a:p>
                  </a:txBody>
                  <a:tcPr/>
                </a:tc>
              </a:tr>
              <a:tr h="179614">
                <a:tc>
                  <a:txBody>
                    <a:bodyPr/>
                    <a:lstStyle/>
                    <a:p>
                      <a:r>
                        <a:t>4.8 114.80</a:t>
                      </a:r>
                    </a:p>
                  </a:txBody>
                  <a:tcPr/>
                </a:tc>
                <a:tc>
                  <a:txBody>
                    <a:bodyPr/>
                    <a:lstStyle/>
                    <a:p>
                      <a:r>
                        <a:t>nan</a:t>
                      </a:r>
                    </a:p>
                  </a:txBody>
                  <a:tcPr/>
                </a:tc>
                <a:tc>
                  <a:txBody>
                    <a:bodyPr/>
                    <a:lstStyle/>
                    <a:p>
                      <a:r>
                        <a:t>13.53</a:t>
                      </a:r>
                    </a:p>
                  </a:txBody>
                  <a:tcPr/>
                </a:tc>
                <a:tc>
                  <a:txBody>
                    <a:bodyPr/>
                    <a:lstStyle/>
                    <a:p>
                      <a:r>
                        <a:t>4.17</a:t>
                      </a:r>
                    </a:p>
                  </a:txBody>
                  <a:tcPr/>
                </a:tc>
                <a:tc>
                  <a:txBody>
                    <a:bodyPr/>
                    <a:lstStyle/>
                    <a:p>
                      <a:r>
                        <a:t>7.942</a:t>
                      </a:r>
                    </a:p>
                  </a:txBody>
                  <a:tcPr/>
                </a:tc>
                <a:tc>
                  <a:txBody>
                    <a:bodyPr/>
                    <a:lstStyle/>
                    <a:p>
                      <a:r>
                        <a:t>2.623</a:t>
                      </a:r>
                    </a:p>
                  </a:txBody>
                  <a:tcPr/>
                </a:tc>
                <a:tc>
                  <a:txBody>
                    <a:bodyPr/>
                    <a:lstStyle/>
                    <a:p>
                      <a:r>
                        <a:t>2.964 19.352</a:t>
                      </a:r>
                    </a:p>
                  </a:txBody>
                  <a:tcPr/>
                </a:tc>
              </a:tr>
              <a:tr h="179614">
                <a:tc>
                  <a:txBody>
                    <a:bodyPr/>
                    <a:lstStyle/>
                    <a:p>
                      <a:r>
                        <a:t>5.0 102.80</a:t>
                      </a:r>
                    </a:p>
                  </a:txBody>
                  <a:tcPr/>
                </a:tc>
                <a:tc>
                  <a:txBody>
                    <a:bodyPr/>
                    <a:lstStyle/>
                    <a:p>
                      <a:r>
                        <a:t>nan</a:t>
                      </a:r>
                    </a:p>
                  </a:txBody>
                  <a:tcPr/>
                </a:tc>
                <a:tc>
                  <a:txBody>
                    <a:bodyPr/>
                    <a:lstStyle/>
                    <a:p>
                      <a:r>
                        <a:t>15.68</a:t>
                      </a:r>
                    </a:p>
                  </a:txBody>
                  <a:tcPr/>
                </a:tc>
                <a:tc>
                  <a:txBody>
                    <a:bodyPr/>
                    <a:lstStyle/>
                    <a:p>
                      <a:r>
                        <a:t>4.608</a:t>
                      </a:r>
                    </a:p>
                  </a:txBody>
                  <a:tcPr/>
                </a:tc>
                <a:tc>
                  <a:txBody>
                    <a:bodyPr/>
                    <a:lstStyle/>
                    <a:p>
                      <a:r>
                        <a:t>16.58</a:t>
                      </a:r>
                    </a:p>
                  </a:txBody>
                  <a:tcPr/>
                </a:tc>
                <a:tc>
                  <a:txBody>
                    <a:bodyPr/>
                    <a:lstStyle/>
                    <a:p>
                      <a:r>
                        <a:t>2.696</a:t>
                      </a:r>
                    </a:p>
                  </a:txBody>
                  <a:tcPr/>
                </a:tc>
                <a:tc>
                  <a:txBody>
                    <a:bodyPr/>
                    <a:lstStyle/>
                    <a:p>
                      <a:r>
                        <a:t>2.683 19.294</a:t>
                      </a:r>
                    </a:p>
                  </a:txBody>
                  <a:tcPr/>
                </a:tc>
              </a:tr>
              <a:tr h="179614">
                <a:tc>
                  <a:txBody>
                    <a:bodyPr/>
                    <a:lstStyle/>
                    <a:p>
                      <a:r>
                        <a:t>Tsvp 1⁄4 5.0356 98.60</a:t>
                      </a:r>
                    </a:p>
                  </a:txBody>
                  <a:tcPr/>
                </a:tc>
                <a:tc>
                  <a:txBody>
                    <a:bodyPr/>
                    <a:lstStyle/>
                    <a:p>
                      <a:r>
                        <a:t>nan</a:t>
                      </a:r>
                    </a:p>
                  </a:txBody>
                  <a:tcPr/>
                </a:tc>
                <a:tc>
                  <a:txBody>
                    <a:bodyPr/>
                    <a:lstStyle/>
                    <a:p>
                      <a:r>
                        <a:t>16.387</a:t>
                      </a:r>
                    </a:p>
                  </a:txBody>
                  <a:tcPr/>
                </a:tc>
                <a:tc>
                  <a:txBody>
                    <a:bodyPr/>
                    <a:lstStyle/>
                    <a:p>
                      <a:r>
                        <a:t>4.749</a:t>
                      </a:r>
                    </a:p>
                  </a:txBody>
                  <a:tcPr/>
                </a:tc>
                <a:tc>
                  <a:txBody>
                    <a:bodyPr/>
                    <a:lstStyle/>
                    <a:p>
                      <a:r>
                        <a:t>24.548</a:t>
                      </a:r>
                    </a:p>
                  </a:txBody>
                  <a:tcPr/>
                </a:tc>
                <a:tc>
                  <a:txBody>
                    <a:bodyPr/>
                    <a:lstStyle/>
                    <a:p>
                      <a:r>
                        <a:t>2.722</a:t>
                      </a:r>
                    </a:p>
                  </a:txBody>
                  <a:tcPr/>
                </a:tc>
                <a:tc>
                  <a:txBody>
                    <a:bodyPr/>
                    <a:lstStyle/>
                    <a:p>
                      <a:r>
                        <a:t>2.593 19.439</a:t>
                      </a:r>
                    </a:p>
                  </a:txBody>
                  <a:tcPr/>
                </a:tc>
              </a:tr>
              <a:tr h="179614">
                <a:tc>
                  <a:txBody>
                    <a:bodyPr/>
                    <a:lstStyle/>
                    <a:p>
                      <a:r>
                        <a:t>Tsvp 1⁄4 5.0356 40.36</a:t>
                      </a:r>
                    </a:p>
                  </a:txBody>
                  <a:tcPr/>
                </a:tc>
                <a:tc>
                  <a:txBody>
                    <a:bodyPr/>
                    <a:lstStyle/>
                    <a:p>
                      <a:r>
                        <a:t>nan</a:t>
                      </a:r>
                    </a:p>
                  </a:txBody>
                  <a:tcPr/>
                </a:tc>
                <a:tc>
                  <a:txBody>
                    <a:bodyPr/>
                    <a:lstStyle/>
                    <a:p>
                      <a:r>
                        <a:t>27.842</a:t>
                      </a:r>
                    </a:p>
                  </a:txBody>
                  <a:tcPr/>
                </a:tc>
                <a:tc>
                  <a:txBody>
                    <a:bodyPr/>
                    <a:lstStyle/>
                    <a:p>
                      <a:r>
                        <a:t>7.023</a:t>
                      </a:r>
                    </a:p>
                  </a:txBody>
                  <a:tcPr/>
                </a:tc>
                <a:tc>
                  <a:txBody>
                    <a:bodyPr/>
                    <a:lstStyle/>
                    <a:p>
                      <a:r>
                        <a:t>34.804</a:t>
                      </a:r>
                    </a:p>
                  </a:txBody>
                  <a:tcPr/>
                </a:tc>
                <a:tc>
                  <a:txBody>
                    <a:bodyPr/>
                    <a:lstStyle/>
                    <a:p>
                      <a:r>
                        <a:t>3.04</a:t>
                      </a:r>
                    </a:p>
                  </a:txBody>
                  <a:tcPr/>
                </a:tc>
                <a:tc>
                  <a:txBody>
                    <a:bodyPr/>
                    <a:lstStyle/>
                    <a:p>
                      <a:r>
                        <a:t>1.721 14.136</a:t>
                      </a:r>
                    </a:p>
                  </a:txBody>
                  <a:tcPr/>
                </a:tc>
              </a:tr>
              <a:tr h="179614">
                <a:tc>
                  <a:txBody>
                    <a:bodyPr/>
                    <a:lstStyle/>
                    <a:p>
                      <a:r>
                        <a:t>5.2 32.030</a:t>
                      </a:r>
                    </a:p>
                  </a:txBody>
                  <a:tcPr/>
                </a:tc>
                <a:tc>
                  <a:txBody>
                    <a:bodyPr/>
                    <a:lstStyle/>
                    <a:p>
                      <a:r>
                        <a:t>nan</a:t>
                      </a:r>
                    </a:p>
                  </a:txBody>
                  <a:tcPr/>
                </a:tc>
                <a:tc>
                  <a:txBody>
                    <a:bodyPr/>
                    <a:lstStyle/>
                    <a:p>
                      <a:r>
                        <a:t>31.14</a:t>
                      </a:r>
                    </a:p>
                  </a:txBody>
                  <a:tcPr/>
                </a:tc>
                <a:tc>
                  <a:txBody>
                    <a:bodyPr/>
                    <a:lstStyle/>
                    <a:p>
                      <a:r>
                        <a:t>7.669</a:t>
                      </a:r>
                    </a:p>
                  </a:txBody>
                  <a:tcPr/>
                </a:tc>
                <a:tc>
                  <a:txBody>
                    <a:bodyPr/>
                    <a:lstStyle/>
                    <a:p>
                      <a:r>
                        <a:t>14.29</a:t>
                      </a:r>
                    </a:p>
                  </a:txBody>
                  <a:tcPr/>
                </a:tc>
                <a:tc>
                  <a:txBody>
                    <a:bodyPr/>
                    <a:lstStyle/>
                    <a:p>
                      <a:r>
                        <a:t>3.081</a:t>
                      </a:r>
                    </a:p>
                  </a:txBody>
                  <a:tcPr/>
                </a:tc>
                <a:tc>
                  <a:txBody>
                    <a:bodyPr/>
                    <a:lstStyle/>
                    <a:p>
                      <a:r>
                        <a:t>1.670 12.791</a:t>
                      </a:r>
                    </a:p>
                  </a:txBody>
                  <a:tcPr/>
                </a:tc>
              </a:tr>
              <a:tr h="179614">
                <a:tc>
                  <a:txBody>
                    <a:bodyPr/>
                    <a:lstStyle/>
                    <a:p>
                      <a:r>
                        <a:t>6 21.260</a:t>
                      </a:r>
                    </a:p>
                  </a:txBody>
                  <a:tcPr/>
                </a:tc>
                <a:tc>
                  <a:txBody>
                    <a:bodyPr/>
                    <a:lstStyle/>
                    <a:p>
                      <a:r>
                        <a:t>nan</a:t>
                      </a:r>
                    </a:p>
                  </a:txBody>
                  <a:tcPr/>
                </a:tc>
                <a:tc>
                  <a:txBody>
                    <a:bodyPr/>
                    <a:lstStyle/>
                    <a:p>
                      <a:r>
                        <a:t>38.84</a:t>
                      </a:r>
                    </a:p>
                  </a:txBody>
                  <a:tcPr/>
                </a:tc>
                <a:tc>
                  <a:txBody>
                    <a:bodyPr/>
                    <a:lstStyle/>
                    <a:p>
                      <a:r>
                        <a:t>9.057</a:t>
                      </a:r>
                    </a:p>
                  </a:txBody>
                  <a:tcPr/>
                </a:tc>
                <a:tc>
                  <a:txBody>
                    <a:bodyPr/>
                    <a:lstStyle/>
                    <a:p>
                      <a:r>
                        <a:t>7.737</a:t>
                      </a:r>
                    </a:p>
                  </a:txBody>
                  <a:tcPr/>
                </a:tc>
                <a:tc>
                  <a:txBody>
                    <a:bodyPr/>
                    <a:lstStyle/>
                    <a:p>
                      <a:r>
                        <a:t>3.096</a:t>
                      </a:r>
                    </a:p>
                  </a:txBody>
                  <a:tcPr/>
                </a:tc>
                <a:tc>
                  <a:txBody>
                    <a:bodyPr/>
                    <a:lstStyle/>
                    <a:p>
                      <a:r>
                        <a:t>1.734 12.768</a:t>
                      </a:r>
                    </a:p>
                  </a:txBody>
                  <a:tcPr/>
                </a:tc>
              </a:tr>
              <a:tr h="179614">
                <a:tc>
                  <a:txBody>
                    <a:bodyPr/>
                    <a:lstStyle/>
                    <a:p>
                      <a:r>
                        <a:t>7 16.260</a:t>
                      </a:r>
                    </a:p>
                  </a:txBody>
                  <a:tcPr/>
                </a:tc>
                <a:tc>
                  <a:txBody>
                    <a:bodyPr/>
                    <a:lstStyle/>
                    <a:p>
                      <a:r>
                        <a:t>nan</a:t>
                      </a:r>
                    </a:p>
                  </a:txBody>
                  <a:tcPr/>
                </a:tc>
                <a:tc>
                  <a:txBody>
                    <a:bodyPr/>
                    <a:lstStyle/>
                    <a:p>
                      <a:r>
                        <a:t>45.85</a:t>
                      </a:r>
                    </a:p>
                  </a:txBody>
                  <a:tcPr/>
                </a:tc>
                <a:tc>
                  <a:txBody>
                    <a:bodyPr/>
                    <a:lstStyle/>
                    <a:p>
                      <a:r>
                        <a:t>10.14</a:t>
                      </a:r>
                    </a:p>
                  </a:txBody>
                  <a:tcPr/>
                </a:tc>
                <a:tc>
                  <a:txBody>
                    <a:bodyPr/>
                    <a:lstStyle/>
                    <a:p>
                      <a:r>
                        <a:t>6.519</a:t>
                      </a:r>
                    </a:p>
                  </a:txBody>
                  <a:tcPr/>
                </a:tc>
                <a:tc>
                  <a:txBody>
                    <a:bodyPr/>
                    <a:lstStyle/>
                    <a:p>
                      <a:r>
                        <a:t>3.095</a:t>
                      </a:r>
                    </a:p>
                  </a:txBody>
                  <a:tcPr/>
                </a:tc>
                <a:tc>
                  <a:txBody>
                    <a:bodyPr/>
                    <a:lstStyle/>
                    <a:p>
                      <a:r>
                        <a:t>1.882 13.834</a:t>
                      </a:r>
                    </a:p>
                  </a:txBody>
                  <a:tcPr/>
                </a:tc>
              </a:tr>
              <a:tr h="179622">
                <a:tc>
                  <a:txBody>
                    <a:bodyPr/>
                    <a:lstStyle/>
                    <a:p>
                      <a:r>
                        <a:t>8 13.450</a:t>
                      </a:r>
                    </a:p>
                  </a:txBody>
                  <a:tcPr/>
                </a:tc>
                <a:tc>
                  <a:txBody>
                    <a:bodyPr/>
                    <a:lstStyle/>
                    <a:p>
                      <a:r>
                        <a:t>nan</a:t>
                      </a:r>
                    </a:p>
                  </a:txBody>
                  <a:tcPr/>
                </a:tc>
                <a:tc>
                  <a:txBody>
                    <a:bodyPr/>
                    <a:lstStyle/>
                    <a:p>
                      <a:r>
                        <a:t>52.11</a:t>
                      </a:r>
                    </a:p>
                  </a:txBody>
                  <a:tcPr/>
                </a:tc>
                <a:tc>
                  <a:txBody>
                    <a:bodyPr/>
                    <a:lstStyle/>
                    <a:p>
                      <a:r>
                        <a:t>10.98</a:t>
                      </a:r>
                    </a:p>
                  </a:txBody>
                  <a:tcPr/>
                </a:tc>
                <a:tc>
                  <a:txBody>
                    <a:bodyPr/>
                    <a:lstStyle/>
                    <a:p>
                      <a:r>
                        <a:t>6.064</a:t>
                      </a:r>
                    </a:p>
                  </a:txBody>
                  <a:tcPr/>
                </a:tc>
                <a:tc>
                  <a:txBody>
                    <a:bodyPr/>
                    <a:lstStyle/>
                    <a:p>
                      <a:r>
                        <a:t>3.1</a:t>
                      </a:r>
                    </a:p>
                  </a:txBody>
                  <a:tcPr/>
                </a:tc>
                <a:tc>
                  <a:txBody>
                    <a:bodyPr/>
                    <a:lstStyle/>
                    <a:p>
                      <a:r>
                        <a:t>2.036 15.040</a:t>
                      </a:r>
                    </a:p>
                  </a:txBody>
                  <a:tcPr/>
                </a:tc>
              </a:tr>
            </a:tbl>
          </a:graphicData>
        </a:graphic>
      </p:graphicFrame>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8</a:t>
            </a:r>
          </a:p>
        </p:txBody>
      </p:sp>
      <p:sp>
        <p:nvSpPr>
          <p:cNvPr id="3" name="Content Placeholder 2"/>
          <p:cNvSpPr>
            <a:spLocks noGrp="1"/>
          </p:cNvSpPr>
          <p:nvPr>
            <p:ph idx="1"/>
          </p:nvPr>
        </p:nvSpPr>
        <p:spPr/>
        <p:txBody>
          <a:bodyPr/>
          <a:lstStyle/>
          <a:p>
            <a:r>
              <a:t>1 1.976 1.830 3.852 17.424 2.8 152.50 7.513 2.095 1.993 1.774 3.962 18.236 3.0 151.40 7.920 2.235 2.151 1.839 4.075 18.982 3.2</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8</a:t>
            </a:r>
          </a:p>
        </p:txBody>
      </p:sp>
      <p:sp>
        <p:nvSpPr>
          <p:cNvPr id="3" name="Content Placeholder 2"/>
          <p:cNvSpPr>
            <a:spLocks noGrp="1"/>
          </p:cNvSpPr>
          <p:nvPr>
            <p:ph idx="1"/>
          </p:nvPr>
        </p:nvSpPr>
        <p:spPr/>
        <p:txBody>
          <a:bodyPr/>
          <a:lstStyle/>
          <a:p>
            <a:r>
              <a:t>19 7.843 58.242 80 1.199 431.200 23.310 5.198 3.118 8.518 63.608 90 1.066 483.200 23.920 5.197 3.118 9.165 68.785 100 0.960 535.100 24.470</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8 Table: 1</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914400"/>
                <a:gridCol w="914400"/>
                <a:gridCol w="914400"/>
              </a:tblGrid>
              <a:tr h="186266">
                <a:tc>
                  <a:txBody>
                    <a:bodyPr/>
                    <a:lstStyle/>
                    <a:p>
                      <a:r>
                        <a:t>9</a:t>
                      </a:r>
                    </a:p>
                  </a:txBody>
                  <a:tcPr/>
                </a:tc>
                <a:tc>
                  <a:txBody>
                    <a:bodyPr/>
                    <a:lstStyle/>
                    <a:p>
                      <a:r>
                        <a:t>11.56</a:t>
                      </a:r>
                    </a:p>
                  </a:txBody>
                  <a:tcPr/>
                </a:tc>
                <a:tc>
                  <a:txBody>
                    <a:bodyPr/>
                    <a:lstStyle/>
                    <a:p>
                      <a:r>
                        <a:t>nan</a:t>
                      </a:r>
                    </a:p>
                  </a:txBody>
                  <a:tcPr/>
                </a:tc>
                <a:tc>
                  <a:txBody>
                    <a:bodyPr/>
                    <a:lstStyle/>
                    <a:p>
                      <a:r>
                        <a:t>58.050</a:t>
                      </a:r>
                    </a:p>
                  </a:txBody>
                  <a:tcPr/>
                </a:tc>
                <a:tc>
                  <a:txBody>
                    <a:bodyPr/>
                    <a:lstStyle/>
                    <a:p>
                      <a:r>
                        <a:t>11.68</a:t>
                      </a:r>
                    </a:p>
                  </a:txBody>
                  <a:tcPr/>
                </a:tc>
                <a:tc>
                  <a:txBody>
                    <a:bodyPr/>
                    <a:lstStyle/>
                    <a:p>
                      <a:r>
                        <a:t>5.828</a:t>
                      </a:r>
                    </a:p>
                  </a:txBody>
                  <a:tcPr/>
                </a:tc>
                <a:tc>
                  <a:txBody>
                    <a:bodyPr/>
                    <a:lstStyle/>
                    <a:p>
                      <a:r>
                        <a:t>3.106</a:t>
                      </a:r>
                    </a:p>
                  </a:txBody>
                  <a:tcPr/>
                </a:tc>
                <a:tc>
                  <a:txBody>
                    <a:bodyPr/>
                    <a:lstStyle/>
                    <a:p>
                      <a:r>
                        <a:t>2.188 16.203</a:t>
                      </a:r>
                    </a:p>
                  </a:txBody>
                  <a:tcPr/>
                </a:tc>
              </a:tr>
              <a:tr h="186266">
                <a:tc>
                  <a:txBody>
                    <a:bodyPr/>
                    <a:lstStyle/>
                    <a:p>
                      <a:r>
                        <a:t>10</a:t>
                      </a:r>
                    </a:p>
                  </a:txBody>
                  <a:tcPr/>
                </a:tc>
                <a:tc>
                  <a:txBody>
                    <a:bodyPr/>
                    <a:lstStyle/>
                    <a:p>
                      <a:r>
                        <a:t>10.18</a:t>
                      </a:r>
                    </a:p>
                  </a:txBody>
                  <a:tcPr/>
                </a:tc>
                <a:tc>
                  <a:txBody>
                    <a:bodyPr/>
                    <a:lstStyle/>
                    <a:p>
                      <a:r>
                        <a:t>nan</a:t>
                      </a:r>
                    </a:p>
                  </a:txBody>
                  <a:tcPr/>
                </a:tc>
                <a:tc>
                  <a:txBody>
                    <a:bodyPr/>
                    <a:lstStyle/>
                    <a:p>
                      <a:r>
                        <a:t>63.800</a:t>
                      </a:r>
                    </a:p>
                  </a:txBody>
                  <a:tcPr/>
                </a:tc>
                <a:tc>
                  <a:txBody>
                    <a:bodyPr/>
                    <a:lstStyle/>
                    <a:p>
                      <a:r>
                        <a:t>12.28</a:t>
                      </a:r>
                    </a:p>
                  </a:txBody>
                  <a:tcPr/>
                </a:tc>
                <a:tc>
                  <a:txBody>
                    <a:bodyPr/>
                    <a:lstStyle/>
                    <a:p>
                      <a:r>
                        <a:t>5.685</a:t>
                      </a:r>
                    </a:p>
                  </a:txBody>
                  <a:tcPr/>
                </a:tc>
                <a:tc>
                  <a:txBody>
                    <a:bodyPr/>
                    <a:lstStyle/>
                    <a:p>
                      <a:r>
                        <a:t>3.112</a:t>
                      </a:r>
                    </a:p>
                  </a:txBody>
                  <a:tcPr/>
                </a:tc>
                <a:tc>
                  <a:txBody>
                    <a:bodyPr/>
                    <a:lstStyle/>
                    <a:p>
                      <a:r>
                        <a:t>2.337 17.308</a:t>
                      </a:r>
                    </a:p>
                  </a:txBody>
                  <a:tcPr/>
                </a:tc>
              </a:tr>
              <a:tr h="186266">
                <a:tc>
                  <a:txBody>
                    <a:bodyPr/>
                    <a:lstStyle/>
                    <a:p>
                      <a:r>
                        <a:t>12</a:t>
                      </a:r>
                    </a:p>
                  </a:txBody>
                  <a:tcPr/>
                </a:tc>
                <a:tc>
                  <a:txBody>
                    <a:bodyPr/>
                    <a:lstStyle/>
                    <a:p>
                      <a:r>
                        <a:t>8.271</a:t>
                      </a:r>
                    </a:p>
                  </a:txBody>
                  <a:tcPr/>
                </a:tc>
                <a:tc>
                  <a:txBody>
                    <a:bodyPr/>
                    <a:lstStyle/>
                    <a:p>
                      <a:r>
                        <a:t>nan</a:t>
                      </a:r>
                    </a:p>
                  </a:txBody>
                  <a:tcPr/>
                </a:tc>
                <a:tc>
                  <a:txBody>
                    <a:bodyPr/>
                    <a:lstStyle/>
                    <a:p>
                      <a:r>
                        <a:t>74.990</a:t>
                      </a:r>
                    </a:p>
                  </a:txBody>
                  <a:tcPr/>
                </a:tc>
                <a:tc>
                  <a:txBody>
                    <a:bodyPr/>
                    <a:lstStyle/>
                    <a:p>
                      <a:r>
                        <a:t>13.3</a:t>
                      </a:r>
                    </a:p>
                  </a:txBody>
                  <a:tcPr/>
                </a:tc>
                <a:tc>
                  <a:txBody>
                    <a:bodyPr/>
                    <a:lstStyle/>
                    <a:p>
                      <a:r>
                        <a:t>5.52</a:t>
                      </a:r>
                    </a:p>
                  </a:txBody>
                  <a:tcPr/>
                </a:tc>
                <a:tc>
                  <a:txBody>
                    <a:bodyPr/>
                    <a:lstStyle/>
                    <a:p>
                      <a:r>
                        <a:t>3.119</a:t>
                      </a:r>
                    </a:p>
                  </a:txBody>
                  <a:tcPr/>
                </a:tc>
                <a:tc>
                  <a:txBody>
                    <a:bodyPr/>
                    <a:lstStyle/>
                    <a:p>
                      <a:r>
                        <a:t>2.622 19.368</a:t>
                      </a:r>
                    </a:p>
                  </a:txBody>
                  <a:tcPr/>
                </a:tc>
              </a:tr>
              <a:tr h="186266">
                <a:tc>
                  <a:txBody>
                    <a:bodyPr/>
                    <a:lstStyle/>
                    <a:p>
                      <a:r>
                        <a:t>14</a:t>
                      </a:r>
                    </a:p>
                  </a:txBody>
                  <a:tcPr/>
                </a:tc>
                <a:tc>
                  <a:txBody>
                    <a:bodyPr/>
                    <a:lstStyle/>
                    <a:p>
                      <a:r>
                        <a:t>6.994</a:t>
                      </a:r>
                    </a:p>
                  </a:txBody>
                  <a:tcPr/>
                </a:tc>
                <a:tc>
                  <a:txBody>
                    <a:bodyPr/>
                    <a:lstStyle/>
                    <a:p>
                      <a:r>
                        <a:t>nan</a:t>
                      </a:r>
                    </a:p>
                  </a:txBody>
                  <a:tcPr/>
                </a:tc>
                <a:tc>
                  <a:txBody>
                    <a:bodyPr/>
                    <a:lstStyle/>
                    <a:p>
                      <a:r>
                        <a:t>85.930</a:t>
                      </a:r>
                    </a:p>
                  </a:txBody>
                  <a:tcPr/>
                </a:tc>
                <a:tc>
                  <a:txBody>
                    <a:bodyPr/>
                    <a:lstStyle/>
                    <a:p>
                      <a:r>
                        <a:t>14.15</a:t>
                      </a:r>
                    </a:p>
                  </a:txBody>
                  <a:tcPr/>
                </a:tc>
                <a:tc>
                  <a:txBody>
                    <a:bodyPr/>
                    <a:lstStyle/>
                    <a:p>
                      <a:r>
                        <a:t>5.429</a:t>
                      </a:r>
                    </a:p>
                  </a:txBody>
                  <a:tcPr/>
                </a:tc>
                <a:tc>
                  <a:txBody>
                    <a:bodyPr/>
                    <a:lstStyle/>
                    <a:p>
                      <a:r>
                        <a:t>3.123</a:t>
                      </a:r>
                    </a:p>
                  </a:txBody>
                  <a:tcPr/>
                </a:tc>
                <a:tc>
                  <a:txBody>
                    <a:bodyPr/>
                    <a:lstStyle/>
                    <a:p>
                      <a:r>
                        <a:t>2.891 21.274</a:t>
                      </a:r>
                    </a:p>
                  </a:txBody>
                  <a:tcPr/>
                </a:tc>
              </a:tr>
              <a:tr h="186266">
                <a:tc>
                  <a:txBody>
                    <a:bodyPr/>
                    <a:lstStyle/>
                    <a:p>
                      <a:r>
                        <a:t>16</a:t>
                      </a:r>
                    </a:p>
                  </a:txBody>
                  <a:tcPr/>
                </a:tc>
                <a:tc>
                  <a:txBody>
                    <a:bodyPr/>
                    <a:lstStyle/>
                    <a:p>
                      <a:r>
                        <a:t>6.071</a:t>
                      </a:r>
                    </a:p>
                  </a:txBody>
                  <a:tcPr/>
                </a:tc>
                <a:tc>
                  <a:txBody>
                    <a:bodyPr/>
                    <a:lstStyle/>
                    <a:p>
                      <a:r>
                        <a:t>nan</a:t>
                      </a:r>
                    </a:p>
                  </a:txBody>
                  <a:tcPr/>
                </a:tc>
                <a:tc>
                  <a:txBody>
                    <a:bodyPr/>
                    <a:lstStyle/>
                    <a:p>
                      <a:r>
                        <a:t>96.720</a:t>
                      </a:r>
                    </a:p>
                  </a:txBody>
                  <a:tcPr/>
                </a:tc>
                <a:tc>
                  <a:txBody>
                    <a:bodyPr/>
                    <a:lstStyle/>
                    <a:p>
                      <a:r>
                        <a:t>14.87</a:t>
                      </a:r>
                    </a:p>
                  </a:txBody>
                  <a:tcPr/>
                </a:tc>
                <a:tc>
                  <a:txBody>
                    <a:bodyPr/>
                    <a:lstStyle/>
                    <a:p>
                      <a:r>
                        <a:t>5.372</a:t>
                      </a:r>
                    </a:p>
                  </a:txBody>
                  <a:tcPr/>
                </a:tc>
                <a:tc>
                  <a:txBody>
                    <a:bodyPr/>
                    <a:lstStyle/>
                    <a:p>
                      <a:r>
                        <a:t>3.125</a:t>
                      </a:r>
                    </a:p>
                  </a:txBody>
                  <a:tcPr/>
                </a:tc>
                <a:tc>
                  <a:txBody>
                    <a:bodyPr/>
                    <a:lstStyle/>
                    <a:p>
                      <a:r>
                        <a:t>3.146 23.066</a:t>
                      </a:r>
                    </a:p>
                  </a:txBody>
                  <a:tcPr/>
                </a:tc>
              </a:tr>
              <a:tr h="186266">
                <a:tc>
                  <a:txBody>
                    <a:bodyPr/>
                    <a:lstStyle/>
                    <a:p>
                      <a:r>
                        <a:t>18</a:t>
                      </a:r>
                    </a:p>
                  </a:txBody>
                  <a:tcPr/>
                </a:tc>
                <a:tc>
                  <a:txBody>
                    <a:bodyPr/>
                    <a:lstStyle/>
                    <a:p>
                      <a:r>
                        <a:t>5.37</a:t>
                      </a:r>
                    </a:p>
                  </a:txBody>
                  <a:tcPr/>
                </a:tc>
                <a:tc>
                  <a:txBody>
                    <a:bodyPr/>
                    <a:lstStyle/>
                    <a:p>
                      <a:r>
                        <a:t>nan</a:t>
                      </a:r>
                    </a:p>
                  </a:txBody>
                  <a:tcPr/>
                </a:tc>
                <a:tc>
                  <a:txBody>
                    <a:bodyPr/>
                    <a:lstStyle/>
                    <a:p>
                      <a:r>
                        <a:t>107.400</a:t>
                      </a:r>
                    </a:p>
                  </a:txBody>
                  <a:tcPr/>
                </a:tc>
                <a:tc>
                  <a:txBody>
                    <a:bodyPr/>
                    <a:lstStyle/>
                    <a:p>
                      <a:r>
                        <a:t>15.5</a:t>
                      </a:r>
                    </a:p>
                  </a:txBody>
                  <a:tcPr/>
                </a:tc>
                <a:tc>
                  <a:txBody>
                    <a:bodyPr/>
                    <a:lstStyle/>
                    <a:p>
                      <a:r>
                        <a:t>5.334</a:t>
                      </a:r>
                    </a:p>
                  </a:txBody>
                  <a:tcPr/>
                </a:tc>
                <a:tc>
                  <a:txBody>
                    <a:bodyPr/>
                    <a:lstStyle/>
                    <a:p>
                      <a:r>
                        <a:t>3.125</a:t>
                      </a:r>
                    </a:p>
                  </a:txBody>
                  <a:tcPr/>
                </a:tc>
                <a:tc>
                  <a:txBody>
                    <a:bodyPr/>
                    <a:lstStyle/>
                    <a:p>
                      <a:r>
                        <a:t>3.389 24.769</a:t>
                      </a:r>
                    </a:p>
                  </a:txBody>
                  <a:tcPr/>
                </a:tc>
              </a:tr>
              <a:tr h="186266">
                <a:tc>
                  <a:txBody>
                    <a:bodyPr/>
                    <a:lstStyle/>
                    <a:p>
                      <a:r>
                        <a:t>20</a:t>
                      </a:r>
                    </a:p>
                  </a:txBody>
                  <a:tcPr/>
                </a:tc>
                <a:tc>
                  <a:txBody>
                    <a:bodyPr/>
                    <a:lstStyle/>
                    <a:p>
                      <a:r>
                        <a:t>4.818</a:t>
                      </a:r>
                    </a:p>
                  </a:txBody>
                  <a:tcPr/>
                </a:tc>
                <a:tc>
                  <a:txBody>
                    <a:bodyPr/>
                    <a:lstStyle/>
                    <a:p>
                      <a:r>
                        <a:t>nan</a:t>
                      </a:r>
                    </a:p>
                  </a:txBody>
                  <a:tcPr/>
                </a:tc>
                <a:tc>
                  <a:txBody>
                    <a:bodyPr/>
                    <a:lstStyle/>
                    <a:p>
                      <a:r>
                        <a:t>118.100</a:t>
                      </a:r>
                    </a:p>
                  </a:txBody>
                  <a:tcPr/>
                </a:tc>
                <a:tc>
                  <a:txBody>
                    <a:bodyPr/>
                    <a:lstStyle/>
                    <a:p>
                      <a:r>
                        <a:t>16.06</a:t>
                      </a:r>
                    </a:p>
                  </a:txBody>
                  <a:tcPr/>
                </a:tc>
                <a:tc>
                  <a:txBody>
                    <a:bodyPr/>
                    <a:lstStyle/>
                    <a:p>
                      <a:r>
                        <a:t>5.306</a:t>
                      </a:r>
                    </a:p>
                  </a:txBody>
                  <a:tcPr/>
                </a:tc>
                <a:tc>
                  <a:txBody>
                    <a:bodyPr/>
                    <a:lstStyle/>
                    <a:p>
                      <a:r>
                        <a:t>3.125</a:t>
                      </a:r>
                    </a:p>
                  </a:txBody>
                  <a:tcPr/>
                </a:tc>
                <a:tc>
                  <a:txBody>
                    <a:bodyPr/>
                    <a:lstStyle/>
                    <a:p>
                      <a:r>
                        <a:t>3.621 26.403</a:t>
                      </a:r>
                    </a:p>
                  </a:txBody>
                  <a:tcPr/>
                </a:tc>
              </a:tr>
              <a:tr h="186266">
                <a:tc>
                  <a:txBody>
                    <a:bodyPr/>
                    <a:lstStyle/>
                    <a:p>
                      <a:r>
                        <a:t>22</a:t>
                      </a:r>
                    </a:p>
                  </a:txBody>
                  <a:tcPr/>
                </a:tc>
                <a:tc>
                  <a:txBody>
                    <a:bodyPr/>
                    <a:lstStyle/>
                    <a:p>
                      <a:r>
                        <a:t>4.371</a:t>
                      </a:r>
                    </a:p>
                  </a:txBody>
                  <a:tcPr/>
                </a:tc>
                <a:tc>
                  <a:txBody>
                    <a:bodyPr/>
                    <a:lstStyle/>
                    <a:p>
                      <a:r>
                        <a:t>nan</a:t>
                      </a:r>
                    </a:p>
                  </a:txBody>
                  <a:tcPr/>
                </a:tc>
                <a:tc>
                  <a:txBody>
                    <a:bodyPr/>
                    <a:lstStyle/>
                    <a:p>
                      <a:r>
                        <a:t>128.700</a:t>
                      </a:r>
                    </a:p>
                  </a:txBody>
                  <a:tcPr/>
                </a:tc>
                <a:tc>
                  <a:txBody>
                    <a:bodyPr/>
                    <a:lstStyle/>
                    <a:p>
                      <a:r>
                        <a:t>16.56</a:t>
                      </a:r>
                    </a:p>
                  </a:txBody>
                  <a:tcPr/>
                </a:tc>
                <a:tc>
                  <a:txBody>
                    <a:bodyPr/>
                    <a:lstStyle/>
                    <a:p>
                      <a:r>
                        <a:t>5.286</a:t>
                      </a:r>
                    </a:p>
                  </a:txBody>
                  <a:tcPr/>
                </a:tc>
                <a:tc>
                  <a:txBody>
                    <a:bodyPr/>
                    <a:lstStyle/>
                    <a:p>
                      <a:r>
                        <a:t>3.125</a:t>
                      </a:r>
                    </a:p>
                  </a:txBody>
                  <a:tcPr/>
                </a:tc>
                <a:tc>
                  <a:txBody>
                    <a:bodyPr/>
                    <a:lstStyle/>
                    <a:p>
                      <a:r>
                        <a:t>3.844 27.979</a:t>
                      </a:r>
                    </a:p>
                  </a:txBody>
                  <a:tcPr/>
                </a:tc>
              </a:tr>
              <a:tr h="186266">
                <a:tc>
                  <a:txBody>
                    <a:bodyPr/>
                    <a:lstStyle/>
                    <a:p>
                      <a:r>
                        <a:t>24</a:t>
                      </a:r>
                    </a:p>
                  </a:txBody>
                  <a:tcPr/>
                </a:tc>
                <a:tc>
                  <a:txBody>
                    <a:bodyPr/>
                    <a:lstStyle/>
                    <a:p>
                      <a:r>
                        <a:t>4.001</a:t>
                      </a:r>
                    </a:p>
                  </a:txBody>
                  <a:tcPr/>
                </a:tc>
                <a:tc>
                  <a:txBody>
                    <a:bodyPr/>
                    <a:lstStyle/>
                    <a:p>
                      <a:r>
                        <a:t>nan</a:t>
                      </a:r>
                    </a:p>
                  </a:txBody>
                  <a:tcPr/>
                </a:tc>
                <a:tc>
                  <a:txBody>
                    <a:bodyPr/>
                    <a:lstStyle/>
                    <a:p>
                      <a:r>
                        <a:t>139.200</a:t>
                      </a:r>
                    </a:p>
                  </a:txBody>
                  <a:tcPr/>
                </a:tc>
                <a:tc>
                  <a:txBody>
                    <a:bodyPr/>
                    <a:lstStyle/>
                    <a:p>
                      <a:r>
                        <a:t>17.02</a:t>
                      </a:r>
                    </a:p>
                  </a:txBody>
                  <a:tcPr/>
                </a:tc>
                <a:tc>
                  <a:txBody>
                    <a:bodyPr/>
                    <a:lstStyle/>
                    <a:p>
                      <a:r>
                        <a:t>5.271</a:t>
                      </a:r>
                    </a:p>
                  </a:txBody>
                  <a:tcPr/>
                </a:tc>
                <a:tc>
                  <a:txBody>
                    <a:bodyPr/>
                    <a:lstStyle/>
                    <a:p>
                      <a:r>
                        <a:t>3.125</a:t>
                      </a:r>
                    </a:p>
                  </a:txBody>
                  <a:tcPr/>
                </a:tc>
                <a:tc>
                  <a:txBody>
                    <a:bodyPr/>
                    <a:lstStyle/>
                    <a:p>
                      <a:r>
                        <a:t>4.059 29.507</a:t>
                      </a:r>
                    </a:p>
                  </a:txBody>
                  <a:tcPr/>
                </a:tc>
              </a:tr>
              <a:tr h="186266">
                <a:tc>
                  <a:txBody>
                    <a:bodyPr/>
                    <a:lstStyle/>
                    <a:p>
                      <a:r>
                        <a:t>26</a:t>
                      </a:r>
                    </a:p>
                  </a:txBody>
                  <a:tcPr/>
                </a:tc>
                <a:tc>
                  <a:txBody>
                    <a:bodyPr/>
                    <a:lstStyle/>
                    <a:p>
                      <a:r>
                        <a:t>3.69</a:t>
                      </a:r>
                    </a:p>
                  </a:txBody>
                  <a:tcPr/>
                </a:tc>
                <a:tc>
                  <a:txBody>
                    <a:bodyPr/>
                    <a:lstStyle/>
                    <a:p>
                      <a:r>
                        <a:t>nan</a:t>
                      </a:r>
                    </a:p>
                  </a:txBody>
                  <a:tcPr/>
                </a:tc>
                <a:tc>
                  <a:txBody>
                    <a:bodyPr/>
                    <a:lstStyle/>
                    <a:p>
                      <a:r>
                        <a:t>149.700</a:t>
                      </a:r>
                    </a:p>
                  </a:txBody>
                  <a:tcPr/>
                </a:tc>
                <a:tc>
                  <a:txBody>
                    <a:bodyPr/>
                    <a:lstStyle/>
                    <a:p>
                      <a:r>
                        <a:t>17.44</a:t>
                      </a:r>
                    </a:p>
                  </a:txBody>
                  <a:tcPr/>
                </a:tc>
                <a:tc>
                  <a:txBody>
                    <a:bodyPr/>
                    <a:lstStyle/>
                    <a:p>
                      <a:r>
                        <a:t>5.259</a:t>
                      </a:r>
                    </a:p>
                  </a:txBody>
                  <a:tcPr/>
                </a:tc>
                <a:tc>
                  <a:txBody>
                    <a:bodyPr/>
                    <a:lstStyle/>
                    <a:p>
                      <a:r>
                        <a:t>3.124</a:t>
                      </a:r>
                    </a:p>
                  </a:txBody>
                  <a:tcPr/>
                </a:tc>
                <a:tc>
                  <a:txBody>
                    <a:bodyPr/>
                    <a:lstStyle/>
                    <a:p>
                      <a:r>
                        <a:t>4.266 30.993</a:t>
                      </a:r>
                    </a:p>
                  </a:txBody>
                  <a:tcPr/>
                </a:tc>
              </a:tr>
              <a:tr h="186266">
                <a:tc>
                  <a:txBody>
                    <a:bodyPr/>
                    <a:lstStyle/>
                    <a:p>
                      <a:r>
                        <a:t>28</a:t>
                      </a:r>
                    </a:p>
                  </a:txBody>
                  <a:tcPr/>
                </a:tc>
                <a:tc>
                  <a:txBody>
                    <a:bodyPr/>
                    <a:lstStyle/>
                    <a:p>
                      <a:r>
                        <a:t>3.424</a:t>
                      </a:r>
                    </a:p>
                  </a:txBody>
                  <a:tcPr/>
                </a:tc>
                <a:tc>
                  <a:txBody>
                    <a:bodyPr/>
                    <a:lstStyle/>
                    <a:p>
                      <a:r>
                        <a:t>nan</a:t>
                      </a:r>
                    </a:p>
                  </a:txBody>
                  <a:tcPr/>
                </a:tc>
                <a:tc>
                  <a:txBody>
                    <a:bodyPr/>
                    <a:lstStyle/>
                    <a:p>
                      <a:r>
                        <a:t>160.300</a:t>
                      </a:r>
                    </a:p>
                  </a:txBody>
                  <a:tcPr/>
                </a:tc>
                <a:tc>
                  <a:txBody>
                    <a:bodyPr/>
                    <a:lstStyle/>
                    <a:p>
                      <a:r>
                        <a:t>17.83</a:t>
                      </a:r>
                    </a:p>
                  </a:txBody>
                  <a:tcPr/>
                </a:tc>
                <a:tc>
                  <a:txBody>
                    <a:bodyPr/>
                    <a:lstStyle/>
                    <a:p>
                      <a:r>
                        <a:t>5.249</a:t>
                      </a:r>
                    </a:p>
                  </a:txBody>
                  <a:tcPr/>
                </a:tc>
                <a:tc>
                  <a:txBody>
                    <a:bodyPr/>
                    <a:lstStyle/>
                    <a:p>
                      <a:r>
                        <a:t>3.124</a:t>
                      </a:r>
                    </a:p>
                  </a:txBody>
                  <a:tcPr/>
                </a:tc>
                <a:tc>
                  <a:txBody>
                    <a:bodyPr/>
                    <a:lstStyle/>
                    <a:p>
                      <a:r>
                        <a:t>4.467 32.443</a:t>
                      </a:r>
                    </a:p>
                  </a:txBody>
                  <a:tcPr/>
                </a:tc>
              </a:tr>
              <a:tr h="186266">
                <a:tc>
                  <a:txBody>
                    <a:bodyPr/>
                    <a:lstStyle/>
                    <a:p>
                      <a:r>
                        <a:t>30</a:t>
                      </a:r>
                    </a:p>
                  </a:txBody>
                  <a:tcPr/>
                </a:tc>
                <a:tc>
                  <a:txBody>
                    <a:bodyPr/>
                    <a:lstStyle/>
                    <a:p>
                      <a:r>
                        <a:t>3.194</a:t>
                      </a:r>
                    </a:p>
                  </a:txBody>
                  <a:tcPr/>
                </a:tc>
                <a:tc>
                  <a:txBody>
                    <a:bodyPr/>
                    <a:lstStyle/>
                    <a:p>
                      <a:r>
                        <a:t>nan</a:t>
                      </a:r>
                    </a:p>
                  </a:txBody>
                  <a:tcPr/>
                </a:tc>
                <a:tc>
                  <a:txBody>
                    <a:bodyPr/>
                    <a:lstStyle/>
                    <a:p>
                      <a:r>
                        <a:t>170.700</a:t>
                      </a:r>
                    </a:p>
                  </a:txBody>
                  <a:tcPr/>
                </a:tc>
                <a:tc>
                  <a:txBody>
                    <a:bodyPr/>
                    <a:lstStyle/>
                    <a:p>
                      <a:r>
                        <a:t>18.19</a:t>
                      </a:r>
                    </a:p>
                  </a:txBody>
                  <a:tcPr/>
                </a:tc>
                <a:tc>
                  <a:txBody>
                    <a:bodyPr/>
                    <a:lstStyle/>
                    <a:p>
                      <a:r>
                        <a:t>5.242</a:t>
                      </a:r>
                    </a:p>
                  </a:txBody>
                  <a:tcPr/>
                </a:tc>
                <a:tc>
                  <a:txBody>
                    <a:bodyPr/>
                    <a:lstStyle/>
                    <a:p>
                      <a:r>
                        <a:t>3.124</a:t>
                      </a:r>
                    </a:p>
                  </a:txBody>
                  <a:tcPr/>
                </a:tc>
                <a:tc>
                  <a:txBody>
                    <a:bodyPr/>
                    <a:lstStyle/>
                    <a:p>
                      <a:r>
                        <a:t>4.661 33.861</a:t>
                      </a:r>
                    </a:p>
                  </a:txBody>
                  <a:tcPr/>
                </a:tc>
              </a:tr>
              <a:tr h="186266">
                <a:tc>
                  <a:txBody>
                    <a:bodyPr/>
                    <a:lstStyle/>
                    <a:p>
                      <a:r>
                        <a:t>40</a:t>
                      </a:r>
                    </a:p>
                  </a:txBody>
                  <a:tcPr/>
                </a:tc>
                <a:tc>
                  <a:txBody>
                    <a:bodyPr/>
                    <a:lstStyle/>
                    <a:p>
                      <a:r>
                        <a:t>2.395</a:t>
                      </a:r>
                    </a:p>
                  </a:txBody>
                  <a:tcPr/>
                </a:tc>
                <a:tc>
                  <a:txBody>
                    <a:bodyPr/>
                    <a:lstStyle/>
                    <a:p>
                      <a:r>
                        <a:t>nan</a:t>
                      </a:r>
                    </a:p>
                  </a:txBody>
                  <a:tcPr/>
                </a:tc>
                <a:tc>
                  <a:txBody>
                    <a:bodyPr/>
                    <a:lstStyle/>
                    <a:p>
                      <a:r>
                        <a:t>223.000</a:t>
                      </a:r>
                    </a:p>
                  </a:txBody>
                  <a:tcPr/>
                </a:tc>
                <a:tc>
                  <a:txBody>
                    <a:bodyPr/>
                    <a:lstStyle/>
                    <a:p>
                      <a:r>
                        <a:t>19.7</a:t>
                      </a:r>
                    </a:p>
                  </a:txBody>
                  <a:tcPr/>
                </a:tc>
                <a:tc>
                  <a:txBody>
                    <a:bodyPr/>
                    <a:lstStyle/>
                    <a:p>
                      <a:r>
                        <a:t>5.219</a:t>
                      </a:r>
                    </a:p>
                  </a:txBody>
                  <a:tcPr/>
                </a:tc>
                <a:tc>
                  <a:txBody>
                    <a:bodyPr/>
                    <a:lstStyle/>
                    <a:p>
                      <a:r>
                        <a:t>3.122</a:t>
                      </a:r>
                    </a:p>
                  </a:txBody>
                  <a:tcPr/>
                </a:tc>
                <a:tc>
                  <a:txBody>
                    <a:bodyPr/>
                    <a:lstStyle/>
                    <a:p>
                      <a:r>
                        <a:t>5.564 40.563</a:t>
                      </a:r>
                    </a:p>
                  </a:txBody>
                  <a:tcPr/>
                </a:tc>
              </a:tr>
              <a:tr h="186266">
                <a:tc>
                  <a:txBody>
                    <a:bodyPr/>
                    <a:lstStyle/>
                    <a:p>
                      <a:r>
                        <a:t>50</a:t>
                      </a:r>
                    </a:p>
                  </a:txBody>
                  <a:tcPr/>
                </a:tc>
                <a:tc>
                  <a:txBody>
                    <a:bodyPr/>
                    <a:lstStyle/>
                    <a:p>
                      <a:r>
                        <a:t>1.916</a:t>
                      </a:r>
                    </a:p>
                  </a:txBody>
                  <a:tcPr/>
                </a:tc>
                <a:tc>
                  <a:txBody>
                    <a:bodyPr/>
                    <a:lstStyle/>
                    <a:p>
                      <a:r>
                        <a:t>nan</a:t>
                      </a:r>
                    </a:p>
                  </a:txBody>
                  <a:tcPr/>
                </a:tc>
                <a:tc>
                  <a:txBody>
                    <a:bodyPr/>
                    <a:lstStyle/>
                    <a:p>
                      <a:r>
                        <a:t>275.200</a:t>
                      </a:r>
                    </a:p>
                  </a:txBody>
                  <a:tcPr/>
                </a:tc>
                <a:tc>
                  <a:txBody>
                    <a:bodyPr/>
                    <a:lstStyle/>
                    <a:p>
                      <a:r>
                        <a:t>20.86</a:t>
                      </a:r>
                    </a:p>
                  </a:txBody>
                  <a:tcPr/>
                </a:tc>
                <a:tc>
                  <a:txBody>
                    <a:bodyPr/>
                    <a:lstStyle/>
                    <a:p>
                      <a:r>
                        <a:t>5.209</a:t>
                      </a:r>
                    </a:p>
                  </a:txBody>
                  <a:tcPr/>
                </a:tc>
                <a:tc>
                  <a:txBody>
                    <a:bodyPr/>
                    <a:lstStyle/>
                    <a:p>
                      <a:r>
                        <a:t>3.12</a:t>
                      </a:r>
                    </a:p>
                  </a:txBody>
                  <a:tcPr/>
                </a:tc>
                <a:tc>
                  <a:txBody>
                    <a:bodyPr/>
                    <a:lstStyle/>
                    <a:p>
                      <a:r>
                        <a:t>6.379 46.783</a:t>
                      </a:r>
                    </a:p>
                  </a:txBody>
                  <a:tcPr/>
                </a:tc>
              </a:tr>
              <a:tr h="186266">
                <a:tc>
                  <a:txBody>
                    <a:bodyPr/>
                    <a:lstStyle/>
                    <a:p>
                      <a:r>
                        <a:t>60</a:t>
                      </a:r>
                    </a:p>
                  </a:txBody>
                  <a:tcPr/>
                </a:tc>
                <a:tc>
                  <a:txBody>
                    <a:bodyPr/>
                    <a:lstStyle/>
                    <a:p>
                      <a:r>
                        <a:t>1.598</a:t>
                      </a:r>
                    </a:p>
                  </a:txBody>
                  <a:tcPr/>
                </a:tc>
                <a:tc>
                  <a:txBody>
                    <a:bodyPr/>
                    <a:lstStyle/>
                    <a:p>
                      <a:r>
                        <a:t>nan</a:t>
                      </a:r>
                    </a:p>
                  </a:txBody>
                  <a:tcPr/>
                </a:tc>
                <a:tc>
                  <a:txBody>
                    <a:bodyPr/>
                    <a:lstStyle/>
                    <a:p>
                      <a:r>
                        <a:t>327.200</a:t>
                      </a:r>
                    </a:p>
                  </a:txBody>
                  <a:tcPr/>
                </a:tc>
                <a:tc>
                  <a:txBody>
                    <a:bodyPr/>
                    <a:lstStyle/>
                    <a:p>
                      <a:r>
                        <a:t>21.81</a:t>
                      </a:r>
                    </a:p>
                  </a:txBody>
                  <a:tcPr/>
                </a:tc>
                <a:tc>
                  <a:txBody>
                    <a:bodyPr/>
                    <a:lstStyle/>
                    <a:p>
                      <a:r>
                        <a:t>5.203</a:t>
                      </a:r>
                    </a:p>
                  </a:txBody>
                  <a:tcPr/>
                </a:tc>
                <a:tc>
                  <a:txBody>
                    <a:bodyPr/>
                    <a:lstStyle/>
                    <a:p>
                      <a:r>
                        <a:t>3.119</a:t>
                      </a:r>
                    </a:p>
                  </a:txBody>
                  <a:tcPr/>
                </a:tc>
                <a:tc>
                  <a:txBody>
                    <a:bodyPr/>
                    <a:lstStyle/>
                    <a:p>
                      <a:r>
                        <a:t>7.134 52.650</a:t>
                      </a:r>
                    </a:p>
                  </a:txBody>
                  <a:tcPr/>
                </a:tc>
              </a:tr>
              <a:tr h="186266">
                <a:tc>
                  <a:txBody>
                    <a:bodyPr/>
                    <a:lstStyle/>
                    <a:p>
                      <a:r>
                        <a:t>70</a:t>
                      </a:r>
                    </a:p>
                  </a:txBody>
                  <a:tcPr/>
                </a:tc>
                <a:tc>
                  <a:txBody>
                    <a:bodyPr/>
                    <a:lstStyle/>
                    <a:p>
                      <a:r>
                        <a:t>1.37</a:t>
                      </a:r>
                    </a:p>
                  </a:txBody>
                  <a:tcPr/>
                </a:tc>
                <a:tc>
                  <a:txBody>
                    <a:bodyPr/>
                    <a:lstStyle/>
                    <a:p>
                      <a:r>
                        <a:t>nan</a:t>
                      </a:r>
                    </a:p>
                  </a:txBody>
                  <a:tcPr/>
                </a:tc>
                <a:tc>
                  <a:txBody>
                    <a:bodyPr/>
                    <a:lstStyle/>
                    <a:p>
                      <a:r>
                        <a:t>379.200</a:t>
                      </a:r>
                    </a:p>
                  </a:txBody>
                  <a:tcPr/>
                </a:tc>
                <a:tc>
                  <a:txBody>
                    <a:bodyPr/>
                    <a:lstStyle/>
                    <a:p>
                      <a:r>
                        <a:t>22.61</a:t>
                      </a:r>
                    </a:p>
                  </a:txBody>
                  <a:tcPr/>
                </a:tc>
                <a:tc>
                  <a:txBody>
                    <a:bodyPr/>
                    <a:lstStyle/>
                    <a:p>
                      <a:r>
                        <a:t>5.2</a:t>
                      </a:r>
                    </a:p>
                  </a:txBody>
                  <a:tcPr/>
                </a:tc>
                <a:tc>
                  <a:txBody>
                    <a:bodyPr/>
                    <a:lstStyle/>
                    <a:p>
                      <a:r>
                        <a:t>3.119</a:t>
                      </a:r>
                    </a:p>
                  </a:txBody>
                  <a:tcPr/>
                </a:tc>
                <a:tc>
                  <a:txBody>
                    <a:bodyPr/>
                    <a:lstStyle/>
                    <a:p>
                      <a:r>
                        <a:t>7.843 58.242</a:t>
                      </a:r>
                    </a:p>
                  </a:txBody>
                  <a:tcPr/>
                </a:tc>
              </a:tr>
              <a:tr h="186266">
                <a:tc>
                  <a:txBody>
                    <a:bodyPr/>
                    <a:lstStyle/>
                    <a:p>
                      <a:r>
                        <a:t>80</a:t>
                      </a:r>
                    </a:p>
                  </a:txBody>
                  <a:tcPr/>
                </a:tc>
                <a:tc>
                  <a:txBody>
                    <a:bodyPr/>
                    <a:lstStyle/>
                    <a:p>
                      <a:r>
                        <a:t>1.199</a:t>
                      </a:r>
                    </a:p>
                  </a:txBody>
                  <a:tcPr/>
                </a:tc>
                <a:tc>
                  <a:txBody>
                    <a:bodyPr/>
                    <a:lstStyle/>
                    <a:p>
                      <a:r>
                        <a:t>nan</a:t>
                      </a:r>
                    </a:p>
                  </a:txBody>
                  <a:tcPr/>
                </a:tc>
                <a:tc>
                  <a:txBody>
                    <a:bodyPr/>
                    <a:lstStyle/>
                    <a:p>
                      <a:r>
                        <a:t>431.200</a:t>
                      </a:r>
                    </a:p>
                  </a:txBody>
                  <a:tcPr/>
                </a:tc>
                <a:tc>
                  <a:txBody>
                    <a:bodyPr/>
                    <a:lstStyle/>
                    <a:p>
                      <a:r>
                        <a:t>23.31</a:t>
                      </a:r>
                    </a:p>
                  </a:txBody>
                  <a:tcPr/>
                </a:tc>
                <a:tc>
                  <a:txBody>
                    <a:bodyPr/>
                    <a:lstStyle/>
                    <a:p>
                      <a:r>
                        <a:t>5.198</a:t>
                      </a:r>
                    </a:p>
                  </a:txBody>
                  <a:tcPr/>
                </a:tc>
                <a:tc>
                  <a:txBody>
                    <a:bodyPr/>
                    <a:lstStyle/>
                    <a:p>
                      <a:r>
                        <a:t>3.118</a:t>
                      </a:r>
                    </a:p>
                  </a:txBody>
                  <a:tcPr/>
                </a:tc>
                <a:tc>
                  <a:txBody>
                    <a:bodyPr/>
                    <a:lstStyle/>
                    <a:p>
                      <a:r>
                        <a:t>8.518 63.608</a:t>
                      </a:r>
                    </a:p>
                  </a:txBody>
                  <a:tcPr/>
                </a:tc>
              </a:tr>
              <a:tr h="186266">
                <a:tc>
                  <a:txBody>
                    <a:bodyPr/>
                    <a:lstStyle/>
                    <a:p>
                      <a:r>
                        <a:t>90</a:t>
                      </a:r>
                    </a:p>
                  </a:txBody>
                  <a:tcPr/>
                </a:tc>
                <a:tc>
                  <a:txBody>
                    <a:bodyPr/>
                    <a:lstStyle/>
                    <a:p>
                      <a:r>
                        <a:t>1.066</a:t>
                      </a:r>
                    </a:p>
                  </a:txBody>
                  <a:tcPr/>
                </a:tc>
                <a:tc>
                  <a:txBody>
                    <a:bodyPr/>
                    <a:lstStyle/>
                    <a:p>
                      <a:r>
                        <a:t>nan</a:t>
                      </a:r>
                    </a:p>
                  </a:txBody>
                  <a:tcPr/>
                </a:tc>
                <a:tc>
                  <a:txBody>
                    <a:bodyPr/>
                    <a:lstStyle/>
                    <a:p>
                      <a:r>
                        <a:t>483.200</a:t>
                      </a:r>
                    </a:p>
                  </a:txBody>
                  <a:tcPr/>
                </a:tc>
                <a:tc>
                  <a:txBody>
                    <a:bodyPr/>
                    <a:lstStyle/>
                    <a:p>
                      <a:r>
                        <a:t>23.92</a:t>
                      </a:r>
                    </a:p>
                  </a:txBody>
                  <a:tcPr/>
                </a:tc>
                <a:tc>
                  <a:txBody>
                    <a:bodyPr/>
                    <a:lstStyle/>
                    <a:p>
                      <a:r>
                        <a:t>5.197</a:t>
                      </a:r>
                    </a:p>
                  </a:txBody>
                  <a:tcPr/>
                </a:tc>
                <a:tc>
                  <a:txBody>
                    <a:bodyPr/>
                    <a:lstStyle/>
                    <a:p>
                      <a:r>
                        <a:t>3.118</a:t>
                      </a:r>
                    </a:p>
                  </a:txBody>
                  <a:tcPr/>
                </a:tc>
                <a:tc>
                  <a:txBody>
                    <a:bodyPr/>
                    <a:lstStyle/>
                    <a:p>
                      <a:r>
                        <a:t>9.165 68.785</a:t>
                      </a:r>
                    </a:p>
                  </a:txBody>
                  <a:tcPr/>
                </a:tc>
              </a:tr>
              <a:tr h="186266">
                <a:tc>
                  <a:txBody>
                    <a:bodyPr/>
                    <a:lstStyle/>
                    <a:p>
                      <a:r>
                        <a:t>100</a:t>
                      </a:r>
                    </a:p>
                  </a:txBody>
                  <a:tcPr/>
                </a:tc>
                <a:tc>
                  <a:txBody>
                    <a:bodyPr/>
                    <a:lstStyle/>
                    <a:p>
                      <a:r>
                        <a:t>0.96</a:t>
                      </a:r>
                    </a:p>
                  </a:txBody>
                  <a:tcPr/>
                </a:tc>
                <a:tc>
                  <a:txBody>
                    <a:bodyPr/>
                    <a:lstStyle/>
                    <a:p>
                      <a:r>
                        <a:t>nan</a:t>
                      </a:r>
                    </a:p>
                  </a:txBody>
                  <a:tcPr/>
                </a:tc>
                <a:tc>
                  <a:txBody>
                    <a:bodyPr/>
                    <a:lstStyle/>
                    <a:p>
                      <a:r>
                        <a:t>535.100</a:t>
                      </a:r>
                    </a:p>
                  </a:txBody>
                  <a:tcPr/>
                </a:tc>
                <a:tc>
                  <a:txBody>
                    <a:bodyPr/>
                    <a:lstStyle/>
                    <a:p>
                      <a:r>
                        <a:t>24.47</a:t>
                      </a:r>
                    </a:p>
                  </a:txBody>
                  <a:tcPr/>
                </a:tc>
                <a:tc>
                  <a:txBody>
                    <a:bodyPr/>
                    <a:lstStyle/>
                    <a:p>
                      <a:r>
                        <a:t>5.196</a:t>
                      </a:r>
                    </a:p>
                  </a:txBody>
                  <a:tcPr/>
                </a:tc>
                <a:tc>
                  <a:txBody>
                    <a:bodyPr/>
                    <a:lstStyle/>
                    <a:p>
                      <a:r>
                        <a:t>3.118</a:t>
                      </a:r>
                    </a:p>
                  </a:txBody>
                  <a:tcPr/>
                </a:tc>
                <a:tc>
                  <a:txBody>
                    <a:bodyPr/>
                    <a:lstStyle/>
                    <a:p>
                      <a:r>
                        <a:t>9.791 73.799</a:t>
                      </a:r>
                    </a:p>
                  </a:txBody>
                  <a:tcPr/>
                </a:tc>
              </a:tr>
              <a:tr h="186266">
                <a:tc>
                  <a:txBody>
                    <a:bodyPr/>
                    <a:lstStyle/>
                    <a:p>
                      <a:r>
                        <a:t>125</a:t>
                      </a:r>
                    </a:p>
                  </a:txBody>
                  <a:tcPr/>
                </a:tc>
                <a:tc>
                  <a:txBody>
                    <a:bodyPr/>
                    <a:lstStyle/>
                    <a:p>
                      <a:r>
                        <a:t>0.768</a:t>
                      </a:r>
                    </a:p>
                  </a:txBody>
                  <a:tcPr/>
                </a:tc>
                <a:tc>
                  <a:txBody>
                    <a:bodyPr/>
                    <a:lstStyle/>
                    <a:p>
                      <a:r>
                        <a:t>nan</a:t>
                      </a:r>
                    </a:p>
                  </a:txBody>
                  <a:tcPr/>
                </a:tc>
                <a:tc>
                  <a:txBody>
                    <a:bodyPr/>
                    <a:lstStyle/>
                    <a:p>
                      <a:r>
                        <a:t>665.000</a:t>
                      </a:r>
                    </a:p>
                  </a:txBody>
                  <a:tcPr/>
                </a:tc>
                <a:tc>
                  <a:txBody>
                    <a:bodyPr/>
                    <a:lstStyle/>
                    <a:p>
                      <a:r>
                        <a:t>25.63</a:t>
                      </a:r>
                    </a:p>
                  </a:txBody>
                  <a:tcPr/>
                </a:tc>
                <a:tc>
                  <a:txBody>
                    <a:bodyPr/>
                    <a:lstStyle/>
                    <a:p>
                      <a:r>
                        <a:t>5.194</a:t>
                      </a:r>
                    </a:p>
                  </a:txBody>
                  <a:tcPr/>
                </a:tc>
                <a:tc>
                  <a:txBody>
                    <a:bodyPr/>
                    <a:lstStyle/>
                    <a:p>
                      <a:r>
                        <a:t>3.117</a:t>
                      </a:r>
                    </a:p>
                  </a:txBody>
                  <a:tcPr/>
                </a:tc>
                <a:tc>
                  <a:txBody>
                    <a:bodyPr/>
                    <a:lstStyle/>
                    <a:p>
                      <a:r>
                        <a:t>11.100 85.746</a:t>
                      </a:r>
                    </a:p>
                  </a:txBody>
                  <a:tcPr/>
                </a:tc>
              </a:tr>
              <a:tr h="186266">
                <a:tc>
                  <a:txBody>
                    <a:bodyPr/>
                    <a:lstStyle/>
                    <a:p>
                      <a:r>
                        <a:t>150</a:t>
                      </a:r>
                    </a:p>
                  </a:txBody>
                  <a:tcPr/>
                </a:tc>
                <a:tc>
                  <a:txBody>
                    <a:bodyPr/>
                    <a:lstStyle/>
                    <a:p>
                      <a:r>
                        <a:t>0.641</a:t>
                      </a:r>
                    </a:p>
                  </a:txBody>
                  <a:tcPr/>
                </a:tc>
                <a:tc>
                  <a:txBody>
                    <a:bodyPr/>
                    <a:lstStyle/>
                    <a:p>
                      <a:r>
                        <a:t>nan</a:t>
                      </a:r>
                    </a:p>
                  </a:txBody>
                  <a:tcPr/>
                </a:tc>
                <a:tc>
                  <a:txBody>
                    <a:bodyPr/>
                    <a:lstStyle/>
                    <a:p>
                      <a:r>
                        <a:t>794.900</a:t>
                      </a:r>
                    </a:p>
                  </a:txBody>
                  <a:tcPr/>
                </a:tc>
                <a:tc>
                  <a:txBody>
                    <a:bodyPr/>
                    <a:lstStyle/>
                    <a:p>
                      <a:r>
                        <a:t>26.57</a:t>
                      </a:r>
                    </a:p>
                  </a:txBody>
                  <a:tcPr/>
                </a:tc>
                <a:tc>
                  <a:txBody>
                    <a:bodyPr/>
                    <a:lstStyle/>
                    <a:p>
                      <a:r>
                        <a:t>5.194</a:t>
                      </a:r>
                    </a:p>
                  </a:txBody>
                  <a:tcPr/>
                </a:tc>
                <a:tc>
                  <a:txBody>
                    <a:bodyPr/>
                    <a:lstStyle/>
                    <a:p>
                      <a:r>
                        <a:t>3.117</a:t>
                      </a:r>
                    </a:p>
                  </a:txBody>
                  <a:tcPr/>
                </a:tc>
                <a:tc>
                  <a:txBody>
                    <a:bodyPr/>
                    <a:lstStyle/>
                    <a:p>
                      <a:r>
                        <a:t>12.510 97.019</a:t>
                      </a:r>
                    </a:p>
                  </a:txBody>
                  <a:tcPr/>
                </a:tc>
              </a:tr>
              <a:tr h="186266">
                <a:tc>
                  <a:txBody>
                    <a:bodyPr/>
                    <a:lstStyle/>
                    <a:p>
                      <a:r>
                        <a:t>175</a:t>
                      </a:r>
                    </a:p>
                  </a:txBody>
                  <a:tcPr/>
                </a:tc>
                <a:tc>
                  <a:txBody>
                    <a:bodyPr/>
                    <a:lstStyle/>
                    <a:p>
                      <a:r>
                        <a:t>0.549</a:t>
                      </a:r>
                    </a:p>
                  </a:txBody>
                  <a:tcPr/>
                </a:tc>
                <a:tc>
                  <a:txBody>
                    <a:bodyPr/>
                    <a:lstStyle/>
                    <a:p>
                      <a:r>
                        <a:t>nan</a:t>
                      </a:r>
                    </a:p>
                  </a:txBody>
                  <a:tcPr/>
                </a:tc>
                <a:tc>
                  <a:txBody>
                    <a:bodyPr/>
                    <a:lstStyle/>
                    <a:p>
                      <a:r>
                        <a:t>924.700</a:t>
                      </a:r>
                    </a:p>
                  </a:txBody>
                  <a:tcPr/>
                </a:tc>
                <a:tc>
                  <a:txBody>
                    <a:bodyPr/>
                    <a:lstStyle/>
                    <a:p>
                      <a:r>
                        <a:t>27.37</a:t>
                      </a:r>
                    </a:p>
                  </a:txBody>
                  <a:tcPr/>
                </a:tc>
                <a:tc>
                  <a:txBody>
                    <a:bodyPr/>
                    <a:lstStyle/>
                    <a:p>
                      <a:r>
                        <a:t>5.193</a:t>
                      </a:r>
                    </a:p>
                  </a:txBody>
                  <a:tcPr/>
                </a:tc>
                <a:tc>
                  <a:txBody>
                    <a:bodyPr/>
                    <a:lstStyle/>
                    <a:p>
                      <a:r>
                        <a:t>3.117</a:t>
                      </a:r>
                    </a:p>
                  </a:txBody>
                  <a:tcPr/>
                </a:tc>
                <a:tc>
                  <a:txBody>
                    <a:bodyPr/>
                    <a:lstStyle/>
                    <a:p>
                      <a:r>
                        <a:t>13.860 107.759</a:t>
                      </a:r>
                    </a:p>
                  </a:txBody>
                  <a:tcPr/>
                </a:tc>
              </a:tr>
              <a:tr h="186266">
                <a:tc>
                  <a:txBody>
                    <a:bodyPr/>
                    <a:lstStyle/>
                    <a:p>
                      <a:r>
                        <a:t>200</a:t>
                      </a:r>
                    </a:p>
                  </a:txBody>
                  <a:tcPr/>
                </a:tc>
                <a:tc>
                  <a:txBody>
                    <a:bodyPr/>
                    <a:lstStyle/>
                    <a:p>
                      <a:r>
                        <a:t>0.481</a:t>
                      </a:r>
                    </a:p>
                  </a:txBody>
                  <a:tcPr/>
                </a:tc>
                <a:tc>
                  <a:txBody>
                    <a:bodyPr/>
                    <a:lstStyle/>
                    <a:p>
                      <a:r>
                        <a:t>nan</a:t>
                      </a:r>
                    </a:p>
                  </a:txBody>
                  <a:tcPr/>
                </a:tc>
                <a:tc>
                  <a:txBody>
                    <a:bodyPr/>
                    <a:lstStyle/>
                    <a:p>
                      <a:r>
                        <a:t>1,055.000</a:t>
                      </a:r>
                    </a:p>
                  </a:txBody>
                  <a:tcPr/>
                </a:tc>
                <a:tc>
                  <a:txBody>
                    <a:bodyPr/>
                    <a:lstStyle/>
                    <a:p>
                      <a:r>
                        <a:t>28.07</a:t>
                      </a:r>
                    </a:p>
                  </a:txBody>
                  <a:tcPr/>
                </a:tc>
                <a:tc>
                  <a:txBody>
                    <a:bodyPr/>
                    <a:lstStyle/>
                    <a:p>
                      <a:r>
                        <a:t>5.193</a:t>
                      </a:r>
                    </a:p>
                  </a:txBody>
                  <a:tcPr/>
                </a:tc>
                <a:tc>
                  <a:txBody>
                    <a:bodyPr/>
                    <a:lstStyle/>
                    <a:p>
                      <a:r>
                        <a:t>3.116</a:t>
                      </a:r>
                    </a:p>
                  </a:txBody>
                  <a:tcPr/>
                </a:tc>
                <a:tc>
                  <a:txBody>
                    <a:bodyPr/>
                    <a:lstStyle/>
                    <a:p>
                      <a:r>
                        <a:t>15.150 118.062</a:t>
                      </a:r>
                    </a:p>
                  </a:txBody>
                  <a:tcPr/>
                </a:tc>
              </a:tr>
              <a:tr h="186266">
                <a:tc>
                  <a:txBody>
                    <a:bodyPr/>
                    <a:lstStyle/>
                    <a:p>
                      <a:r>
                        <a:t>225</a:t>
                      </a:r>
                    </a:p>
                  </a:txBody>
                  <a:tcPr/>
                </a:tc>
                <a:tc>
                  <a:txBody>
                    <a:bodyPr/>
                    <a:lstStyle/>
                    <a:p>
                      <a:r>
                        <a:t>0.427</a:t>
                      </a:r>
                    </a:p>
                  </a:txBody>
                  <a:tcPr/>
                </a:tc>
                <a:tc>
                  <a:txBody>
                    <a:bodyPr/>
                    <a:lstStyle/>
                    <a:p>
                      <a:r>
                        <a:t>nan</a:t>
                      </a:r>
                    </a:p>
                  </a:txBody>
                  <a:tcPr/>
                </a:tc>
                <a:tc>
                  <a:txBody>
                    <a:bodyPr/>
                    <a:lstStyle/>
                    <a:p>
                      <a:r>
                        <a:t>1,184.000</a:t>
                      </a:r>
                    </a:p>
                  </a:txBody>
                  <a:tcPr/>
                </a:tc>
                <a:tc>
                  <a:txBody>
                    <a:bodyPr/>
                    <a:lstStyle/>
                    <a:p>
                      <a:r>
                        <a:t>28.68</a:t>
                      </a:r>
                    </a:p>
                  </a:txBody>
                  <a:tcPr/>
                </a:tc>
                <a:tc>
                  <a:txBody>
                    <a:bodyPr/>
                    <a:lstStyle/>
                    <a:p>
                      <a:r>
                        <a:t>5.193</a:t>
                      </a:r>
                    </a:p>
                  </a:txBody>
                  <a:tcPr/>
                </a:tc>
                <a:tc>
                  <a:txBody>
                    <a:bodyPr/>
                    <a:lstStyle/>
                    <a:p>
                      <a:r>
                        <a:t>3.116</a:t>
                      </a:r>
                    </a:p>
                  </a:txBody>
                  <a:tcPr/>
                </a:tc>
                <a:tc>
                  <a:txBody>
                    <a:bodyPr/>
                    <a:lstStyle/>
                    <a:p>
                      <a:r>
                        <a:t>16.400 127.996</a:t>
                      </a:r>
                    </a:p>
                  </a:txBody>
                  <a:tcPr/>
                </a:tc>
              </a:tr>
              <a:tr h="186266">
                <a:tc>
                  <a:txBody>
                    <a:bodyPr/>
                    <a:lstStyle/>
                    <a:p>
                      <a:r>
                        <a:t>250</a:t>
                      </a:r>
                    </a:p>
                  </a:txBody>
                  <a:tcPr/>
                </a:tc>
                <a:tc>
                  <a:txBody>
                    <a:bodyPr/>
                    <a:lstStyle/>
                    <a:p>
                      <a:r>
                        <a:t>0.385</a:t>
                      </a:r>
                    </a:p>
                  </a:txBody>
                  <a:tcPr/>
                </a:tc>
                <a:tc>
                  <a:txBody>
                    <a:bodyPr/>
                    <a:lstStyle/>
                    <a:p>
                      <a:r>
                        <a:t>nan</a:t>
                      </a:r>
                    </a:p>
                  </a:txBody>
                  <a:tcPr/>
                </a:tc>
                <a:tc>
                  <a:txBody>
                    <a:bodyPr/>
                    <a:lstStyle/>
                    <a:p>
                      <a:r>
                        <a:t>1,314.000</a:t>
                      </a:r>
                    </a:p>
                  </a:txBody>
                  <a:tcPr/>
                </a:tc>
                <a:tc>
                  <a:txBody>
                    <a:bodyPr/>
                    <a:lstStyle/>
                    <a:p>
                      <a:r>
                        <a:t>29.23</a:t>
                      </a:r>
                    </a:p>
                  </a:txBody>
                  <a:tcPr/>
                </a:tc>
                <a:tc>
                  <a:txBody>
                    <a:bodyPr/>
                    <a:lstStyle/>
                    <a:p>
                      <a:r>
                        <a:t>5.193</a:t>
                      </a:r>
                    </a:p>
                  </a:txBody>
                  <a:tcPr/>
                </a:tc>
                <a:tc>
                  <a:txBody>
                    <a:bodyPr/>
                    <a:lstStyle/>
                    <a:p>
                      <a:r>
                        <a:t>3.116</a:t>
                      </a:r>
                    </a:p>
                  </a:txBody>
                  <a:tcPr/>
                </a:tc>
                <a:tc>
                  <a:txBody>
                    <a:bodyPr/>
                    <a:lstStyle/>
                    <a:p>
                      <a:r>
                        <a:t>17.610 137.614</a:t>
                      </a:r>
                    </a:p>
                  </a:txBody>
                  <a:tcPr/>
                </a:tc>
              </a:tr>
              <a:tr h="186266">
                <a:tc>
                  <a:txBody>
                    <a:bodyPr/>
                    <a:lstStyle/>
                    <a:p>
                      <a:r>
                        <a:t>275</a:t>
                      </a:r>
                    </a:p>
                  </a:txBody>
                  <a:tcPr/>
                </a:tc>
                <a:tc>
                  <a:txBody>
                    <a:bodyPr/>
                    <a:lstStyle/>
                    <a:p>
                      <a:r>
                        <a:t>0.35</a:t>
                      </a:r>
                    </a:p>
                  </a:txBody>
                  <a:tcPr/>
                </a:tc>
                <a:tc>
                  <a:txBody>
                    <a:bodyPr/>
                    <a:lstStyle/>
                    <a:p>
                      <a:r>
                        <a:t>nan</a:t>
                      </a:r>
                    </a:p>
                  </a:txBody>
                  <a:tcPr/>
                </a:tc>
                <a:tc>
                  <a:txBody>
                    <a:bodyPr/>
                    <a:lstStyle/>
                    <a:p>
                      <a:r>
                        <a:t>1,444.000</a:t>
                      </a:r>
                    </a:p>
                  </a:txBody>
                  <a:tcPr/>
                </a:tc>
                <a:tc>
                  <a:txBody>
                    <a:bodyPr/>
                    <a:lstStyle/>
                    <a:p>
                      <a:r>
                        <a:t>29.72</a:t>
                      </a:r>
                    </a:p>
                  </a:txBody>
                  <a:tcPr/>
                </a:tc>
                <a:tc>
                  <a:txBody>
                    <a:bodyPr/>
                    <a:lstStyle/>
                    <a:p>
                      <a:r>
                        <a:t>5.193</a:t>
                      </a:r>
                    </a:p>
                  </a:txBody>
                  <a:tcPr/>
                </a:tc>
                <a:tc>
                  <a:txBody>
                    <a:bodyPr/>
                    <a:lstStyle/>
                    <a:p>
                      <a:r>
                        <a:t>3.116</a:t>
                      </a:r>
                    </a:p>
                  </a:txBody>
                  <a:tcPr/>
                </a:tc>
                <a:tc>
                  <a:txBody>
                    <a:bodyPr/>
                    <a:lstStyle/>
                    <a:p>
                      <a:r>
                        <a:t>18.790 146.955</a:t>
                      </a:r>
                    </a:p>
                  </a:txBody>
                  <a:tcPr/>
                </a:tc>
              </a:tr>
              <a:tr h="186284">
                <a:tc>
                  <a:txBody>
                    <a:bodyPr/>
                    <a:lstStyle/>
                    <a:p>
                      <a:r>
                        <a:t>300</a:t>
                      </a:r>
                    </a:p>
                  </a:txBody>
                  <a:tcPr/>
                </a:tc>
                <a:tc>
                  <a:txBody>
                    <a:bodyPr/>
                    <a:lstStyle/>
                    <a:p>
                      <a:r>
                        <a:t>0.321</a:t>
                      </a:r>
                    </a:p>
                  </a:txBody>
                  <a:tcPr/>
                </a:tc>
                <a:tc>
                  <a:txBody>
                    <a:bodyPr/>
                    <a:lstStyle/>
                    <a:p>
                      <a:r>
                        <a:t>nan</a:t>
                      </a:r>
                    </a:p>
                  </a:txBody>
                  <a:tcPr/>
                </a:tc>
                <a:tc>
                  <a:txBody>
                    <a:bodyPr/>
                    <a:lstStyle/>
                    <a:p>
                      <a:r>
                        <a:t>1,574.000</a:t>
                      </a:r>
                    </a:p>
                  </a:txBody>
                  <a:tcPr/>
                </a:tc>
                <a:tc>
                  <a:txBody>
                    <a:bodyPr/>
                    <a:lstStyle/>
                    <a:p>
                      <a:r>
                        <a:t>30.17</a:t>
                      </a:r>
                    </a:p>
                  </a:txBody>
                  <a:tcPr/>
                </a:tc>
                <a:tc>
                  <a:txBody>
                    <a:bodyPr/>
                    <a:lstStyle/>
                    <a:p>
                      <a:r>
                        <a:t>5.193</a:t>
                      </a:r>
                    </a:p>
                  </a:txBody>
                  <a:tcPr/>
                </a:tc>
                <a:tc>
                  <a:txBody>
                    <a:bodyPr/>
                    <a:lstStyle/>
                    <a:p>
                      <a:r>
                        <a:t>3.116</a:t>
                      </a:r>
                    </a:p>
                  </a:txBody>
                  <a:tcPr/>
                </a:tc>
                <a:tc>
                  <a:txBody>
                    <a:bodyPr/>
                    <a:lstStyle/>
                    <a:p>
                      <a:r>
                        <a:t>19.930 156.050</a:t>
                      </a:r>
                    </a:p>
                  </a:txBody>
                  <a:tcPr/>
                </a:tc>
              </a:tr>
            </a:tbl>
          </a:graphicData>
        </a:graphic>
      </p:graphicFrame>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8 Table: 2</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2438400"/>
                <a:gridCol w="2438400"/>
                <a:gridCol w="2438400"/>
              </a:tblGrid>
              <a:tr h="386861">
                <a:tc>
                  <a:txBody>
                    <a:bodyPr/>
                    <a:lstStyle/>
                    <a:p>
                      <a:r>
                        <a:t>1.0 152.80</a:t>
                      </a:r>
                    </a:p>
                  </a:txBody>
                  <a:tcPr/>
                </a:tc>
                <a:tc>
                  <a:txBody>
                    <a:bodyPr/>
                    <a:lstStyle/>
                    <a:p>
                      <a:r>
                        <a:t>3.365</a:t>
                      </a:r>
                    </a:p>
                  </a:txBody>
                  <a:tcPr/>
                </a:tc>
                <a:tc>
                  <a:txBody>
                    <a:bodyPr/>
                    <a:lstStyle/>
                    <a:p>
                      <a:r>
                        <a:t>0.016 0.109 0.109</a:t>
                      </a:r>
                    </a:p>
                  </a:txBody>
                  <a:tcPr/>
                </a:tc>
              </a:tr>
              <a:tr h="386861">
                <a:tc>
                  <a:txBody>
                    <a:bodyPr/>
                    <a:lstStyle/>
                    <a:p>
                      <a:r>
                        <a:t>1.2 152.80</a:t>
                      </a:r>
                    </a:p>
                  </a:txBody>
                  <a:tcPr/>
                </a:tc>
                <a:tc>
                  <a:txBody>
                    <a:bodyPr/>
                    <a:lstStyle/>
                    <a:p>
                      <a:r>
                        <a:t>3.407</a:t>
                      </a:r>
                    </a:p>
                  </a:txBody>
                  <a:tcPr/>
                </a:tc>
                <a:tc>
                  <a:txBody>
                    <a:bodyPr/>
                    <a:lstStyle/>
                    <a:p>
                      <a:r>
                        <a:t>0.054 0.346 0.346</a:t>
                      </a:r>
                    </a:p>
                  </a:txBody>
                  <a:tcPr/>
                </a:tc>
              </a:tr>
              <a:tr h="386861">
                <a:tc>
                  <a:txBody>
                    <a:bodyPr/>
                    <a:lstStyle/>
                    <a:p>
                      <a:r>
                        <a:t>1.4 152.90</a:t>
                      </a:r>
                    </a:p>
                  </a:txBody>
                  <a:tcPr/>
                </a:tc>
                <a:tc>
                  <a:txBody>
                    <a:bodyPr/>
                    <a:lstStyle/>
                    <a:p>
                      <a:r>
                        <a:t>3.52</a:t>
                      </a:r>
                    </a:p>
                  </a:txBody>
                  <a:tcPr/>
                </a:tc>
                <a:tc>
                  <a:txBody>
                    <a:bodyPr/>
                    <a:lstStyle/>
                    <a:p>
                      <a:r>
                        <a:t>0.140 0.838 0.836</a:t>
                      </a:r>
                    </a:p>
                  </a:txBody>
                  <a:tcPr/>
                </a:tc>
              </a:tr>
              <a:tr h="386861">
                <a:tc>
                  <a:txBody>
                    <a:bodyPr/>
                    <a:lstStyle/>
                    <a:p>
                      <a:r>
                        <a:t>1.6 153.10</a:t>
                      </a:r>
                    </a:p>
                  </a:txBody>
                  <a:tcPr/>
                </a:tc>
                <a:tc>
                  <a:txBody>
                    <a:bodyPr/>
                    <a:lstStyle/>
                    <a:p>
                      <a:r>
                        <a:t>3.767</a:t>
                      </a:r>
                    </a:p>
                  </a:txBody>
                  <a:tcPr/>
                </a:tc>
                <a:tc>
                  <a:txBody>
                    <a:bodyPr/>
                    <a:lstStyle/>
                    <a:p>
                      <a:r>
                        <a:t>0.304 1.705 1.697</a:t>
                      </a:r>
                    </a:p>
                  </a:txBody>
                  <a:tcPr/>
                </a:tc>
              </a:tr>
              <a:tr h="386861">
                <a:tc>
                  <a:txBody>
                    <a:bodyPr/>
                    <a:lstStyle/>
                    <a:p>
                      <a:r>
                        <a:t>1.8 153.40</a:t>
                      </a:r>
                    </a:p>
                  </a:txBody>
                  <a:tcPr/>
                </a:tc>
                <a:tc>
                  <a:txBody>
                    <a:bodyPr/>
                    <a:lstStyle/>
                    <a:p>
                      <a:r>
                        <a:t>4.238</a:t>
                      </a:r>
                    </a:p>
                  </a:txBody>
                  <a:tcPr/>
                </a:tc>
                <a:tc>
                  <a:txBody>
                    <a:bodyPr/>
                    <a:lstStyle/>
                    <a:p>
                      <a:r>
                        <a:t>0.579 3.117 3.088</a:t>
                      </a:r>
                    </a:p>
                  </a:txBody>
                  <a:tcPr/>
                </a:tc>
              </a:tr>
              <a:tr h="386861">
                <a:tc>
                  <a:txBody>
                    <a:bodyPr/>
                    <a:lstStyle/>
                    <a:p>
                      <a:r>
                        <a:t>2.0 154.00</a:t>
                      </a:r>
                    </a:p>
                  </a:txBody>
                  <a:tcPr/>
                </a:tc>
                <a:tc>
                  <a:txBody>
                    <a:bodyPr/>
                    <a:lstStyle/>
                    <a:p>
                      <a:r>
                        <a:t>5.081</a:t>
                      </a:r>
                    </a:p>
                  </a:txBody>
                  <a:tcPr/>
                </a:tc>
                <a:tc>
                  <a:txBody>
                    <a:bodyPr/>
                    <a:lstStyle/>
                    <a:p>
                      <a:r>
                        <a:t>1.021 5.604 5.510</a:t>
                      </a:r>
                    </a:p>
                  </a:txBody>
                  <a:tcPr/>
                </a:tc>
              </a:tr>
              <a:tr h="386861">
                <a:tc>
                  <a:txBody>
                    <a:bodyPr/>
                    <a:lstStyle/>
                    <a:p>
                      <a:r>
                        <a:t>Tl 1⁄4 2.127 154.80</a:t>
                      </a:r>
                    </a:p>
                  </a:txBody>
                  <a:tcPr/>
                </a:tc>
                <a:tc>
                  <a:txBody>
                    <a:bodyPr/>
                    <a:lstStyle/>
                    <a:p>
                      <a:r>
                        <a:t>6.024</a:t>
                      </a:r>
                    </a:p>
                  </a:txBody>
                  <a:tcPr/>
                </a:tc>
                <a:tc>
                  <a:txBody>
                    <a:bodyPr/>
                    <a:lstStyle/>
                    <a:p>
                      <a:r>
                        <a:t>1.477 39.540 30.460</a:t>
                      </a:r>
                    </a:p>
                  </a:txBody>
                  <a:tcPr/>
                </a:tc>
              </a:tr>
              <a:tr h="386861">
                <a:tc>
                  <a:txBody>
                    <a:bodyPr/>
                    <a:lstStyle/>
                    <a:p>
                      <a:r>
                        <a:t>2.2 154.80</a:t>
                      </a:r>
                    </a:p>
                  </a:txBody>
                  <a:tcPr/>
                </a:tc>
                <a:tc>
                  <a:txBody>
                    <a:bodyPr/>
                    <a:lstStyle/>
                    <a:p>
                      <a:r>
                        <a:t>6.301</a:t>
                      </a:r>
                    </a:p>
                  </a:txBody>
                  <a:tcPr/>
                </a:tc>
                <a:tc>
                  <a:txBody>
                    <a:bodyPr/>
                    <a:lstStyle/>
                    <a:p>
                      <a:r>
                        <a:t>1.605 2.696 2.681 3.308 15.561</a:t>
                      </a:r>
                    </a:p>
                  </a:txBody>
                  <a:tcPr/>
                </a:tc>
              </a:tr>
              <a:tr h="386861">
                <a:tc>
                  <a:txBody>
                    <a:bodyPr/>
                    <a:lstStyle/>
                    <a:p>
                      <a:r>
                        <a:t>2.4 154.20</a:t>
                      </a:r>
                    </a:p>
                  </a:txBody>
                  <a:tcPr/>
                </a:tc>
                <a:tc>
                  <a:txBody>
                    <a:bodyPr/>
                    <a:lstStyle/>
                    <a:p>
                      <a:r>
                        <a:t>6.743</a:t>
                      </a:r>
                    </a:p>
                  </a:txBody>
                  <a:tcPr/>
                </a:tc>
                <a:tc>
                  <a:txBody>
                    <a:bodyPr/>
                    <a:lstStyle/>
                    <a:p>
                      <a:r>
                        <a:t>1.798 1.985 1.900 3.685 16.538</a:t>
                      </a:r>
                    </a:p>
                  </a:txBody>
                  <a:tcPr/>
                </a:tc>
              </a:tr>
              <a:tr h="386861">
                <a:tc>
                  <a:txBody>
                    <a:bodyPr/>
                    <a:lstStyle/>
                    <a:p>
                      <a:r>
                        <a:t>2.6 153.50</a:t>
                      </a:r>
                    </a:p>
                  </a:txBody>
                  <a:tcPr/>
                </a:tc>
                <a:tc>
                  <a:txBody>
                    <a:bodyPr/>
                    <a:lstStyle/>
                    <a:p>
                      <a:r>
                        <a:t>7.125</a:t>
                      </a:r>
                    </a:p>
                  </a:txBody>
                  <a:tcPr/>
                </a:tc>
                <a:tc>
                  <a:txBody>
                    <a:bodyPr/>
                    <a:lstStyle/>
                    <a:p>
                      <a:r>
                        <a:t>1.951 1.976 1.830 3.852 17.424</a:t>
                      </a:r>
                    </a:p>
                  </a:txBody>
                  <a:tcPr/>
                </a:tc>
              </a:tr>
              <a:tr h="386861">
                <a:tc>
                  <a:txBody>
                    <a:bodyPr/>
                    <a:lstStyle/>
                    <a:p>
                      <a:r>
                        <a:t>2.8 152.50</a:t>
                      </a:r>
                    </a:p>
                  </a:txBody>
                  <a:tcPr/>
                </a:tc>
                <a:tc>
                  <a:txBody>
                    <a:bodyPr/>
                    <a:lstStyle/>
                    <a:p>
                      <a:r>
                        <a:t>7.513</a:t>
                      </a:r>
                    </a:p>
                  </a:txBody>
                  <a:tcPr/>
                </a:tc>
                <a:tc>
                  <a:txBody>
                    <a:bodyPr/>
                    <a:lstStyle/>
                    <a:p>
                      <a:r>
                        <a:t>2.095 1.993 1.774 3.962 18.236</a:t>
                      </a:r>
                    </a:p>
                  </a:txBody>
                  <a:tcPr/>
                </a:tc>
              </a:tr>
              <a:tr h="386861">
                <a:tc>
                  <a:txBody>
                    <a:bodyPr/>
                    <a:lstStyle/>
                    <a:p>
                      <a:r>
                        <a:t>3.0 151.40</a:t>
                      </a:r>
                    </a:p>
                  </a:txBody>
                  <a:tcPr/>
                </a:tc>
                <a:tc>
                  <a:txBody>
                    <a:bodyPr/>
                    <a:lstStyle/>
                    <a:p>
                      <a:r>
                        <a:t>7.92</a:t>
                      </a:r>
                    </a:p>
                  </a:txBody>
                  <a:tcPr/>
                </a:tc>
                <a:tc>
                  <a:txBody>
                    <a:bodyPr/>
                    <a:lstStyle/>
                    <a:p>
                      <a:r>
                        <a:t>2.235 2.151 1.839 4.075 18.982</a:t>
                      </a:r>
                    </a:p>
                  </a:txBody>
                  <a:tcPr/>
                </a:tc>
              </a:tr>
              <a:tr h="386868">
                <a:tc>
                  <a:txBody>
                    <a:bodyPr/>
                    <a:lstStyle/>
                    <a:p>
                      <a:r>
                        <a:t>3.2 150.10</a:t>
                      </a:r>
                    </a:p>
                  </a:txBody>
                  <a:tcPr/>
                </a:tc>
                <a:tc>
                  <a:txBody>
                    <a:bodyPr/>
                    <a:lstStyle/>
                    <a:p>
                      <a:r>
                        <a:t>8.373</a:t>
                      </a:r>
                    </a:p>
                  </a:txBody>
                  <a:tcPr/>
                </a:tc>
                <a:tc>
                  <a:txBody>
                    <a:bodyPr/>
                    <a:lstStyle/>
                    <a:p>
                      <a:r>
                        <a:t>2.381 2.385 1.972 4.209 19.665</a:t>
                      </a:r>
                    </a:p>
                  </a:txBody>
                  <a:tcPr/>
                </a:tc>
              </a:tr>
            </a:tbl>
          </a:graphicData>
        </a:graphic>
      </p:graphicFrame>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9</a:t>
            </a:r>
          </a:p>
        </p:txBody>
      </p:sp>
      <p:sp>
        <p:nvSpPr>
          <p:cNvPr id="3" name="Content Placeholder 2"/>
          <p:cNvSpPr>
            <a:spLocks noGrp="1"/>
          </p:cNvSpPr>
          <p:nvPr>
            <p:ph idx="1"/>
          </p:nvPr>
        </p:nvSpPr>
        <p:spPr/>
        <p:txBody>
          <a:bodyPr/>
          <a:lstStyle/>
          <a:p>
            <a:r>
              <a:t>53.4.6 135.40 12.880 3.531 4.104 2.470 3.797 21.655 4.8 132.40 13.730 3.712 4.440 2.497 3.685 21.789 5.0 129.00 14.660 3.901 4.846 2.523</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9</a:t>
            </a:r>
          </a:p>
        </p:txBody>
      </p:sp>
      <p:sp>
        <p:nvSpPr>
          <p:cNvPr id="3" name="Content Placeholder 2"/>
          <p:cNvSpPr>
            <a:spLocks noGrp="1"/>
          </p:cNvSpPr>
          <p:nvPr>
            <p:ph idx="1"/>
          </p:nvPr>
        </p:nvSpPr>
        <p:spPr/>
        <p:txBody>
          <a:bodyPr/>
          <a:lstStyle/>
          <a:p>
            <a:r>
              <a:t>968 327.800 19.900 5.218 3.125 7.185 53.005 70 3.405 379.900 20.710 5.210 3.123 7.890 58.568 80 2.982 432.000 21.400 5.205 3.122 8.561 63.914 90</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 Image: 1</a:t>
            </a:r>
          </a:p>
        </p:txBody>
      </p:sp>
      <p:sp>
        <p:nvSpPr>
          <p:cNvPr id="3" name="Content Placeholder 2"/>
          <p:cNvSpPr>
            <a:spLocks noGrp="1"/>
          </p:cNvSpPr>
          <p:nvPr>
            <p:ph idx="1"/>
          </p:nvPr>
        </p:nvSpPr>
        <p:spPr/>
        <p:txBody>
          <a:bodyPr/>
          <a:lstStyle/>
          <a:p/>
        </p:txBody>
      </p:sp>
      <p:pic>
        <p:nvPicPr>
          <p:cNvPr id="4" name="Picture 3" descr="page_1-image_1.png"/>
          <p:cNvPicPr>
            <a:picLocks noChangeAspect="1"/>
          </p:cNvPicPr>
          <p:nvPr/>
        </p:nvPicPr>
        <p:blipFill>
          <a:blip r:embed="rId2"/>
          <a:stretch>
            <a:fillRect/>
          </a:stretch>
        </p:blipFill>
        <p:spPr>
          <a:xfrm>
            <a:off x="1371600" y="1165860"/>
            <a:ext cx="6400800" cy="9931625"/>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9 Table: 1</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2438400"/>
                <a:gridCol w="2438400"/>
                <a:gridCol w="2438400"/>
              </a:tblGrid>
              <a:tr h="122663">
                <a:tc>
                  <a:txBody>
                    <a:bodyPr/>
                    <a:lstStyle/>
                    <a:p>
                      <a:r>
                        <a:t>T(K)</a:t>
                      </a:r>
                    </a:p>
                  </a:txBody>
                  <a:tcPr/>
                </a:tc>
                <a:tc>
                  <a:txBody>
                    <a:bodyPr/>
                    <a:lstStyle/>
                    <a:p>
                      <a:r>
                        <a:t>r(kg/m ) h(kJ/kg)</a:t>
                      </a:r>
                    </a:p>
                  </a:txBody>
                  <a:tcPr/>
                </a:tc>
                <a:tc>
                  <a:txBody>
                    <a:bodyPr/>
                    <a:lstStyle/>
                    <a:p>
                      <a:r>
                        <a:t>s(kJ/kg K) Cp(kJ/kg K) Cv(kJ/kg K) m(mPa s) k(mW/m K)</a:t>
                      </a:r>
                    </a:p>
                  </a:txBody>
                  <a:tcPr/>
                </a:tc>
              </a:tr>
              <a:tr h="122663">
                <a:tc>
                  <a:txBody>
                    <a:bodyPr/>
                    <a:lstStyle/>
                    <a:p>
                      <a:r>
                        <a:t>3.4</a:t>
                      </a:r>
                    </a:p>
                  </a:txBody>
                  <a:tcPr/>
                </a:tc>
                <a:tc>
                  <a:txBody>
                    <a:bodyPr/>
                    <a:lstStyle/>
                    <a:p>
                      <a:r>
                        <a:t>148.50 8.874</a:t>
                      </a:r>
                    </a:p>
                  </a:txBody>
                  <a:tcPr/>
                </a:tc>
                <a:tc>
                  <a:txBody>
                    <a:bodyPr/>
                    <a:lstStyle/>
                    <a:p>
                      <a:r>
                        <a:t>2.533 2.629 2.101 4.338 20.283</a:t>
                      </a:r>
                    </a:p>
                  </a:txBody>
                  <a:tcPr/>
                </a:tc>
              </a:tr>
              <a:tr h="122663">
                <a:tc>
                  <a:txBody>
                    <a:bodyPr/>
                    <a:lstStyle/>
                    <a:p>
                      <a:r>
                        <a:t>3.6</a:t>
                      </a:r>
                    </a:p>
                  </a:txBody>
                  <a:tcPr/>
                </a:tc>
                <a:tc>
                  <a:txBody>
                    <a:bodyPr/>
                    <a:lstStyle/>
                    <a:p>
                      <a:r>
                        <a:t>146.80 9.424</a:t>
                      </a:r>
                    </a:p>
                  </a:txBody>
                  <a:tcPr/>
                </a:tc>
                <a:tc>
                  <a:txBody>
                    <a:bodyPr/>
                    <a:lstStyle/>
                    <a:p>
                      <a:r>
                        <a:t>2.690 2.864 2.208 4.387 19.937</a:t>
                      </a:r>
                    </a:p>
                  </a:txBody>
                  <a:tcPr/>
                </a:tc>
              </a:tr>
              <a:tr h="122663">
                <a:tc>
                  <a:txBody>
                    <a:bodyPr/>
                    <a:lstStyle/>
                    <a:p>
                      <a:r>
                        <a:t>3.8</a:t>
                      </a:r>
                    </a:p>
                  </a:txBody>
                  <a:tcPr/>
                </a:tc>
                <a:tc>
                  <a:txBody>
                    <a:bodyPr/>
                    <a:lstStyle/>
                    <a:p>
                      <a:r>
                        <a:t>145.00 10.020</a:t>
                      </a:r>
                    </a:p>
                  </a:txBody>
                  <a:tcPr/>
                </a:tc>
                <a:tc>
                  <a:txBody>
                    <a:bodyPr/>
                    <a:lstStyle/>
                    <a:p>
                      <a:r>
                        <a:t>2.851 3.093 2.291 4.244 20.421</a:t>
                      </a:r>
                    </a:p>
                  </a:txBody>
                  <a:tcPr/>
                </a:tc>
              </a:tr>
              <a:tr h="122663">
                <a:tc>
                  <a:txBody>
                    <a:bodyPr/>
                    <a:lstStyle/>
                    <a:p>
                      <a:r>
                        <a:t>4.0</a:t>
                      </a:r>
                    </a:p>
                  </a:txBody>
                  <a:tcPr/>
                </a:tc>
                <a:tc>
                  <a:txBody>
                    <a:bodyPr/>
                    <a:lstStyle/>
                    <a:p>
                      <a:r>
                        <a:t>142.90 10.660</a:t>
                      </a:r>
                    </a:p>
                  </a:txBody>
                  <a:tcPr/>
                </a:tc>
                <a:tc>
                  <a:txBody>
                    <a:bodyPr/>
                    <a:lstStyle/>
                    <a:p>
                      <a:r>
                        <a:t>3.016 3.321 2.354 4.133 20.836</a:t>
                      </a:r>
                    </a:p>
                  </a:txBody>
                  <a:tcPr/>
                </a:tc>
              </a:tr>
              <a:tr h="122663">
                <a:tc>
                  <a:txBody>
                    <a:bodyPr/>
                    <a:lstStyle/>
                    <a:p>
                      <a:r>
                        <a:t>4.2</a:t>
                      </a:r>
                    </a:p>
                  </a:txBody>
                  <a:tcPr/>
                </a:tc>
                <a:tc>
                  <a:txBody>
                    <a:bodyPr/>
                    <a:lstStyle/>
                    <a:p>
                      <a:r>
                        <a:t>140.60 11.350</a:t>
                      </a:r>
                    </a:p>
                  </a:txBody>
                  <a:tcPr/>
                </a:tc>
                <a:tc>
                  <a:txBody>
                    <a:bodyPr/>
                    <a:lstStyle/>
                    <a:p>
                      <a:r>
                        <a:t>3.183 3.558 2.402 4.020 21.180</a:t>
                      </a:r>
                    </a:p>
                  </a:txBody>
                  <a:tcPr/>
                </a:tc>
              </a:tr>
              <a:tr h="122663">
                <a:tc>
                  <a:txBody>
                    <a:bodyPr/>
                    <a:lstStyle/>
                    <a:p>
                      <a:r>
                        <a:t>4.4</a:t>
                      </a:r>
                    </a:p>
                  </a:txBody>
                  <a:tcPr/>
                </a:tc>
                <a:tc>
                  <a:txBody>
                    <a:bodyPr/>
                    <a:lstStyle/>
                    <a:p>
                      <a:r>
                        <a:t>138.10 12.090</a:t>
                      </a:r>
                    </a:p>
                  </a:txBody>
                  <a:tcPr/>
                </a:tc>
                <a:tc>
                  <a:txBody>
                    <a:bodyPr/>
                    <a:lstStyle/>
                    <a:p>
                      <a:r>
                        <a:t>3.355 3.815 2.439 3.909 21.453</a:t>
                      </a:r>
                    </a:p>
                  </a:txBody>
                  <a:tcPr/>
                </a:tc>
              </a:tr>
              <a:tr h="122663">
                <a:tc>
                  <a:txBody>
                    <a:bodyPr/>
                    <a:lstStyle/>
                    <a:p>
                      <a:r>
                        <a:t>4.6</a:t>
                      </a:r>
                    </a:p>
                  </a:txBody>
                  <a:tcPr/>
                </a:tc>
                <a:tc>
                  <a:txBody>
                    <a:bodyPr/>
                    <a:lstStyle/>
                    <a:p>
                      <a:r>
                        <a:t>135.40 12.880</a:t>
                      </a:r>
                    </a:p>
                  </a:txBody>
                  <a:tcPr/>
                </a:tc>
                <a:tc>
                  <a:txBody>
                    <a:bodyPr/>
                    <a:lstStyle/>
                    <a:p>
                      <a:r>
                        <a:t>3.531 4.104 2.470 3.797 21.655</a:t>
                      </a:r>
                    </a:p>
                  </a:txBody>
                  <a:tcPr/>
                </a:tc>
              </a:tr>
              <a:tr h="122663">
                <a:tc>
                  <a:txBody>
                    <a:bodyPr/>
                    <a:lstStyle/>
                    <a:p>
                      <a:r>
                        <a:t>4.8</a:t>
                      </a:r>
                    </a:p>
                  </a:txBody>
                  <a:tcPr/>
                </a:tc>
                <a:tc>
                  <a:txBody>
                    <a:bodyPr/>
                    <a:lstStyle/>
                    <a:p>
                      <a:r>
                        <a:t>132.40 13.730</a:t>
                      </a:r>
                    </a:p>
                  </a:txBody>
                  <a:tcPr/>
                </a:tc>
                <a:tc>
                  <a:txBody>
                    <a:bodyPr/>
                    <a:lstStyle/>
                    <a:p>
                      <a:r>
                        <a:t>3.712 4.440 2.497 3.685 21.789</a:t>
                      </a:r>
                    </a:p>
                  </a:txBody>
                  <a:tcPr/>
                </a:tc>
              </a:tr>
              <a:tr h="122663">
                <a:tc>
                  <a:txBody>
                    <a:bodyPr/>
                    <a:lstStyle/>
                    <a:p>
                      <a:r>
                        <a:t>5.0</a:t>
                      </a:r>
                    </a:p>
                  </a:txBody>
                  <a:tcPr/>
                </a:tc>
                <a:tc>
                  <a:txBody>
                    <a:bodyPr/>
                    <a:lstStyle/>
                    <a:p>
                      <a:r>
                        <a:t>129.00 14.660</a:t>
                      </a:r>
                    </a:p>
                  </a:txBody>
                  <a:tcPr/>
                </a:tc>
                <a:tc>
                  <a:txBody>
                    <a:bodyPr/>
                    <a:lstStyle/>
                    <a:p>
                      <a:r>
                        <a:t>3.901 4.846 2.523 3.573 21.861</a:t>
                      </a:r>
                    </a:p>
                  </a:txBody>
                  <a:tcPr/>
                </a:tc>
              </a:tr>
              <a:tr h="122663">
                <a:tc>
                  <a:txBody>
                    <a:bodyPr/>
                    <a:lstStyle/>
                    <a:p>
                      <a:r>
                        <a:t>5.2</a:t>
                      </a:r>
                    </a:p>
                  </a:txBody>
                  <a:tcPr/>
                </a:tc>
                <a:tc>
                  <a:txBody>
                    <a:bodyPr/>
                    <a:lstStyle/>
                    <a:p>
                      <a:r>
                        <a:t>125.20 15.680</a:t>
                      </a:r>
                    </a:p>
                  </a:txBody>
                  <a:tcPr/>
                </a:tc>
                <a:tc>
                  <a:txBody>
                    <a:bodyPr/>
                    <a:lstStyle/>
                    <a:p>
                      <a:r>
                        <a:t>4.101 5.354 2.548 3.458 21.879</a:t>
                      </a:r>
                    </a:p>
                  </a:txBody>
                  <a:tcPr/>
                </a:tc>
              </a:tr>
              <a:tr h="122663">
                <a:tc>
                  <a:txBody>
                    <a:bodyPr/>
                    <a:lstStyle/>
                    <a:p>
                      <a:r>
                        <a:t>6</a:t>
                      </a:r>
                    </a:p>
                  </a:txBody>
                  <a:tcPr/>
                </a:tc>
                <a:tc>
                  <a:txBody>
                    <a:bodyPr/>
                    <a:lstStyle/>
                    <a:p>
                      <a:r>
                        <a:t>102.10 21.420</a:t>
                      </a:r>
                    </a:p>
                  </a:txBody>
                  <a:tcPr/>
                </a:tc>
                <a:tc>
                  <a:txBody>
                    <a:bodyPr/>
                    <a:lstStyle/>
                    <a:p>
                      <a:r>
                        <a:t>5.121 10.040 2.689 2.942 21.179</a:t>
                      </a:r>
                    </a:p>
                  </a:txBody>
                  <a:tcPr/>
                </a:tc>
              </a:tr>
              <a:tr h="122663">
                <a:tc>
                  <a:txBody>
                    <a:bodyPr/>
                    <a:lstStyle/>
                    <a:p>
                      <a:r>
                        <a:t>7</a:t>
                      </a:r>
                    </a:p>
                  </a:txBody>
                  <a:tcPr/>
                </a:tc>
                <a:tc>
                  <a:txBody>
                    <a:bodyPr/>
                    <a:lstStyle/>
                    <a:p>
                      <a:r>
                        <a:t>59.44 33.930</a:t>
                      </a:r>
                    </a:p>
                  </a:txBody>
                  <a:tcPr/>
                </a:tc>
                <a:tc>
                  <a:txBody>
                    <a:bodyPr/>
                    <a:lstStyle/>
                    <a:p>
                      <a:r>
                        <a:t>7.047 11.650 2.946 2.443 17.870</a:t>
                      </a:r>
                    </a:p>
                  </a:txBody>
                  <a:tcPr/>
                </a:tc>
              </a:tr>
              <a:tr h="122663">
                <a:tc>
                  <a:txBody>
                    <a:bodyPr/>
                    <a:lstStyle/>
                    <a:p>
                      <a:r>
                        <a:t>8</a:t>
                      </a:r>
                    </a:p>
                  </a:txBody>
                  <a:tcPr/>
                </a:tc>
                <a:tc>
                  <a:txBody>
                    <a:bodyPr/>
                    <a:lstStyle/>
                    <a:p>
                      <a:r>
                        <a:t>41.34 43.780</a:t>
                      </a:r>
                    </a:p>
                  </a:txBody>
                  <a:tcPr/>
                </a:tc>
                <a:tc>
                  <a:txBody>
                    <a:bodyPr/>
                    <a:lstStyle/>
                    <a:p>
                      <a:r>
                        <a:t>8.366 8.505 3.031 2.412 17.670</a:t>
                      </a:r>
                    </a:p>
                  </a:txBody>
                  <a:tcPr/>
                </a:tc>
              </a:tr>
              <a:tr h="122663">
                <a:tc>
                  <a:txBody>
                    <a:bodyPr/>
                    <a:lstStyle/>
                    <a:p>
                      <a:r>
                        <a:t>9</a:t>
                      </a:r>
                    </a:p>
                  </a:txBody>
                  <a:tcPr/>
                </a:tc>
                <a:tc>
                  <a:txBody>
                    <a:bodyPr/>
                    <a:lstStyle/>
                    <a:p>
                      <a:r>
                        <a:t>32.87 51.560</a:t>
                      </a:r>
                    </a:p>
                  </a:txBody>
                  <a:tcPr/>
                </a:tc>
                <a:tc>
                  <a:txBody>
                    <a:bodyPr/>
                    <a:lstStyle/>
                    <a:p>
                      <a:r>
                        <a:t>9.285 7.241 3.068 2.488 18.308</a:t>
                      </a:r>
                    </a:p>
                  </a:txBody>
                  <a:tcPr/>
                </a:tc>
              </a:tr>
              <a:tr h="122663">
                <a:tc>
                  <a:txBody>
                    <a:bodyPr/>
                    <a:lstStyle/>
                    <a:p>
                      <a:r>
                        <a:t>10</a:t>
                      </a:r>
                    </a:p>
                  </a:txBody>
                  <a:tcPr/>
                </a:tc>
                <a:tc>
                  <a:txBody>
                    <a:bodyPr/>
                    <a:lstStyle/>
                    <a:p>
                      <a:r>
                        <a:t>27.76 58.470</a:t>
                      </a:r>
                    </a:p>
                  </a:txBody>
                  <a:tcPr/>
                </a:tc>
                <a:tc>
                  <a:txBody>
                    <a:bodyPr/>
                    <a:lstStyle/>
                    <a:p>
                      <a:r>
                        <a:t>10.010 6.635 3.090 2.592 19.111</a:t>
                      </a:r>
                    </a:p>
                  </a:txBody>
                  <a:tcPr/>
                </a:tc>
              </a:tr>
              <a:tr h="122663">
                <a:tc>
                  <a:txBody>
                    <a:bodyPr/>
                    <a:lstStyle/>
                    <a:p>
                      <a:r>
                        <a:t>12</a:t>
                      </a:r>
                    </a:p>
                  </a:txBody>
                  <a:tcPr/>
                </a:tc>
                <a:tc>
                  <a:txBody>
                    <a:bodyPr/>
                    <a:lstStyle/>
                    <a:p>
                      <a:r>
                        <a:t>21.60 71.080</a:t>
                      </a:r>
                    </a:p>
                  </a:txBody>
                  <a:tcPr/>
                </a:tc>
                <a:tc>
                  <a:txBody>
                    <a:bodyPr/>
                    <a:lstStyle/>
                    <a:p>
                      <a:r>
                        <a:t>11.160 6.065 3.116 2.824 20.810</a:t>
                      </a:r>
                    </a:p>
                  </a:txBody>
                  <a:tcPr/>
                </a:tc>
              </a:tr>
              <a:tr h="122663">
                <a:tc>
                  <a:txBody>
                    <a:bodyPr/>
                    <a:lstStyle/>
                    <a:p>
                      <a:r>
                        <a:t>14</a:t>
                      </a:r>
                    </a:p>
                  </a:txBody>
                  <a:tcPr/>
                </a:tc>
                <a:tc>
                  <a:txBody>
                    <a:bodyPr/>
                    <a:lstStyle/>
                    <a:p>
                      <a:r>
                        <a:t>17.89 82.920</a:t>
                      </a:r>
                    </a:p>
                  </a:txBody>
                  <a:tcPr/>
                </a:tc>
                <a:tc>
                  <a:txBody>
                    <a:bodyPr/>
                    <a:lstStyle/>
                    <a:p>
                      <a:r>
                        <a:t>12.080 5.796 3.129 3.061 22.495</a:t>
                      </a:r>
                    </a:p>
                  </a:txBody>
                  <a:tcPr/>
                </a:tc>
              </a:tr>
              <a:tr h="122663">
                <a:tc>
                  <a:txBody>
                    <a:bodyPr/>
                    <a:lstStyle/>
                    <a:p>
                      <a:r>
                        <a:t>16</a:t>
                      </a:r>
                    </a:p>
                  </a:txBody>
                  <a:tcPr/>
                </a:tc>
                <a:tc>
                  <a:txBody>
                    <a:bodyPr/>
                    <a:lstStyle/>
                    <a:p>
                      <a:r>
                        <a:t>15.35 94.340</a:t>
                      </a:r>
                    </a:p>
                  </a:txBody>
                  <a:tcPr/>
                </a:tc>
                <a:tc>
                  <a:txBody>
                    <a:bodyPr/>
                    <a:lstStyle/>
                    <a:p>
                      <a:r>
                        <a:t>12.840 5.641 3.135 3.294 24.131</a:t>
                      </a:r>
                    </a:p>
                  </a:txBody>
                  <a:tcPr/>
                </a:tc>
              </a:tr>
              <a:tr h="122663">
                <a:tc>
                  <a:txBody>
                    <a:bodyPr/>
                    <a:lstStyle/>
                    <a:p>
                      <a:r>
                        <a:t>18</a:t>
                      </a:r>
                    </a:p>
                  </a:txBody>
                  <a:tcPr/>
                </a:tc>
                <a:tc>
                  <a:txBody>
                    <a:bodyPr/>
                    <a:lstStyle/>
                    <a:p>
                      <a:r>
                        <a:t>13.49 105.500</a:t>
                      </a:r>
                    </a:p>
                  </a:txBody>
                  <a:tcPr/>
                </a:tc>
                <a:tc>
                  <a:txBody>
                    <a:bodyPr/>
                    <a:lstStyle/>
                    <a:p>
                      <a:r>
                        <a:t>13.500 5.541 3.137 3.520 25.717</a:t>
                      </a:r>
                    </a:p>
                  </a:txBody>
                  <a:tcPr/>
                </a:tc>
              </a:tr>
              <a:tr h="122663">
                <a:tc>
                  <a:txBody>
                    <a:bodyPr/>
                    <a:lstStyle/>
                    <a:p>
                      <a:r>
                        <a:t>20</a:t>
                      </a:r>
                    </a:p>
                  </a:txBody>
                  <a:tcPr/>
                </a:tc>
                <a:tc>
                  <a:txBody>
                    <a:bodyPr/>
                    <a:lstStyle/>
                    <a:p>
                      <a:r>
                        <a:t>12.05 116.500</a:t>
                      </a:r>
                    </a:p>
                  </a:txBody>
                  <a:tcPr/>
                </a:tc>
                <a:tc>
                  <a:txBody>
                    <a:bodyPr/>
                    <a:lstStyle/>
                    <a:p>
                      <a:r>
                        <a:t>14.080 5.472 3.138 3.740 27.259</a:t>
                      </a:r>
                    </a:p>
                  </a:txBody>
                  <a:tcPr/>
                </a:tc>
              </a:tr>
              <a:tr h="122663">
                <a:tc>
                  <a:txBody>
                    <a:bodyPr/>
                    <a:lstStyle/>
                    <a:p>
                      <a:r>
                        <a:t>22</a:t>
                      </a:r>
                    </a:p>
                  </a:txBody>
                  <a:tcPr/>
                </a:tc>
                <a:tc>
                  <a:txBody>
                    <a:bodyPr/>
                    <a:lstStyle/>
                    <a:p>
                      <a:r>
                        <a:t>10.90 127.400</a:t>
                      </a:r>
                    </a:p>
                  </a:txBody>
                  <a:tcPr/>
                </a:tc>
                <a:tc>
                  <a:txBody>
                    <a:bodyPr/>
                    <a:lstStyle/>
                    <a:p>
                      <a:r>
                        <a:t>14.600 5.422 3.138 3.952 28.762</a:t>
                      </a:r>
                    </a:p>
                  </a:txBody>
                  <a:tcPr/>
                </a:tc>
              </a:tr>
              <a:tr h="122663">
                <a:tc>
                  <a:txBody>
                    <a:bodyPr/>
                    <a:lstStyle/>
                    <a:p>
                      <a:r>
                        <a:t>24</a:t>
                      </a:r>
                    </a:p>
                  </a:txBody>
                  <a:tcPr/>
                </a:tc>
                <a:tc>
                  <a:txBody>
                    <a:bodyPr/>
                    <a:lstStyle/>
                    <a:p>
                      <a:r>
                        <a:t>9.957 138.200</a:t>
                      </a:r>
                    </a:p>
                  </a:txBody>
                  <a:tcPr/>
                </a:tc>
                <a:tc>
                  <a:txBody>
                    <a:bodyPr/>
                    <a:lstStyle/>
                    <a:p>
                      <a:r>
                        <a:t>15.070 5.384 3.137 4.159 30.229</a:t>
                      </a:r>
                    </a:p>
                  </a:txBody>
                  <a:tcPr/>
                </a:tc>
              </a:tr>
              <a:tr h="122663">
                <a:tc>
                  <a:txBody>
                    <a:bodyPr/>
                    <a:lstStyle/>
                    <a:p>
                      <a:r>
                        <a:t>26</a:t>
                      </a:r>
                    </a:p>
                  </a:txBody>
                  <a:tcPr/>
                </a:tc>
                <a:tc>
                  <a:txBody>
                    <a:bodyPr/>
                    <a:lstStyle/>
                    <a:p>
                      <a:r>
                        <a:t>9.171 149.000</a:t>
                      </a:r>
                    </a:p>
                  </a:txBody>
                  <a:tcPr/>
                </a:tc>
                <a:tc>
                  <a:txBody>
                    <a:bodyPr/>
                    <a:lstStyle/>
                    <a:p>
                      <a:r>
                        <a:t>15.500 5.354 3.137 4.359 31.664</a:t>
                      </a:r>
                    </a:p>
                  </a:txBody>
                  <a:tcPr/>
                </a:tc>
              </a:tr>
              <a:tr h="122663">
                <a:tc>
                  <a:txBody>
                    <a:bodyPr/>
                    <a:lstStyle/>
                    <a:p>
                      <a:r>
                        <a:t>28</a:t>
                      </a:r>
                    </a:p>
                  </a:txBody>
                  <a:tcPr/>
                </a:tc>
                <a:tc>
                  <a:txBody>
                    <a:bodyPr/>
                    <a:lstStyle/>
                    <a:p>
                      <a:r>
                        <a:t>8.503 159.600</a:t>
                      </a:r>
                    </a:p>
                  </a:txBody>
                  <a:tcPr/>
                </a:tc>
                <a:tc>
                  <a:txBody>
                    <a:bodyPr/>
                    <a:lstStyle/>
                    <a:p>
                      <a:r>
                        <a:t>15.890 5.331 3.136 4.554 33.071</a:t>
                      </a:r>
                    </a:p>
                  </a:txBody>
                  <a:tcPr/>
                </a:tc>
              </a:tr>
              <a:tr h="122663">
                <a:tc>
                  <a:txBody>
                    <a:bodyPr/>
                    <a:lstStyle/>
                    <a:p>
                      <a:r>
                        <a:t>30</a:t>
                      </a:r>
                    </a:p>
                  </a:txBody>
                  <a:tcPr/>
                </a:tc>
                <a:tc>
                  <a:txBody>
                    <a:bodyPr/>
                    <a:lstStyle/>
                    <a:p>
                      <a:r>
                        <a:t>7.929 170.300</a:t>
                      </a:r>
                    </a:p>
                  </a:txBody>
                  <a:tcPr/>
                </a:tc>
                <a:tc>
                  <a:txBody>
                    <a:bodyPr/>
                    <a:lstStyle/>
                    <a:p>
                      <a:r>
                        <a:t>16.260 5.312 3.135 4.744 34.452</a:t>
                      </a:r>
                    </a:p>
                  </a:txBody>
                  <a:tcPr/>
                </a:tc>
              </a:tr>
              <a:tr h="122663">
                <a:tc>
                  <a:txBody>
                    <a:bodyPr/>
                    <a:lstStyle/>
                    <a:p>
                      <a:r>
                        <a:t>40</a:t>
                      </a:r>
                    </a:p>
                  </a:txBody>
                  <a:tcPr/>
                </a:tc>
                <a:tc>
                  <a:txBody>
                    <a:bodyPr/>
                    <a:lstStyle/>
                    <a:p>
                      <a:r>
                        <a:t>5.940 223.100</a:t>
                      </a:r>
                    </a:p>
                  </a:txBody>
                  <a:tcPr/>
                </a:tc>
                <a:tc>
                  <a:txBody>
                    <a:bodyPr/>
                    <a:lstStyle/>
                    <a:p>
                      <a:r>
                        <a:t>17.780 5.257 3.130 5.631 41.030</a:t>
                      </a:r>
                    </a:p>
                  </a:txBody>
                  <a:tcPr/>
                </a:tc>
              </a:tr>
              <a:tr h="122663">
                <a:tc>
                  <a:txBody>
                    <a:bodyPr/>
                    <a:lstStyle/>
                    <a:p>
                      <a:r>
                        <a:t>50</a:t>
                      </a:r>
                    </a:p>
                  </a:txBody>
                  <a:tcPr/>
                </a:tc>
                <a:tc>
                  <a:txBody>
                    <a:bodyPr/>
                    <a:lstStyle/>
                    <a:p>
                      <a:r>
                        <a:t>4.756 275.500</a:t>
                      </a:r>
                    </a:p>
                  </a:txBody>
                  <a:tcPr/>
                </a:tc>
                <a:tc>
                  <a:txBody>
                    <a:bodyPr/>
                    <a:lstStyle/>
                    <a:p>
                      <a:r>
                        <a:t>18.950 5.231 3.127 6.437 47.180</a:t>
                      </a:r>
                    </a:p>
                  </a:txBody>
                  <a:tcPr/>
                </a:tc>
              </a:tr>
              <a:tr h="122663">
                <a:tc>
                  <a:txBody>
                    <a:bodyPr/>
                    <a:lstStyle/>
                    <a:p>
                      <a:r>
                        <a:t>60</a:t>
                      </a:r>
                    </a:p>
                  </a:txBody>
                  <a:tcPr/>
                </a:tc>
                <a:tc>
                  <a:txBody>
                    <a:bodyPr/>
                    <a:lstStyle/>
                    <a:p>
                      <a:r>
                        <a:t>3.968 327.800</a:t>
                      </a:r>
                    </a:p>
                  </a:txBody>
                  <a:tcPr/>
                </a:tc>
                <a:tc>
                  <a:txBody>
                    <a:bodyPr/>
                    <a:lstStyle/>
                    <a:p>
                      <a:r>
                        <a:t>19.900 5.218 3.125 7.185 53.005</a:t>
                      </a:r>
                    </a:p>
                  </a:txBody>
                  <a:tcPr/>
                </a:tc>
              </a:tr>
              <a:tr h="122663">
                <a:tc>
                  <a:txBody>
                    <a:bodyPr/>
                    <a:lstStyle/>
                    <a:p>
                      <a:r>
                        <a:t>70</a:t>
                      </a:r>
                    </a:p>
                  </a:txBody>
                  <a:tcPr/>
                </a:tc>
                <a:tc>
                  <a:txBody>
                    <a:bodyPr/>
                    <a:lstStyle/>
                    <a:p>
                      <a:r>
                        <a:t>3.405 379.900</a:t>
                      </a:r>
                    </a:p>
                  </a:txBody>
                  <a:tcPr/>
                </a:tc>
                <a:tc>
                  <a:txBody>
                    <a:bodyPr/>
                    <a:lstStyle/>
                    <a:p>
                      <a:r>
                        <a:t>20.710 5.210 3.123 7.890 58.568</a:t>
                      </a:r>
                    </a:p>
                  </a:txBody>
                  <a:tcPr/>
                </a:tc>
              </a:tr>
              <a:tr h="122663">
                <a:tc>
                  <a:txBody>
                    <a:bodyPr/>
                    <a:lstStyle/>
                    <a:p>
                      <a:r>
                        <a:t>80</a:t>
                      </a:r>
                    </a:p>
                  </a:txBody>
                  <a:tcPr/>
                </a:tc>
                <a:tc>
                  <a:txBody>
                    <a:bodyPr/>
                    <a:lstStyle/>
                    <a:p>
                      <a:r>
                        <a:t>2.982 432.000</a:t>
                      </a:r>
                    </a:p>
                  </a:txBody>
                  <a:tcPr/>
                </a:tc>
                <a:tc>
                  <a:txBody>
                    <a:bodyPr/>
                    <a:lstStyle/>
                    <a:p>
                      <a:r>
                        <a:t>21.400 5.205 3.122 8.561 63.914</a:t>
                      </a:r>
                    </a:p>
                  </a:txBody>
                  <a:tcPr/>
                </a:tc>
              </a:tr>
              <a:tr h="122663">
                <a:tc>
                  <a:txBody>
                    <a:bodyPr/>
                    <a:lstStyle/>
                    <a:p>
                      <a:r>
                        <a:t>90</a:t>
                      </a:r>
                    </a:p>
                  </a:txBody>
                  <a:tcPr/>
                </a:tc>
                <a:tc>
                  <a:txBody>
                    <a:bodyPr/>
                    <a:lstStyle/>
                    <a:p>
                      <a:r>
                        <a:t>2.653 484.000</a:t>
                      </a:r>
                    </a:p>
                  </a:txBody>
                  <a:tcPr/>
                </a:tc>
                <a:tc>
                  <a:txBody>
                    <a:bodyPr/>
                    <a:lstStyle/>
                    <a:p>
                      <a:r>
                        <a:t>22.010 5.202 3.121 9.206 69.077</a:t>
                      </a:r>
                    </a:p>
                  </a:txBody>
                  <a:tcPr/>
                </a:tc>
              </a:tr>
              <a:tr h="122663">
                <a:tc>
                  <a:txBody>
                    <a:bodyPr/>
                    <a:lstStyle/>
                    <a:p>
                      <a:r>
                        <a:t>100</a:t>
                      </a:r>
                    </a:p>
                  </a:txBody>
                  <a:tcPr/>
                </a:tc>
                <a:tc>
                  <a:txBody>
                    <a:bodyPr/>
                    <a:lstStyle/>
                    <a:p>
                      <a:r>
                        <a:t>2.390 536.000</a:t>
                      </a:r>
                    </a:p>
                  </a:txBody>
                  <a:tcPr/>
                </a:tc>
                <a:tc>
                  <a:txBody>
                    <a:bodyPr/>
                    <a:lstStyle/>
                    <a:p>
                      <a:r>
                        <a:t>22.560 5.199 3.120 9.829 74.080</a:t>
                      </a:r>
                    </a:p>
                  </a:txBody>
                  <a:tcPr/>
                </a:tc>
              </a:tr>
              <a:tr h="122663">
                <a:tc>
                  <a:txBody>
                    <a:bodyPr/>
                    <a:lstStyle/>
                    <a:p>
                      <a:r>
                        <a:t>125</a:t>
                      </a:r>
                    </a:p>
                  </a:txBody>
                  <a:tcPr/>
                </a:tc>
                <a:tc>
                  <a:txBody>
                    <a:bodyPr/>
                    <a:lstStyle/>
                    <a:p>
                      <a:r>
                        <a:t>1.914 665.900</a:t>
                      </a:r>
                    </a:p>
                  </a:txBody>
                  <a:tcPr/>
                </a:tc>
                <a:tc>
                  <a:txBody>
                    <a:bodyPr/>
                    <a:lstStyle/>
                    <a:p>
                      <a:r>
                        <a:t>23.720 5.196 3.119 11.130 86.010</a:t>
                      </a:r>
                    </a:p>
                  </a:txBody>
                  <a:tcPr/>
                </a:tc>
              </a:tr>
              <a:tr h="122663">
                <a:tc>
                  <a:txBody>
                    <a:bodyPr/>
                    <a:lstStyle/>
                    <a:p>
                      <a:r>
                        <a:t>150</a:t>
                      </a:r>
                    </a:p>
                  </a:txBody>
                  <a:tcPr/>
                </a:tc>
                <a:tc>
                  <a:txBody>
                    <a:bodyPr/>
                    <a:lstStyle/>
                    <a:p>
                      <a:r>
                        <a:t>1.597 795.800</a:t>
                      </a:r>
                    </a:p>
                  </a:txBody>
                  <a:tcPr/>
                </a:tc>
                <a:tc>
                  <a:txBody>
                    <a:bodyPr/>
                    <a:lstStyle/>
                    <a:p>
                      <a:r>
                        <a:t>24.670 5.195 3.118 12.540 97.272</a:t>
                      </a:r>
                    </a:p>
                  </a:txBody>
                  <a:tcPr/>
                </a:tc>
              </a:tr>
              <a:tr h="122663">
                <a:tc>
                  <a:txBody>
                    <a:bodyPr/>
                    <a:lstStyle/>
                    <a:p>
                      <a:r>
                        <a:t>175</a:t>
                      </a:r>
                    </a:p>
                  </a:txBody>
                  <a:tcPr/>
                </a:tc>
                <a:tc>
                  <a:txBody>
                    <a:bodyPr/>
                    <a:lstStyle/>
                    <a:p>
                      <a:r>
                        <a:t>1.370 925.700</a:t>
                      </a:r>
                    </a:p>
                  </a:txBody>
                  <a:tcPr/>
                </a:tc>
                <a:tc>
                  <a:txBody>
                    <a:bodyPr/>
                    <a:lstStyle/>
                    <a:p>
                      <a:r>
                        <a:t>25.470 5.194 3.118 13.880 108.005</a:t>
                      </a:r>
                    </a:p>
                  </a:txBody>
                  <a:tcPr/>
                </a:tc>
              </a:tr>
              <a:tr h="122663">
                <a:tc>
                  <a:txBody>
                    <a:bodyPr/>
                    <a:lstStyle/>
                    <a:p>
                      <a:r>
                        <a:t>200</a:t>
                      </a:r>
                    </a:p>
                  </a:txBody>
                  <a:tcPr/>
                </a:tc>
                <a:tc>
                  <a:txBody>
                    <a:bodyPr/>
                    <a:lstStyle/>
                    <a:p>
                      <a:r>
                        <a:t>1.199 1,056.000</a:t>
                      </a:r>
                    </a:p>
                  </a:txBody>
                  <a:tcPr/>
                </a:tc>
                <a:tc>
                  <a:txBody>
                    <a:bodyPr/>
                    <a:lstStyle/>
                    <a:p>
                      <a:r>
                        <a:t>26.160 5.193 3.117 15.170 118.303</a:t>
                      </a:r>
                    </a:p>
                  </a:txBody>
                  <a:tcPr/>
                </a:tc>
              </a:tr>
              <a:tr h="122663">
                <a:tc>
                  <a:txBody>
                    <a:bodyPr/>
                    <a:lstStyle/>
                    <a:p>
                      <a:r>
                        <a:t>225</a:t>
                      </a:r>
                    </a:p>
                  </a:txBody>
                  <a:tcPr/>
                </a:tc>
                <a:tc>
                  <a:txBody>
                    <a:bodyPr/>
                    <a:lstStyle/>
                    <a:p>
                      <a:r>
                        <a:t>1.066 1,185.000</a:t>
                      </a:r>
                    </a:p>
                  </a:txBody>
                  <a:tcPr/>
                </a:tc>
                <a:tc>
                  <a:txBody>
                    <a:bodyPr/>
                    <a:lstStyle/>
                    <a:p>
                      <a:r>
                        <a:t>26.780 5.193 3.117 16.420 128.233</a:t>
                      </a:r>
                    </a:p>
                  </a:txBody>
                  <a:tcPr/>
                </a:tc>
              </a:tr>
              <a:tr h="122663">
                <a:tc>
                  <a:txBody>
                    <a:bodyPr/>
                    <a:lstStyle/>
                    <a:p>
                      <a:r>
                        <a:t>250</a:t>
                      </a:r>
                    </a:p>
                  </a:txBody>
                  <a:tcPr/>
                </a:tc>
                <a:tc>
                  <a:txBody>
                    <a:bodyPr/>
                    <a:lstStyle/>
                    <a:p>
                      <a:r>
                        <a:t>0.960 1,315.000</a:t>
                      </a:r>
                    </a:p>
                  </a:txBody>
                  <a:tcPr/>
                </a:tc>
                <a:tc>
                  <a:txBody>
                    <a:bodyPr/>
                    <a:lstStyle/>
                    <a:p>
                      <a:r>
                        <a:t>27.320 5.193 3.117 17.620 137.847</a:t>
                      </a:r>
                    </a:p>
                  </a:txBody>
                  <a:tcPr/>
                </a:tc>
              </a:tr>
              <a:tr h="122663">
                <a:tc>
                  <a:txBody>
                    <a:bodyPr/>
                    <a:lstStyle/>
                    <a:p>
                      <a:r>
                        <a:t>275</a:t>
                      </a:r>
                    </a:p>
                  </a:txBody>
                  <a:tcPr/>
                </a:tc>
                <a:tc>
                  <a:txBody>
                    <a:bodyPr/>
                    <a:lstStyle/>
                    <a:p>
                      <a:r>
                        <a:t>0.873 1,445.000</a:t>
                      </a:r>
                    </a:p>
                  </a:txBody>
                  <a:tcPr/>
                </a:tc>
                <a:tc>
                  <a:txBody>
                    <a:bodyPr/>
                    <a:lstStyle/>
                    <a:p>
                      <a:r>
                        <a:t>27.820 5.193 3.117 18.800 147.184</a:t>
                      </a:r>
                    </a:p>
                  </a:txBody>
                  <a:tcPr/>
                </a:tc>
              </a:tr>
              <a:tr h="122680">
                <a:tc>
                  <a:txBody>
                    <a:bodyPr/>
                    <a:lstStyle/>
                    <a:p>
                      <a:r>
                        <a:t>300</a:t>
                      </a:r>
                    </a:p>
                  </a:txBody>
                  <a:tcPr/>
                </a:tc>
                <a:tc>
                  <a:txBody>
                    <a:bodyPr/>
                    <a:lstStyle/>
                    <a:p>
                      <a:r>
                        <a:t>0.801 1,575.000</a:t>
                      </a:r>
                    </a:p>
                  </a:txBody>
                  <a:tcPr/>
                </a:tc>
                <a:tc>
                  <a:txBody>
                    <a:bodyPr/>
                    <a:lstStyle/>
                    <a:p>
                      <a:r>
                        <a:t>28.270 5.193 3.117 19.940 0.156</a:t>
                      </a:r>
                    </a:p>
                  </a:txBody>
                  <a:tcPr/>
                </a:tc>
              </a:tr>
            </a:tbl>
          </a:graphicData>
        </a:graphic>
      </p:graphicFrame>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10</a:t>
            </a:r>
          </a:p>
        </p:txBody>
      </p:sp>
      <p:sp>
        <p:nvSpPr>
          <p:cNvPr id="3" name="Content Placeholder 2"/>
          <p:cNvSpPr>
            <a:spLocks noGrp="1"/>
          </p:cNvSpPr>
          <p:nvPr>
            <p:ph idx="1"/>
          </p:nvPr>
        </p:nvSpPr>
        <p:spPr/>
        <p:txBody>
          <a:bodyPr/>
          <a:lstStyle/>
          <a:p>
            <a:r>
              <a:t>80 8.471 1.128 6.538 6.243 Tl 14 2.068 161.40 9.020 1.398 39.200 25.520 2.2 160.0 9.388 1.571 2.026 2.003 4.215 15.604 2.4 160.80</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10</a:t>
            </a:r>
          </a:p>
        </p:txBody>
      </p:sp>
      <p:sp>
        <p:nvSpPr>
          <p:cNvPr id="3" name="Content Placeholder 2"/>
          <p:cNvSpPr>
            <a:spLocks noGrp="1"/>
          </p:cNvSpPr>
          <p:nvPr>
            <p:ph idx="1"/>
          </p:nvPr>
        </p:nvSpPr>
        <p:spPr/>
        <p:txBody>
          <a:bodyPr/>
          <a:lstStyle/>
          <a:p>
            <a:r>
              <a:t>61.35 50.42 8.023 7.819 3.013 3.066 22.888 12 45.58 65.06 9.361 6.898 3.094 3.172 23.747 14 36.76 78.28 10.38 6.370 3.128 </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10 Table: 1</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2438400"/>
                <a:gridCol w="2438400"/>
                <a:gridCol w="2438400"/>
              </a:tblGrid>
              <a:tr h="107004">
                <a:tc>
                  <a:txBody>
                    <a:bodyPr/>
                    <a:lstStyle/>
                    <a:p>
                      <a:r>
                        <a:t>T(K)</a:t>
                      </a:r>
                    </a:p>
                  </a:txBody>
                  <a:tcPr/>
                </a:tc>
                <a:tc>
                  <a:txBody>
                    <a:bodyPr/>
                    <a:lstStyle/>
                    <a:p>
                      <a:r>
                        <a:t>r(kg/m ) h(kJ/kg)</a:t>
                      </a:r>
                    </a:p>
                  </a:txBody>
                  <a:tcPr/>
                </a:tc>
                <a:tc>
                  <a:txBody>
                    <a:bodyPr/>
                    <a:lstStyle/>
                    <a:p>
                      <a:r>
                        <a:t>s(kJ/kg K) Cp(kJ/kg K) Cv(kJ/kg K) m(mPa s) k(mW/m K)</a:t>
                      </a:r>
                    </a:p>
                  </a:txBody>
                  <a:tcPr/>
                </a:tc>
              </a:tr>
              <a:tr h="107004">
                <a:tc>
                  <a:txBody>
                    <a:bodyPr/>
                    <a:lstStyle/>
                    <a:p>
                      <a:r>
                        <a:t>1.0</a:t>
                      </a:r>
                    </a:p>
                  </a:txBody>
                  <a:tcPr/>
                </a:tc>
                <a:tc>
                  <a:txBody>
                    <a:bodyPr/>
                    <a:lstStyle/>
                    <a:p>
                      <a:r>
                        <a:t>158.70 6.578</a:t>
                      </a:r>
                    </a:p>
                  </a:txBody>
                  <a:tcPr/>
                </a:tc>
                <a:tc>
                  <a:txBody>
                    <a:bodyPr/>
                    <a:lstStyle/>
                    <a:p>
                      <a:r>
                        <a:t>0.020 0.133 0.133</a:t>
                      </a:r>
                    </a:p>
                  </a:txBody>
                  <a:tcPr/>
                </a:tc>
              </a:tr>
              <a:tr h="107004">
                <a:tc>
                  <a:txBody>
                    <a:bodyPr/>
                    <a:lstStyle/>
                    <a:p>
                      <a:r>
                        <a:t>1.2</a:t>
                      </a:r>
                    </a:p>
                  </a:txBody>
                  <a:tcPr/>
                </a:tc>
                <a:tc>
                  <a:txBody>
                    <a:bodyPr/>
                    <a:lstStyle/>
                    <a:p>
                      <a:r>
                        <a:t>158.80 6.627</a:t>
                      </a:r>
                    </a:p>
                  </a:txBody>
                  <a:tcPr/>
                </a:tc>
                <a:tc>
                  <a:txBody>
                    <a:bodyPr/>
                    <a:lstStyle/>
                    <a:p>
                      <a:r>
                        <a:t>0.064 0.393 0.391</a:t>
                      </a:r>
                    </a:p>
                  </a:txBody>
                  <a:tcPr/>
                </a:tc>
              </a:tr>
              <a:tr h="107004">
                <a:tc>
                  <a:txBody>
                    <a:bodyPr/>
                    <a:lstStyle/>
                    <a:p>
                      <a:r>
                        <a:t>1.4</a:t>
                      </a:r>
                    </a:p>
                  </a:txBody>
                  <a:tcPr/>
                </a:tc>
                <a:tc>
                  <a:txBody>
                    <a:bodyPr/>
                    <a:lstStyle/>
                    <a:p>
                      <a:r>
                        <a:t>159.00 6.753</a:t>
                      </a:r>
                    </a:p>
                  </a:txBody>
                  <a:tcPr/>
                </a:tc>
                <a:tc>
                  <a:txBody>
                    <a:bodyPr/>
                    <a:lstStyle/>
                    <a:p>
                      <a:r>
                        <a:t>0.160 0.919 0.911</a:t>
                      </a:r>
                    </a:p>
                  </a:txBody>
                  <a:tcPr/>
                </a:tc>
              </a:tr>
              <a:tr h="107004">
                <a:tc>
                  <a:txBody>
                    <a:bodyPr/>
                    <a:lstStyle/>
                    <a:p>
                      <a:r>
                        <a:t>1.6</a:t>
                      </a:r>
                    </a:p>
                  </a:txBody>
                  <a:tcPr/>
                </a:tc>
                <a:tc>
                  <a:txBody>
                    <a:bodyPr/>
                    <a:lstStyle/>
                    <a:p>
                      <a:r>
                        <a:t>159.30 7.021</a:t>
                      </a:r>
                    </a:p>
                  </a:txBody>
                  <a:tcPr/>
                </a:tc>
                <a:tc>
                  <a:txBody>
                    <a:bodyPr/>
                    <a:lstStyle/>
                    <a:p>
                      <a:r>
                        <a:t>0.338 1.842 1.820</a:t>
                      </a:r>
                    </a:p>
                  </a:txBody>
                  <a:tcPr/>
                </a:tc>
              </a:tr>
              <a:tr h="107004">
                <a:tc>
                  <a:txBody>
                    <a:bodyPr/>
                    <a:lstStyle/>
                    <a:p>
                      <a:r>
                        <a:t>1.8</a:t>
                      </a:r>
                    </a:p>
                  </a:txBody>
                  <a:tcPr/>
                </a:tc>
                <a:tc>
                  <a:txBody>
                    <a:bodyPr/>
                    <a:lstStyle/>
                    <a:p>
                      <a:r>
                        <a:t>159.80 7.530</a:t>
                      </a:r>
                    </a:p>
                  </a:txBody>
                  <a:tcPr/>
                </a:tc>
                <a:tc>
                  <a:txBody>
                    <a:bodyPr/>
                    <a:lstStyle/>
                    <a:p>
                      <a:r>
                        <a:t>0.636 3.384 3.320</a:t>
                      </a:r>
                    </a:p>
                  </a:txBody>
                  <a:tcPr/>
                </a:tc>
              </a:tr>
              <a:tr h="107004">
                <a:tc>
                  <a:txBody>
                    <a:bodyPr/>
                    <a:lstStyle/>
                    <a:p>
                      <a:r>
                        <a:t>2.0</a:t>
                      </a:r>
                    </a:p>
                  </a:txBody>
                  <a:tcPr/>
                </a:tc>
                <a:tc>
                  <a:txBody>
                    <a:bodyPr/>
                    <a:lstStyle/>
                    <a:p>
                      <a:r>
                        <a:t>160.80 8.471</a:t>
                      </a:r>
                    </a:p>
                  </a:txBody>
                  <a:tcPr/>
                </a:tc>
                <a:tc>
                  <a:txBody>
                    <a:bodyPr/>
                    <a:lstStyle/>
                    <a:p>
                      <a:r>
                        <a:t>1.128 6.538 6.243</a:t>
                      </a:r>
                    </a:p>
                  </a:txBody>
                  <a:tcPr/>
                </a:tc>
              </a:tr>
              <a:tr h="107004">
                <a:tc>
                  <a:txBody>
                    <a:bodyPr/>
                    <a:lstStyle/>
                    <a:p>
                      <a:r>
                        <a:t>Tl 1⁄4 2.068 161.40</a:t>
                      </a:r>
                    </a:p>
                  </a:txBody>
                  <a:tcPr/>
                </a:tc>
                <a:tc>
                  <a:txBody>
                    <a:bodyPr/>
                    <a:lstStyle/>
                    <a:p>
                      <a:r>
                        <a:t>9.020</a:t>
                      </a:r>
                    </a:p>
                  </a:txBody>
                  <a:tcPr/>
                </a:tc>
                <a:tc>
                  <a:txBody>
                    <a:bodyPr/>
                    <a:lstStyle/>
                    <a:p>
                      <a:r>
                        <a:t>1.398 39.200 25.520</a:t>
                      </a:r>
                    </a:p>
                  </a:txBody>
                  <a:tcPr/>
                </a:tc>
              </a:tr>
              <a:tr h="107004">
                <a:tc>
                  <a:txBody>
                    <a:bodyPr/>
                    <a:lstStyle/>
                    <a:p>
                      <a:r>
                        <a:t>2.2</a:t>
                      </a:r>
                    </a:p>
                  </a:txBody>
                  <a:tcPr/>
                </a:tc>
                <a:tc>
                  <a:txBody>
                    <a:bodyPr/>
                    <a:lstStyle/>
                    <a:p>
                      <a:r>
                        <a:t>161.40 9.388</a:t>
                      </a:r>
                    </a:p>
                  </a:txBody>
                  <a:tcPr/>
                </a:tc>
                <a:tc>
                  <a:txBody>
                    <a:bodyPr/>
                    <a:lstStyle/>
                    <a:p>
                      <a:r>
                        <a:t>1.571 2.026 2.003 4.215 15.604</a:t>
                      </a:r>
                    </a:p>
                  </a:txBody>
                  <a:tcPr/>
                </a:tc>
              </a:tr>
              <a:tr h="107004">
                <a:tc>
                  <a:txBody>
                    <a:bodyPr/>
                    <a:lstStyle/>
                    <a:p>
                      <a:r>
                        <a:t>2.4</a:t>
                      </a:r>
                    </a:p>
                  </a:txBody>
                  <a:tcPr/>
                </a:tc>
                <a:tc>
                  <a:txBody>
                    <a:bodyPr/>
                    <a:lstStyle/>
                    <a:p>
                      <a:r>
                        <a:t>160.80 9.753</a:t>
                      </a:r>
                    </a:p>
                  </a:txBody>
                  <a:tcPr/>
                </a:tc>
                <a:tc>
                  <a:txBody>
                    <a:bodyPr/>
                    <a:lstStyle/>
                    <a:p>
                      <a:r>
                        <a:t>1.730 1.730 1.652 4.497 16.671</a:t>
                      </a:r>
                    </a:p>
                  </a:txBody>
                  <a:tcPr/>
                </a:tc>
              </a:tr>
              <a:tr h="107004">
                <a:tc>
                  <a:txBody>
                    <a:bodyPr/>
                    <a:lstStyle/>
                    <a:p>
                      <a:r>
                        <a:t>2.6</a:t>
                      </a:r>
                    </a:p>
                  </a:txBody>
                  <a:tcPr/>
                </a:tc>
                <a:tc>
                  <a:txBody>
                    <a:bodyPr/>
                    <a:lstStyle/>
                    <a:p>
                      <a:r>
                        <a:t>160.20 10.09</a:t>
                      </a:r>
                    </a:p>
                  </a:txBody>
                  <a:tcPr/>
                </a:tc>
                <a:tc>
                  <a:txBody>
                    <a:bodyPr/>
                    <a:lstStyle/>
                    <a:p>
                      <a:r>
                        <a:t>1.868 1.777 1.661 4.569 17.655</a:t>
                      </a:r>
                    </a:p>
                  </a:txBody>
                  <a:tcPr/>
                </a:tc>
              </a:tr>
              <a:tr h="107004">
                <a:tc>
                  <a:txBody>
                    <a:bodyPr/>
                    <a:lstStyle/>
                    <a:p>
                      <a:r>
                        <a:t>2.8</a:t>
                      </a:r>
                    </a:p>
                  </a:txBody>
                  <a:tcPr/>
                </a:tc>
                <a:tc>
                  <a:txBody>
                    <a:bodyPr/>
                    <a:lstStyle/>
                    <a:p>
                      <a:r>
                        <a:t>159.60 10.44</a:t>
                      </a:r>
                    </a:p>
                  </a:txBody>
                  <a:tcPr/>
                </a:tc>
                <a:tc>
                  <a:txBody>
                    <a:bodyPr/>
                    <a:lstStyle/>
                    <a:p>
                      <a:r>
                        <a:t>1.997 1.761 1.602 4.607 18.574</a:t>
                      </a:r>
                    </a:p>
                  </a:txBody>
                  <a:tcPr/>
                </a:tc>
              </a:tr>
              <a:tr h="107004">
                <a:tc>
                  <a:txBody>
                    <a:bodyPr/>
                    <a:lstStyle/>
                    <a:p>
                      <a:r>
                        <a:t>3.0</a:t>
                      </a:r>
                    </a:p>
                  </a:txBody>
                  <a:tcPr/>
                </a:tc>
                <a:tc>
                  <a:txBody>
                    <a:bodyPr/>
                    <a:lstStyle/>
                    <a:p>
                      <a:r>
                        <a:t>158.70 10.80</a:t>
                      </a:r>
                    </a:p>
                  </a:txBody>
                  <a:tcPr/>
                </a:tc>
                <a:tc>
                  <a:txBody>
                    <a:bodyPr/>
                    <a:lstStyle/>
                    <a:p>
                      <a:r>
                        <a:t>2.121 1.900 1.683 4.689 19.433</a:t>
                      </a:r>
                    </a:p>
                  </a:txBody>
                  <a:tcPr/>
                </a:tc>
              </a:tr>
              <a:tr h="107004">
                <a:tc>
                  <a:txBody>
                    <a:bodyPr/>
                    <a:lstStyle/>
                    <a:p>
                      <a:r>
                        <a:t>3.2</a:t>
                      </a:r>
                    </a:p>
                  </a:txBody>
                  <a:tcPr/>
                </a:tc>
                <a:tc>
                  <a:txBody>
                    <a:bodyPr/>
                    <a:lstStyle/>
                    <a:p>
                      <a:r>
                        <a:t>157.70 11.20</a:t>
                      </a:r>
                    </a:p>
                  </a:txBody>
                  <a:tcPr/>
                </a:tc>
                <a:tc>
                  <a:txBody>
                    <a:bodyPr/>
                    <a:lstStyle/>
                    <a:p>
                      <a:r>
                        <a:t>2.250 2.115 1.829 4.842 20.234</a:t>
                      </a:r>
                    </a:p>
                  </a:txBody>
                  <a:tcPr/>
                </a:tc>
              </a:tr>
              <a:tr h="107004">
                <a:tc>
                  <a:txBody>
                    <a:bodyPr/>
                    <a:lstStyle/>
                    <a:p>
                      <a:r>
                        <a:t>3.4</a:t>
                      </a:r>
                    </a:p>
                  </a:txBody>
                  <a:tcPr/>
                </a:tc>
                <a:tc>
                  <a:txBody>
                    <a:bodyPr/>
                    <a:lstStyle/>
                    <a:p>
                      <a:r>
                        <a:t>156.50 11.64</a:t>
                      </a:r>
                    </a:p>
                  </a:txBody>
                  <a:tcPr/>
                </a:tc>
                <a:tc>
                  <a:txBody>
                    <a:bodyPr/>
                    <a:lstStyle/>
                    <a:p>
                      <a:r>
                        <a:t>2.385 2.331 1.967 5.039 20.978</a:t>
                      </a:r>
                    </a:p>
                  </a:txBody>
                  <a:tcPr/>
                </a:tc>
              </a:tr>
              <a:tr h="107004">
                <a:tc>
                  <a:txBody>
                    <a:bodyPr/>
                    <a:lstStyle/>
                    <a:p>
                      <a:r>
                        <a:t>3.6</a:t>
                      </a:r>
                    </a:p>
                  </a:txBody>
                  <a:tcPr/>
                </a:tc>
                <a:tc>
                  <a:txBody>
                    <a:bodyPr/>
                    <a:lstStyle/>
                    <a:p>
                      <a:r>
                        <a:t>155.30 12.13</a:t>
                      </a:r>
                    </a:p>
                  </a:txBody>
                  <a:tcPr/>
                </a:tc>
                <a:tc>
                  <a:txBody>
                    <a:bodyPr/>
                    <a:lstStyle/>
                    <a:p>
                      <a:r>
                        <a:t>2.524 2.530 2.082 5.217 21.508</a:t>
                      </a:r>
                    </a:p>
                  </a:txBody>
                  <a:tcPr/>
                </a:tc>
              </a:tr>
              <a:tr h="107004">
                <a:tc>
                  <a:txBody>
                    <a:bodyPr/>
                    <a:lstStyle/>
                    <a:p>
                      <a:r>
                        <a:t>3.8</a:t>
                      </a:r>
                    </a:p>
                  </a:txBody>
                  <a:tcPr/>
                </a:tc>
                <a:tc>
                  <a:txBody>
                    <a:bodyPr/>
                    <a:lstStyle/>
                    <a:p>
                      <a:r>
                        <a:t>153.90 12.65</a:t>
                      </a:r>
                    </a:p>
                  </a:txBody>
                  <a:tcPr/>
                </a:tc>
                <a:tc>
                  <a:txBody>
                    <a:bodyPr/>
                    <a:lstStyle/>
                    <a:p>
                      <a:r>
                        <a:t>2.665 2.712 2.171 5.090 22.134</a:t>
                      </a:r>
                    </a:p>
                  </a:txBody>
                  <a:tcPr/>
                </a:tc>
              </a:tr>
              <a:tr h="107004">
                <a:tc>
                  <a:txBody>
                    <a:bodyPr/>
                    <a:lstStyle/>
                    <a:p>
                      <a:r>
                        <a:t>4.0</a:t>
                      </a:r>
                    </a:p>
                  </a:txBody>
                  <a:tcPr/>
                </a:tc>
                <a:tc>
                  <a:txBody>
                    <a:bodyPr/>
                    <a:lstStyle/>
                    <a:p>
                      <a:r>
                        <a:t>152.40 13.21</a:t>
                      </a:r>
                    </a:p>
                  </a:txBody>
                  <a:tcPr/>
                </a:tc>
                <a:tc>
                  <a:txBody>
                    <a:bodyPr/>
                    <a:lstStyle/>
                    <a:p>
                      <a:r>
                        <a:t>2.809 2.882 2.238 4.962 22.698</a:t>
                      </a:r>
                    </a:p>
                  </a:txBody>
                  <a:tcPr/>
                </a:tc>
              </a:tr>
              <a:tr h="107004">
                <a:tc>
                  <a:txBody>
                    <a:bodyPr/>
                    <a:lstStyle/>
                    <a:p>
                      <a:r>
                        <a:t>4.2</a:t>
                      </a:r>
                    </a:p>
                  </a:txBody>
                  <a:tcPr/>
                </a:tc>
                <a:tc>
                  <a:txBody>
                    <a:bodyPr/>
                    <a:lstStyle/>
                    <a:p>
                      <a:r>
                        <a:t>150.80 13.81</a:t>
                      </a:r>
                    </a:p>
                  </a:txBody>
                  <a:tcPr/>
                </a:tc>
                <a:tc>
                  <a:txBody>
                    <a:bodyPr/>
                    <a:lstStyle/>
                    <a:p>
                      <a:r>
                        <a:t>2.954 3.045 2.290 4.837 23.203</a:t>
                      </a:r>
                    </a:p>
                  </a:txBody>
                  <a:tcPr/>
                </a:tc>
              </a:tr>
              <a:tr h="107004">
                <a:tc>
                  <a:txBody>
                    <a:bodyPr/>
                    <a:lstStyle/>
                    <a:p>
                      <a:r>
                        <a:t>4.4</a:t>
                      </a:r>
                    </a:p>
                  </a:txBody>
                  <a:tcPr/>
                </a:tc>
                <a:tc>
                  <a:txBody>
                    <a:bodyPr/>
                    <a:lstStyle/>
                    <a:p>
                      <a:r>
                        <a:t>149.10 14.43</a:t>
                      </a:r>
                    </a:p>
                  </a:txBody>
                  <a:tcPr/>
                </a:tc>
                <a:tc>
                  <a:txBody>
                    <a:bodyPr/>
                    <a:lstStyle/>
                    <a:p>
                      <a:r>
                        <a:t>3.099 3.206 2.330 4.716 23.648</a:t>
                      </a:r>
                    </a:p>
                  </a:txBody>
                  <a:tcPr/>
                </a:tc>
              </a:tr>
              <a:tr h="107004">
                <a:tc>
                  <a:txBody>
                    <a:bodyPr/>
                    <a:lstStyle/>
                    <a:p>
                      <a:r>
                        <a:t>4.6</a:t>
                      </a:r>
                    </a:p>
                  </a:txBody>
                  <a:tcPr/>
                </a:tc>
                <a:tc>
                  <a:txBody>
                    <a:bodyPr/>
                    <a:lstStyle/>
                    <a:p>
                      <a:r>
                        <a:t>147.30 15.09</a:t>
                      </a:r>
                    </a:p>
                  </a:txBody>
                  <a:tcPr/>
                </a:tc>
                <a:tc>
                  <a:txBody>
                    <a:bodyPr/>
                    <a:lstStyle/>
                    <a:p>
                      <a:r>
                        <a:t>3.245 3.369 2.363 4.599 24.033</a:t>
                      </a:r>
                    </a:p>
                  </a:txBody>
                  <a:tcPr/>
                </a:tc>
              </a:tr>
              <a:tr h="107004">
                <a:tc>
                  <a:txBody>
                    <a:bodyPr/>
                    <a:lstStyle/>
                    <a:p>
                      <a:r>
                        <a:t>4.8</a:t>
                      </a:r>
                    </a:p>
                  </a:txBody>
                  <a:tcPr/>
                </a:tc>
                <a:tc>
                  <a:txBody>
                    <a:bodyPr/>
                    <a:lstStyle/>
                    <a:p>
                      <a:r>
                        <a:t>145.40 15.78</a:t>
                      </a:r>
                    </a:p>
                  </a:txBody>
                  <a:tcPr/>
                </a:tc>
                <a:tc>
                  <a:txBody>
                    <a:bodyPr/>
                    <a:lstStyle/>
                    <a:p>
                      <a:r>
                        <a:t>3.392 3.539 2.391 4.487 24.360</a:t>
                      </a:r>
                    </a:p>
                  </a:txBody>
                  <a:tcPr/>
                </a:tc>
              </a:tr>
              <a:tr h="107004">
                <a:tc>
                  <a:txBody>
                    <a:bodyPr/>
                    <a:lstStyle/>
                    <a:p>
                      <a:r>
                        <a:t>5.0</a:t>
                      </a:r>
                    </a:p>
                  </a:txBody>
                  <a:tcPr/>
                </a:tc>
                <a:tc>
                  <a:txBody>
                    <a:bodyPr/>
                    <a:lstStyle/>
                    <a:p>
                      <a:r>
                        <a:t>143.30 16.51</a:t>
                      </a:r>
                    </a:p>
                  </a:txBody>
                  <a:tcPr/>
                </a:tc>
                <a:tc>
                  <a:txBody>
                    <a:bodyPr/>
                    <a:lstStyle/>
                    <a:p>
                      <a:r>
                        <a:t>3.540 3.718 2.416 4.379 24.631</a:t>
                      </a:r>
                    </a:p>
                  </a:txBody>
                  <a:tcPr/>
                </a:tc>
              </a:tr>
              <a:tr h="107004">
                <a:tc>
                  <a:txBody>
                    <a:bodyPr/>
                    <a:lstStyle/>
                    <a:p>
                      <a:r>
                        <a:t>5.2</a:t>
                      </a:r>
                    </a:p>
                  </a:txBody>
                  <a:tcPr/>
                </a:tc>
                <a:tc>
                  <a:txBody>
                    <a:bodyPr/>
                    <a:lstStyle/>
                    <a:p>
                      <a:r>
                        <a:t>141.10 17.27</a:t>
                      </a:r>
                    </a:p>
                  </a:txBody>
                  <a:tcPr/>
                </a:tc>
                <a:tc>
                  <a:txBody>
                    <a:bodyPr/>
                    <a:lstStyle/>
                    <a:p>
                      <a:r>
                        <a:t>3.690 3.909 2.439 4.276 24.848</a:t>
                      </a:r>
                    </a:p>
                  </a:txBody>
                  <a:tcPr/>
                </a:tc>
              </a:tr>
              <a:tr h="107004">
                <a:tc>
                  <a:txBody>
                    <a:bodyPr/>
                    <a:lstStyle/>
                    <a:p>
                      <a:r>
                        <a:t>6</a:t>
                      </a:r>
                    </a:p>
                  </a:txBody>
                  <a:tcPr/>
                </a:tc>
                <a:tc>
                  <a:txBody>
                    <a:bodyPr/>
                    <a:lstStyle/>
                    <a:p>
                      <a:r>
                        <a:t>130.90 20.75</a:t>
                      </a:r>
                    </a:p>
                  </a:txBody>
                  <a:tcPr/>
                </a:tc>
                <a:tc>
                  <a:txBody>
                    <a:bodyPr/>
                    <a:lstStyle/>
                    <a:p>
                      <a:r>
                        <a:t>4.311 4.849 2.531 3.901 25.217</a:t>
                      </a:r>
                    </a:p>
                  </a:txBody>
                  <a:tcPr/>
                </a:tc>
              </a:tr>
              <a:tr h="107004">
                <a:tc>
                  <a:txBody>
                    <a:bodyPr/>
                    <a:lstStyle/>
                    <a:p>
                      <a:r>
                        <a:t>7</a:t>
                      </a:r>
                    </a:p>
                  </a:txBody>
                  <a:tcPr/>
                </a:tc>
                <a:tc>
                  <a:txBody>
                    <a:bodyPr/>
                    <a:lstStyle/>
                    <a:p>
                      <a:r>
                        <a:t>114.10 26.41</a:t>
                      </a:r>
                    </a:p>
                  </a:txBody>
                  <a:tcPr/>
                </a:tc>
                <a:tc>
                  <a:txBody>
                    <a:bodyPr/>
                    <a:lstStyle/>
                    <a:p>
                      <a:r>
                        <a:t>5.180 6.584 2.659 3.506 24.643</a:t>
                      </a:r>
                    </a:p>
                  </a:txBody>
                  <a:tcPr/>
                </a:tc>
              </a:tr>
              <a:tr h="107004">
                <a:tc>
                  <a:txBody>
                    <a:bodyPr/>
                    <a:lstStyle/>
                    <a:p>
                      <a:r>
                        <a:t>8</a:t>
                      </a:r>
                    </a:p>
                  </a:txBody>
                  <a:tcPr/>
                </a:tc>
                <a:tc>
                  <a:txBody>
                    <a:bodyPr/>
                    <a:lstStyle/>
                    <a:p>
                      <a:r>
                        <a:t>93.31 33.93</a:t>
                      </a:r>
                    </a:p>
                  </a:txBody>
                  <a:tcPr/>
                </a:tc>
                <a:tc>
                  <a:txBody>
                    <a:bodyPr/>
                    <a:lstStyle/>
                    <a:p>
                      <a:r>
                        <a:t>6.181 8.248 2.806 3.215 23.462</a:t>
                      </a:r>
                    </a:p>
                  </a:txBody>
                  <a:tcPr/>
                </a:tc>
              </a:tr>
              <a:tr h="107004">
                <a:tc>
                  <a:txBody>
                    <a:bodyPr/>
                    <a:lstStyle/>
                    <a:p>
                      <a:r>
                        <a:t>9</a:t>
                      </a:r>
                    </a:p>
                  </a:txBody>
                  <a:tcPr/>
                </a:tc>
                <a:tc>
                  <a:txBody>
                    <a:bodyPr/>
                    <a:lstStyle/>
                    <a:p>
                      <a:r>
                        <a:t>74.62 42.33</a:t>
                      </a:r>
                    </a:p>
                  </a:txBody>
                  <a:tcPr/>
                </a:tc>
                <a:tc>
                  <a:txBody>
                    <a:bodyPr/>
                    <a:lstStyle/>
                    <a:p>
                      <a:r>
                        <a:t>7.170 8.341 2.932 3.083 22.862</a:t>
                      </a:r>
                    </a:p>
                  </a:txBody>
                  <a:tcPr/>
                </a:tc>
              </a:tr>
              <a:tr h="107004">
                <a:tc>
                  <a:txBody>
                    <a:bodyPr/>
                    <a:lstStyle/>
                    <a:p>
                      <a:r>
                        <a:t>10</a:t>
                      </a:r>
                    </a:p>
                  </a:txBody>
                  <a:tcPr/>
                </a:tc>
                <a:tc>
                  <a:txBody>
                    <a:bodyPr/>
                    <a:lstStyle/>
                    <a:p>
                      <a:r>
                        <a:t>61.35 50.42</a:t>
                      </a:r>
                    </a:p>
                  </a:txBody>
                  <a:tcPr/>
                </a:tc>
                <a:tc>
                  <a:txBody>
                    <a:bodyPr/>
                    <a:lstStyle/>
                    <a:p>
                      <a:r>
                        <a:t>8.023 7.819 3.013 3.066 22.888</a:t>
                      </a:r>
                    </a:p>
                  </a:txBody>
                  <a:tcPr/>
                </a:tc>
              </a:tr>
              <a:tr h="107004">
                <a:tc>
                  <a:txBody>
                    <a:bodyPr/>
                    <a:lstStyle/>
                    <a:p>
                      <a:r>
                        <a:t>12</a:t>
                      </a:r>
                    </a:p>
                  </a:txBody>
                  <a:tcPr/>
                </a:tc>
                <a:tc>
                  <a:txBody>
                    <a:bodyPr/>
                    <a:lstStyle/>
                    <a:p>
                      <a:r>
                        <a:t>45.58 65.06</a:t>
                      </a:r>
                    </a:p>
                  </a:txBody>
                  <a:tcPr/>
                </a:tc>
                <a:tc>
                  <a:txBody>
                    <a:bodyPr/>
                    <a:lstStyle/>
                    <a:p>
                      <a:r>
                        <a:t>9.361 6.898 3.094 3.172 23.747</a:t>
                      </a:r>
                    </a:p>
                  </a:txBody>
                  <a:tcPr/>
                </a:tc>
              </a:tr>
              <a:tr h="107004">
                <a:tc>
                  <a:txBody>
                    <a:bodyPr/>
                    <a:lstStyle/>
                    <a:p>
                      <a:r>
                        <a:t>14</a:t>
                      </a:r>
                    </a:p>
                  </a:txBody>
                  <a:tcPr/>
                </a:tc>
                <a:tc>
                  <a:txBody>
                    <a:bodyPr/>
                    <a:lstStyle/>
                    <a:p>
                      <a:r>
                        <a:t>36.76 78.28</a:t>
                      </a:r>
                    </a:p>
                  </a:txBody>
                  <a:tcPr/>
                </a:tc>
                <a:tc>
                  <a:txBody>
                    <a:bodyPr/>
                    <a:lstStyle/>
                    <a:p>
                      <a:r>
                        <a:t>10.38 6.370 3.128 3.345 24.974</a:t>
                      </a:r>
                    </a:p>
                  </a:txBody>
                  <a:tcPr/>
                </a:tc>
              </a:tr>
              <a:tr h="107004">
                <a:tc>
                  <a:txBody>
                    <a:bodyPr/>
                    <a:lstStyle/>
                    <a:p>
                      <a:r>
                        <a:t>16</a:t>
                      </a:r>
                    </a:p>
                  </a:txBody>
                  <a:tcPr/>
                </a:tc>
                <a:tc>
                  <a:txBody>
                    <a:bodyPr/>
                    <a:lstStyle/>
                    <a:p>
                      <a:r>
                        <a:t>31.07 90.68</a:t>
                      </a:r>
                    </a:p>
                  </a:txBody>
                  <a:tcPr/>
                </a:tc>
                <a:tc>
                  <a:txBody>
                    <a:bodyPr/>
                    <a:lstStyle/>
                    <a:p>
                      <a:r>
                        <a:t>11.21 6.060 3.145 3.537 26.308</a:t>
                      </a:r>
                    </a:p>
                  </a:txBody>
                  <a:tcPr/>
                </a:tc>
              </a:tr>
              <a:tr h="107004">
                <a:tc>
                  <a:txBody>
                    <a:bodyPr/>
                    <a:lstStyle/>
                    <a:p>
                      <a:r>
                        <a:t>18</a:t>
                      </a:r>
                    </a:p>
                  </a:txBody>
                  <a:tcPr/>
                </a:tc>
                <a:tc>
                  <a:txBody>
                    <a:bodyPr/>
                    <a:lstStyle/>
                    <a:p>
                      <a:r>
                        <a:t>27.04 102.6</a:t>
                      </a:r>
                    </a:p>
                  </a:txBody>
                  <a:tcPr/>
                </a:tc>
                <a:tc>
                  <a:txBody>
                    <a:bodyPr/>
                    <a:lstStyle/>
                    <a:p>
                      <a:r>
                        <a:t>11.91 5.863 3.153 3.735 27.671</a:t>
                      </a:r>
                    </a:p>
                  </a:txBody>
                  <a:tcPr/>
                </a:tc>
              </a:tr>
              <a:tr h="107004">
                <a:tc>
                  <a:txBody>
                    <a:bodyPr/>
                    <a:lstStyle/>
                    <a:p>
                      <a:r>
                        <a:t>20</a:t>
                      </a:r>
                    </a:p>
                  </a:txBody>
                  <a:tcPr/>
                </a:tc>
                <a:tc>
                  <a:txBody>
                    <a:bodyPr/>
                    <a:lstStyle/>
                    <a:p>
                      <a:r>
                        <a:t>24.02 114.2</a:t>
                      </a:r>
                    </a:p>
                  </a:txBody>
                  <a:tcPr/>
                </a:tc>
                <a:tc>
                  <a:txBody>
                    <a:bodyPr/>
                    <a:lstStyle/>
                    <a:p>
                      <a:r>
                        <a:t>12.52 5.728 3.156 3.933 29.039</a:t>
                      </a:r>
                    </a:p>
                  </a:txBody>
                  <a:tcPr/>
                </a:tc>
              </a:tr>
              <a:tr h="107004">
                <a:tc>
                  <a:txBody>
                    <a:bodyPr/>
                    <a:lstStyle/>
                    <a:p>
                      <a:r>
                        <a:t>22</a:t>
                      </a:r>
                    </a:p>
                  </a:txBody>
                  <a:tcPr/>
                </a:tc>
                <a:tc>
                  <a:txBody>
                    <a:bodyPr/>
                    <a:lstStyle/>
                    <a:p>
                      <a:r>
                        <a:t>21.65 125.5</a:t>
                      </a:r>
                    </a:p>
                  </a:txBody>
                  <a:tcPr/>
                </a:tc>
                <a:tc>
                  <a:txBody>
                    <a:bodyPr/>
                    <a:lstStyle/>
                    <a:p>
                      <a:r>
                        <a:t>13.06 5.631 3.157 4.129 30.399</a:t>
                      </a:r>
                    </a:p>
                  </a:txBody>
                  <a:tcPr/>
                </a:tc>
              </a:tr>
              <a:tr h="107004">
                <a:tc>
                  <a:txBody>
                    <a:bodyPr/>
                    <a:lstStyle/>
                    <a:p>
                      <a:r>
                        <a:t>24</a:t>
                      </a:r>
                    </a:p>
                  </a:txBody>
                  <a:tcPr/>
                </a:tc>
                <a:tc>
                  <a:txBody>
                    <a:bodyPr/>
                    <a:lstStyle/>
                    <a:p>
                      <a:r>
                        <a:t>19.73 136.7</a:t>
                      </a:r>
                    </a:p>
                  </a:txBody>
                  <a:tcPr/>
                </a:tc>
                <a:tc>
                  <a:txBody>
                    <a:bodyPr/>
                    <a:lstStyle/>
                    <a:p>
                      <a:r>
                        <a:t>13.55 5.558 3.156 4.322 31.747</a:t>
                      </a:r>
                    </a:p>
                  </a:txBody>
                  <a:tcPr/>
                </a:tc>
              </a:tr>
              <a:tr h="107004">
                <a:tc>
                  <a:txBody>
                    <a:bodyPr/>
                    <a:lstStyle/>
                    <a:p>
                      <a:r>
                        <a:t>26</a:t>
                      </a:r>
                    </a:p>
                  </a:txBody>
                  <a:tcPr/>
                </a:tc>
                <a:tc>
                  <a:txBody>
                    <a:bodyPr/>
                    <a:lstStyle/>
                    <a:p>
                      <a:r>
                        <a:t>18.14 147.8</a:t>
                      </a:r>
                    </a:p>
                  </a:txBody>
                  <a:tcPr/>
                </a:tc>
                <a:tc>
                  <a:txBody>
                    <a:bodyPr/>
                    <a:lstStyle/>
                    <a:p>
                      <a:r>
                        <a:t>13.99 5.502 3.155 4.512 33.081</a:t>
                      </a:r>
                    </a:p>
                  </a:txBody>
                  <a:tcPr/>
                </a:tc>
              </a:tr>
              <a:tr h="107004">
                <a:tc>
                  <a:txBody>
                    <a:bodyPr/>
                    <a:lstStyle/>
                    <a:p>
                      <a:r>
                        <a:t>28</a:t>
                      </a:r>
                    </a:p>
                  </a:txBody>
                  <a:tcPr/>
                </a:tc>
                <a:tc>
                  <a:txBody>
                    <a:bodyPr/>
                    <a:lstStyle/>
                    <a:p>
                      <a:r>
                        <a:t>16.81 158.7</a:t>
                      </a:r>
                    </a:p>
                  </a:txBody>
                  <a:tcPr/>
                </a:tc>
                <a:tc>
                  <a:txBody>
                    <a:bodyPr/>
                    <a:lstStyle/>
                    <a:p>
                      <a:r>
                        <a:t>14.40 5.458 3.153 4.698 34.401</a:t>
                      </a:r>
                    </a:p>
                  </a:txBody>
                  <a:tcPr/>
                </a:tc>
              </a:tr>
              <a:tr h="107004">
                <a:tc>
                  <a:txBody>
                    <a:bodyPr/>
                    <a:lstStyle/>
                    <a:p>
                      <a:r>
                        <a:t>30</a:t>
                      </a:r>
                    </a:p>
                  </a:txBody>
                  <a:tcPr/>
                </a:tc>
                <a:tc>
                  <a:txBody>
                    <a:bodyPr/>
                    <a:lstStyle/>
                    <a:p>
                      <a:r>
                        <a:t>15.66 169.6</a:t>
                      </a:r>
                    </a:p>
                  </a:txBody>
                  <a:tcPr/>
                </a:tc>
                <a:tc>
                  <a:txBody>
                    <a:bodyPr/>
                    <a:lstStyle/>
                    <a:p>
                      <a:r>
                        <a:t>14.77 5.422 3.152 4.880 35.706</a:t>
                      </a:r>
                    </a:p>
                  </a:txBody>
                  <a:tcPr/>
                </a:tc>
              </a:tr>
              <a:tr h="107004">
                <a:tc>
                  <a:txBody>
                    <a:bodyPr/>
                    <a:lstStyle/>
                    <a:p>
                      <a:r>
                        <a:t>40</a:t>
                      </a:r>
                    </a:p>
                  </a:txBody>
                  <a:tcPr/>
                </a:tc>
                <a:tc>
                  <a:txBody>
                    <a:bodyPr/>
                    <a:lstStyle/>
                    <a:p>
                      <a:r>
                        <a:t>11.72 223.2</a:t>
                      </a:r>
                    </a:p>
                  </a:txBody>
                  <a:tcPr/>
                </a:tc>
                <a:tc>
                  <a:txBody>
                    <a:bodyPr/>
                    <a:lstStyle/>
                    <a:p>
                      <a:r>
                        <a:t>16.32 5.316 3.143 5.740 42.014</a:t>
                      </a:r>
                    </a:p>
                  </a:txBody>
                  <a:tcPr/>
                </a:tc>
              </a:tr>
              <a:tr h="107004">
                <a:tc>
                  <a:txBody>
                    <a:bodyPr/>
                    <a:lstStyle/>
                    <a:p>
                      <a:r>
                        <a:t>50</a:t>
                      </a:r>
                    </a:p>
                  </a:txBody>
                  <a:tcPr/>
                </a:tc>
                <a:tc>
                  <a:txBody>
                    <a:bodyPr/>
                    <a:lstStyle/>
                    <a:p>
                      <a:r>
                        <a:t>9.397 276.1</a:t>
                      </a:r>
                    </a:p>
                  </a:txBody>
                  <a:tcPr/>
                </a:tc>
                <a:tc>
                  <a:txBody>
                    <a:bodyPr/>
                    <a:lstStyle/>
                    <a:p>
                      <a:r>
                        <a:t>17.50 5.268 3.137 6.531 48.003</a:t>
                      </a:r>
                    </a:p>
                  </a:txBody>
                  <a:tcPr/>
                </a:tc>
              </a:tr>
              <a:tr h="107004">
                <a:tc>
                  <a:txBody>
                    <a:bodyPr/>
                    <a:lstStyle/>
                    <a:p>
                      <a:r>
                        <a:t>60</a:t>
                      </a:r>
                    </a:p>
                  </a:txBody>
                  <a:tcPr/>
                </a:tc>
                <a:tc>
                  <a:txBody>
                    <a:bodyPr/>
                    <a:lstStyle/>
                    <a:p>
                      <a:r>
                        <a:t>7.850 328.7</a:t>
                      </a:r>
                    </a:p>
                  </a:txBody>
                  <a:tcPr/>
                </a:tc>
                <a:tc>
                  <a:txBody>
                    <a:bodyPr/>
                    <a:lstStyle/>
                    <a:p>
                      <a:r>
                        <a:t>18.45 5.242 3.133 7.269 53.721</a:t>
                      </a:r>
                    </a:p>
                  </a:txBody>
                  <a:tcPr/>
                </a:tc>
              </a:tr>
              <a:tr h="107004">
                <a:tc>
                  <a:txBody>
                    <a:bodyPr/>
                    <a:lstStyle/>
                    <a:p>
                      <a:r>
                        <a:t>70</a:t>
                      </a:r>
                    </a:p>
                  </a:txBody>
                  <a:tcPr/>
                </a:tc>
                <a:tc>
                  <a:txBody>
                    <a:bodyPr/>
                    <a:lstStyle/>
                    <a:p>
                      <a:r>
                        <a:t>6.743 381.0</a:t>
                      </a:r>
                    </a:p>
                  </a:txBody>
                  <a:tcPr/>
                </a:tc>
                <a:tc>
                  <a:txBody>
                    <a:bodyPr/>
                    <a:lstStyle/>
                    <a:p>
                      <a:r>
                        <a:t>19.26 5.226 3.130 7.967 59.211</a:t>
                      </a:r>
                    </a:p>
                  </a:txBody>
                  <a:tcPr/>
                </a:tc>
              </a:tr>
              <a:tr h="107004">
                <a:tc>
                  <a:txBody>
                    <a:bodyPr/>
                    <a:lstStyle/>
                    <a:p>
                      <a:r>
                        <a:t>80</a:t>
                      </a:r>
                    </a:p>
                  </a:txBody>
                  <a:tcPr/>
                </a:tc>
                <a:tc>
                  <a:txBody>
                    <a:bodyPr/>
                    <a:lstStyle/>
                    <a:p>
                      <a:r>
                        <a:t>5.912 433.2</a:t>
                      </a:r>
                    </a:p>
                  </a:txBody>
                  <a:tcPr/>
                </a:tc>
                <a:tc>
                  <a:txBody>
                    <a:bodyPr/>
                    <a:lstStyle/>
                    <a:p>
                      <a:r>
                        <a:t>19.96 5.217 3.128 8.633 64.504</a:t>
                      </a:r>
                    </a:p>
                  </a:txBody>
                  <a:tcPr/>
                </a:tc>
              </a:tr>
              <a:tr h="107004">
                <a:tc>
                  <a:txBody>
                    <a:bodyPr/>
                    <a:lstStyle/>
                    <a:p>
                      <a:r>
                        <a:t>90</a:t>
                      </a:r>
                    </a:p>
                  </a:txBody>
                  <a:tcPr/>
                </a:tc>
                <a:tc>
                  <a:txBody>
                    <a:bodyPr/>
                    <a:lstStyle/>
                    <a:p>
                      <a:r>
                        <a:t>5.264 485.3</a:t>
                      </a:r>
                    </a:p>
                  </a:txBody>
                  <a:tcPr/>
                </a:tc>
                <a:tc>
                  <a:txBody>
                    <a:bodyPr/>
                    <a:lstStyle/>
                    <a:p>
                      <a:r>
                        <a:t>20.57 5.210 3.126 9.273 69.627</a:t>
                      </a:r>
                    </a:p>
                  </a:txBody>
                  <a:tcPr/>
                </a:tc>
              </a:tr>
              <a:tr h="107004">
                <a:tc>
                  <a:txBody>
                    <a:bodyPr/>
                    <a:lstStyle/>
                    <a:p>
                      <a:r>
                        <a:t>100</a:t>
                      </a:r>
                    </a:p>
                  </a:txBody>
                  <a:tcPr/>
                </a:tc>
                <a:tc>
                  <a:txBody>
                    <a:bodyPr/>
                    <a:lstStyle/>
                    <a:p>
                      <a:r>
                        <a:t>4.745 537.4</a:t>
                      </a:r>
                    </a:p>
                  </a:txBody>
                  <a:tcPr/>
                </a:tc>
                <a:tc>
                  <a:txBody>
                    <a:bodyPr/>
                    <a:lstStyle/>
                    <a:p>
                      <a:r>
                        <a:t>21.12 5.206 3.125 9.892 74.600</a:t>
                      </a:r>
                    </a:p>
                  </a:txBody>
                  <a:tcPr/>
                </a:tc>
              </a:tr>
              <a:tr h="107016">
                <a:tc>
                  <a:txBody>
                    <a:bodyPr/>
                    <a:lstStyle/>
                    <a:p>
                      <a:r>
                        <a:t>125</a:t>
                      </a:r>
                    </a:p>
                  </a:txBody>
                  <a:tcPr/>
                </a:tc>
                <a:tc>
                  <a:txBody>
                    <a:bodyPr/>
                    <a:lstStyle/>
                    <a:p>
                      <a:r>
                        <a:t>3.806 667.5</a:t>
                      </a:r>
                    </a:p>
                  </a:txBody>
                  <a:tcPr/>
                </a:tc>
                <a:tc>
                  <a:txBody>
                    <a:bodyPr/>
                    <a:lstStyle/>
                    <a:p>
                      <a:r>
                        <a:t>22.28 5.199 3.122 11.190 86.478</a:t>
                      </a:r>
                    </a:p>
                  </a:txBody>
                  <a:tcPr/>
                </a:tc>
              </a:tr>
            </a:tbl>
          </a:graphicData>
        </a:graphic>
      </p:graphicFrame>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11</a:t>
            </a:r>
          </a:p>
        </p:txBody>
      </p:sp>
      <p:sp>
        <p:nvSpPr>
          <p:cNvPr id="3" name="Content Placeholder 2"/>
          <p:cNvSpPr>
            <a:spLocks noGrp="1"/>
          </p:cNvSpPr>
          <p:nvPr>
            <p:ph idx="1"/>
          </p:nvPr>
        </p:nvSpPr>
        <p:spPr/>
        <p:txBody>
          <a:bodyPr/>
          <a:lstStyle/>
          <a:p>
            <a:r>
              <a:t>k(mW/m K) 1.0 163.80 9.685 0.028 0.169 0.168 1.2 164.00 9.744 0.080 0.448 0.445 1.4 164.20 9.883 0.187 1.007 0.996 </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11</a:t>
            </a:r>
          </a:p>
        </p:txBody>
      </p:sp>
      <p:sp>
        <p:nvSpPr>
          <p:cNvPr id="3" name="Content Placeholder 2"/>
          <p:cNvSpPr>
            <a:spLocks noGrp="1"/>
          </p:cNvSpPr>
          <p:nvPr>
            <p:ph idx="1"/>
          </p:nvPr>
        </p:nvSpPr>
        <p:spPr/>
        <p:txBody>
          <a:bodyPr/>
          <a:lstStyle/>
          <a:p>
            <a:r>
              <a:t>4.953 27.023 6 143.00 22.48 3.992 4.040 2.462 4.548 27.904 7 131.70 26.96 4.681 4.952 2.584 4.152 28.124 8 118.50 32.44 </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11</a:t>
            </a:r>
          </a:p>
        </p:txBody>
      </p:sp>
      <p:sp>
        <p:nvSpPr>
          <p:cNvPr id="3" name="Content Placeholder 2"/>
          <p:cNvSpPr>
            <a:spLocks noGrp="1"/>
          </p:cNvSpPr>
          <p:nvPr>
            <p:ph idx="1"/>
          </p:nvPr>
        </p:nvSpPr>
        <p:spPr/>
        <p:txBody>
          <a:bodyPr/>
          <a:lstStyle/>
          <a:p>
            <a:r>
              <a:t>Helium Appendix A2.7 Pressure 2.0 MPa T(K) r(kg/m3) h(kJ/kg) Cp(kj/kg K) m(mPa s) k(mW/m K) Cv</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11 Table: 1</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1463040"/>
                <a:gridCol w="1463040"/>
                <a:gridCol w="1463040"/>
                <a:gridCol w="1463040"/>
                <a:gridCol w="1463040"/>
              </a:tblGrid>
              <a:tr h="718457">
                <a:tc>
                  <a:txBody>
                    <a:bodyPr/>
                    <a:lstStyle/>
                    <a:p>
                      <a:r>
                        <a:t>150</a:t>
                      </a:r>
                    </a:p>
                  </a:txBody>
                  <a:tcPr/>
                </a:tc>
                <a:tc>
                  <a:txBody>
                    <a:bodyPr/>
                    <a:lstStyle/>
                    <a:p>
                      <a:r>
                        <a:t>nan</a:t>
                      </a:r>
                    </a:p>
                  </a:txBody>
                  <a:tcPr/>
                </a:tc>
                <a:tc>
                  <a:txBody>
                    <a:bodyPr/>
                    <a:lstStyle/>
                    <a:p>
                      <a:r>
                        <a:t>3.178</a:t>
                      </a:r>
                    </a:p>
                  </a:txBody>
                  <a:tcPr/>
                </a:tc>
                <a:tc>
                  <a:txBody>
                    <a:bodyPr/>
                    <a:lstStyle/>
                    <a:p>
                      <a:r>
                        <a:t>797.4</a:t>
                      </a:r>
                    </a:p>
                  </a:txBody>
                  <a:tcPr/>
                </a:tc>
                <a:tc>
                  <a:txBody>
                    <a:bodyPr/>
                    <a:lstStyle/>
                    <a:p>
                      <a:r>
                        <a:t>23.23 5.196 3.121 12.590 97.709</a:t>
                      </a:r>
                    </a:p>
                  </a:txBody>
                  <a:tcPr/>
                </a:tc>
              </a:tr>
              <a:tr h="718457">
                <a:tc>
                  <a:txBody>
                    <a:bodyPr/>
                    <a:lstStyle/>
                    <a:p>
                      <a:r>
                        <a:t>175</a:t>
                      </a:r>
                    </a:p>
                  </a:txBody>
                  <a:tcPr/>
                </a:tc>
                <a:tc>
                  <a:txBody>
                    <a:bodyPr/>
                    <a:lstStyle/>
                    <a:p>
                      <a:r>
                        <a:t>nan</a:t>
                      </a:r>
                    </a:p>
                  </a:txBody>
                  <a:tcPr/>
                </a:tc>
                <a:tc>
                  <a:txBody>
                    <a:bodyPr/>
                    <a:lstStyle/>
                    <a:p>
                      <a:r>
                        <a:t>2.728</a:t>
                      </a:r>
                    </a:p>
                  </a:txBody>
                  <a:tcPr/>
                </a:tc>
                <a:tc>
                  <a:txBody>
                    <a:bodyPr/>
                    <a:lstStyle/>
                    <a:p>
                      <a:r>
                        <a:t>927.3</a:t>
                      </a:r>
                    </a:p>
                  </a:txBody>
                  <a:tcPr/>
                </a:tc>
                <a:tc>
                  <a:txBody>
                    <a:bodyPr/>
                    <a:lstStyle/>
                    <a:p>
                      <a:r>
                        <a:t>24.03 5.195 3.120 13.930 108.421</a:t>
                      </a:r>
                    </a:p>
                  </a:txBody>
                  <a:tcPr/>
                </a:tc>
              </a:tr>
              <a:tr h="718457">
                <a:tc>
                  <a:txBody>
                    <a:bodyPr/>
                    <a:lstStyle/>
                    <a:p>
                      <a:r>
                        <a:t>200</a:t>
                      </a:r>
                    </a:p>
                  </a:txBody>
                  <a:tcPr/>
                </a:tc>
                <a:tc>
                  <a:txBody>
                    <a:bodyPr/>
                    <a:lstStyle/>
                    <a:p>
                      <a:r>
                        <a:t>nan</a:t>
                      </a:r>
                    </a:p>
                  </a:txBody>
                  <a:tcPr/>
                </a:tc>
                <a:tc>
                  <a:txBody>
                    <a:bodyPr/>
                    <a:lstStyle/>
                    <a:p>
                      <a:r>
                        <a:t>2.39</a:t>
                      </a:r>
                    </a:p>
                  </a:txBody>
                  <a:tcPr/>
                </a:tc>
                <a:tc>
                  <a:txBody>
                    <a:bodyPr/>
                    <a:lstStyle/>
                    <a:p>
                      <a:r>
                        <a:t>1,057.0</a:t>
                      </a:r>
                    </a:p>
                  </a:txBody>
                  <a:tcPr/>
                </a:tc>
                <a:tc>
                  <a:txBody>
                    <a:bodyPr/>
                    <a:lstStyle/>
                    <a:p>
                      <a:r>
                        <a:t>24.72 5.194 3.119 15.210 118.704</a:t>
                      </a:r>
                    </a:p>
                  </a:txBody>
                  <a:tcPr/>
                </a:tc>
              </a:tr>
              <a:tr h="718457">
                <a:tc>
                  <a:txBody>
                    <a:bodyPr/>
                    <a:lstStyle/>
                    <a:p>
                      <a:r>
                        <a:t>225</a:t>
                      </a:r>
                    </a:p>
                  </a:txBody>
                  <a:tcPr/>
                </a:tc>
                <a:tc>
                  <a:txBody>
                    <a:bodyPr/>
                    <a:lstStyle/>
                    <a:p>
                      <a:r>
                        <a:t>nan</a:t>
                      </a:r>
                    </a:p>
                  </a:txBody>
                  <a:tcPr/>
                </a:tc>
                <a:tc>
                  <a:txBody>
                    <a:bodyPr/>
                    <a:lstStyle/>
                    <a:p>
                      <a:r>
                        <a:t>2.126</a:t>
                      </a:r>
                    </a:p>
                  </a:txBody>
                  <a:tcPr/>
                </a:tc>
                <a:tc>
                  <a:txBody>
                    <a:bodyPr/>
                    <a:lstStyle/>
                    <a:p>
                      <a:r>
                        <a:t>1,187.0</a:t>
                      </a:r>
                    </a:p>
                  </a:txBody>
                  <a:tcPr/>
                </a:tc>
                <a:tc>
                  <a:txBody>
                    <a:bodyPr/>
                    <a:lstStyle/>
                    <a:p>
                      <a:r>
                        <a:t>25.34 5.193 3.119 16.450 128.623</a:t>
                      </a:r>
                    </a:p>
                  </a:txBody>
                  <a:tcPr/>
                </a:tc>
              </a:tr>
              <a:tr h="718457">
                <a:tc>
                  <a:txBody>
                    <a:bodyPr/>
                    <a:lstStyle/>
                    <a:p>
                      <a:r>
                        <a:t>250</a:t>
                      </a:r>
                    </a:p>
                  </a:txBody>
                  <a:tcPr/>
                </a:tc>
                <a:tc>
                  <a:txBody>
                    <a:bodyPr/>
                    <a:lstStyle/>
                    <a:p>
                      <a:r>
                        <a:t>nan</a:t>
                      </a:r>
                    </a:p>
                  </a:txBody>
                  <a:tcPr/>
                </a:tc>
                <a:tc>
                  <a:txBody>
                    <a:bodyPr/>
                    <a:lstStyle/>
                    <a:p>
                      <a:r>
                        <a:t>1.915</a:t>
                      </a:r>
                    </a:p>
                  </a:txBody>
                  <a:tcPr/>
                </a:tc>
                <a:tc>
                  <a:txBody>
                    <a:bodyPr/>
                    <a:lstStyle/>
                    <a:p>
                      <a:r>
                        <a:t>1,317.0</a:t>
                      </a:r>
                    </a:p>
                  </a:txBody>
                  <a:tcPr/>
                </a:tc>
                <a:tc>
                  <a:txBody>
                    <a:bodyPr/>
                    <a:lstStyle/>
                    <a:p>
                      <a:r>
                        <a:t>25.88 5.193 3.118 17.650 138.228</a:t>
                      </a:r>
                    </a:p>
                  </a:txBody>
                  <a:tcPr/>
                </a:tc>
              </a:tr>
              <a:tr h="718457">
                <a:tc>
                  <a:txBody>
                    <a:bodyPr/>
                    <a:lstStyle/>
                    <a:p>
                      <a:r>
                        <a:t>275</a:t>
                      </a:r>
                    </a:p>
                  </a:txBody>
                  <a:tcPr/>
                </a:tc>
                <a:tc>
                  <a:txBody>
                    <a:bodyPr/>
                    <a:lstStyle/>
                    <a:p>
                      <a:r>
                        <a:t>nan</a:t>
                      </a:r>
                    </a:p>
                  </a:txBody>
                  <a:tcPr/>
                </a:tc>
                <a:tc>
                  <a:txBody>
                    <a:bodyPr/>
                    <a:lstStyle/>
                    <a:p>
                      <a:r>
                        <a:t>1.742</a:t>
                      </a:r>
                    </a:p>
                  </a:txBody>
                  <a:tcPr/>
                </a:tc>
                <a:tc>
                  <a:txBody>
                    <a:bodyPr/>
                    <a:lstStyle/>
                    <a:p>
                      <a:r>
                        <a:t>1,447.0</a:t>
                      </a:r>
                    </a:p>
                  </a:txBody>
                  <a:tcPr/>
                </a:tc>
                <a:tc>
                  <a:txBody>
                    <a:bodyPr/>
                    <a:lstStyle/>
                    <a:p>
                      <a:r>
                        <a:t>26.38 5.192 3.118 18.820 147.558</a:t>
                      </a:r>
                    </a:p>
                  </a:txBody>
                  <a:tcPr/>
                </a:tc>
              </a:tr>
              <a:tr h="718458">
                <a:tc>
                  <a:txBody>
                    <a:bodyPr/>
                    <a:lstStyle/>
                    <a:p>
                      <a:r>
                        <a:t>300</a:t>
                      </a:r>
                    </a:p>
                  </a:txBody>
                  <a:tcPr/>
                </a:tc>
                <a:tc>
                  <a:txBody>
                    <a:bodyPr/>
                    <a:lstStyle/>
                    <a:p>
                      <a:r>
                        <a:t>nan</a:t>
                      </a:r>
                    </a:p>
                  </a:txBody>
                  <a:tcPr/>
                </a:tc>
                <a:tc>
                  <a:txBody>
                    <a:bodyPr/>
                    <a:lstStyle/>
                    <a:p>
                      <a:r>
                        <a:t>1.597</a:t>
                      </a:r>
                    </a:p>
                  </a:txBody>
                  <a:tcPr/>
                </a:tc>
                <a:tc>
                  <a:txBody>
                    <a:bodyPr/>
                    <a:lstStyle/>
                    <a:p>
                      <a:r>
                        <a:t>1,576.0</a:t>
                      </a:r>
                    </a:p>
                  </a:txBody>
                  <a:tcPr/>
                </a:tc>
                <a:tc>
                  <a:txBody>
                    <a:bodyPr/>
                    <a:lstStyle/>
                    <a:p>
                      <a:r>
                        <a:t>26.83 5.192 3.118 19.960 156.645</a:t>
                      </a:r>
                    </a:p>
                  </a:txBody>
                  <a:tcPr/>
                </a:tc>
              </a:tr>
            </a:tbl>
          </a:graphicData>
        </a:graphic>
      </p:graphicFrame>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11 Table: 2</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3657600"/>
                <a:gridCol w="3657600"/>
              </a:tblGrid>
              <a:tr h="139700">
                <a:tc>
                  <a:txBody>
                    <a:bodyPr/>
                    <a:lstStyle/>
                    <a:p>
                      <a:r>
                        <a:t>3</a:t>
                      </a:r>
                    </a:p>
                  </a:txBody>
                  <a:tcPr/>
                </a:tc>
                <a:tc>
                  <a:txBody>
                    <a:bodyPr/>
                    <a:lstStyle/>
                    <a:p>
                      <a:r>
                        <a:t>nan</a:t>
                      </a:r>
                    </a:p>
                  </a:txBody>
                  <a:tcPr/>
                </a:tc>
              </a:tr>
              <a:tr h="139700">
                <a:tc>
                  <a:txBody>
                    <a:bodyPr/>
                    <a:lstStyle/>
                    <a:p>
                      <a:r>
                        <a:t>T(K) r(kg/m ) h(kJ/kg)</a:t>
                      </a:r>
                    </a:p>
                  </a:txBody>
                  <a:tcPr/>
                </a:tc>
                <a:tc>
                  <a:txBody>
                    <a:bodyPr/>
                    <a:lstStyle/>
                    <a:p>
                      <a:r>
                        <a:t>s(kJ/kg K) Cp(kJ/kg K) Cv(kJ/kg K) m(mPa s) k(mW/m K)</a:t>
                      </a:r>
                    </a:p>
                  </a:txBody>
                  <a:tcPr/>
                </a:tc>
              </a:tr>
              <a:tr h="139700">
                <a:tc>
                  <a:txBody>
                    <a:bodyPr/>
                    <a:lstStyle/>
                    <a:p>
                      <a:r>
                        <a:t>1.0 163.80 9.685</a:t>
                      </a:r>
                    </a:p>
                  </a:txBody>
                  <a:tcPr/>
                </a:tc>
                <a:tc>
                  <a:txBody>
                    <a:bodyPr/>
                    <a:lstStyle/>
                    <a:p>
                      <a:r>
                        <a:t>0.028 0.169 0.168</a:t>
                      </a:r>
                    </a:p>
                  </a:txBody>
                  <a:tcPr/>
                </a:tc>
              </a:tr>
              <a:tr h="139700">
                <a:tc>
                  <a:txBody>
                    <a:bodyPr/>
                    <a:lstStyle/>
                    <a:p>
                      <a:r>
                        <a:t>1.2 164.00 9.744</a:t>
                      </a:r>
                    </a:p>
                  </a:txBody>
                  <a:tcPr/>
                </a:tc>
                <a:tc>
                  <a:txBody>
                    <a:bodyPr/>
                    <a:lstStyle/>
                    <a:p>
                      <a:r>
                        <a:t>0.080 0.448 0.445</a:t>
                      </a:r>
                    </a:p>
                  </a:txBody>
                  <a:tcPr/>
                </a:tc>
              </a:tr>
              <a:tr h="139700">
                <a:tc>
                  <a:txBody>
                    <a:bodyPr/>
                    <a:lstStyle/>
                    <a:p>
                      <a:r>
                        <a:t>1.4 164.20 9.883</a:t>
                      </a:r>
                    </a:p>
                  </a:txBody>
                  <a:tcPr/>
                </a:tc>
                <a:tc>
                  <a:txBody>
                    <a:bodyPr/>
                    <a:lstStyle/>
                    <a:p>
                      <a:r>
                        <a:t>0.187 1.007 0.996</a:t>
                      </a:r>
                    </a:p>
                  </a:txBody>
                  <a:tcPr/>
                </a:tc>
              </a:tr>
              <a:tr h="139700">
                <a:tc>
                  <a:txBody>
                    <a:bodyPr/>
                    <a:lstStyle/>
                    <a:p>
                      <a:r>
                        <a:t>1.6 164.60 10.18</a:t>
                      </a:r>
                    </a:p>
                  </a:txBody>
                  <a:tcPr/>
                </a:tc>
                <a:tc>
                  <a:txBody>
                    <a:bodyPr/>
                    <a:lstStyle/>
                    <a:p>
                      <a:r>
                        <a:t>0.380 2.012 1.973</a:t>
                      </a:r>
                    </a:p>
                  </a:txBody>
                  <a:tcPr/>
                </a:tc>
              </a:tr>
              <a:tr h="139700">
                <a:tc>
                  <a:txBody>
                    <a:bodyPr/>
                    <a:lstStyle/>
                    <a:p>
                      <a:r>
                        <a:t>1.8 165.30 10.74</a:t>
                      </a:r>
                    </a:p>
                  </a:txBody>
                  <a:tcPr/>
                </a:tc>
                <a:tc>
                  <a:txBody>
                    <a:bodyPr/>
                    <a:lstStyle/>
                    <a:p>
                      <a:r>
                        <a:t>0.710 3.818 3.669</a:t>
                      </a:r>
                    </a:p>
                  </a:txBody>
                  <a:tcPr/>
                </a:tc>
              </a:tr>
              <a:tr h="139700">
                <a:tc>
                  <a:txBody>
                    <a:bodyPr/>
                    <a:lstStyle/>
                    <a:p>
                      <a:r>
                        <a:t>2.0 166.80 11.89</a:t>
                      </a:r>
                    </a:p>
                  </a:txBody>
                  <a:tcPr/>
                </a:tc>
                <a:tc>
                  <a:txBody>
                    <a:bodyPr/>
                    <a:lstStyle/>
                    <a:p>
                      <a:r>
                        <a:t>1.310 10.310 8.875</a:t>
                      </a:r>
                    </a:p>
                  </a:txBody>
                  <a:tcPr/>
                </a:tc>
              </a:tr>
              <a:tr h="139700">
                <a:tc>
                  <a:txBody>
                    <a:bodyPr/>
                    <a:lstStyle/>
                    <a:p>
                      <a:r>
                        <a:t>Tl 1⁄4 2.003 166.90 11.92</a:t>
                      </a:r>
                    </a:p>
                  </a:txBody>
                  <a:tcPr/>
                </a:tc>
                <a:tc>
                  <a:txBody>
                    <a:bodyPr/>
                    <a:lstStyle/>
                    <a:p>
                      <a:r>
                        <a:t>1.326 31.620 18.990</a:t>
                      </a:r>
                    </a:p>
                  </a:txBody>
                  <a:tcPr/>
                </a:tc>
              </a:tr>
              <a:tr h="139700">
                <a:tc>
                  <a:txBody>
                    <a:bodyPr/>
                    <a:lstStyle/>
                    <a:p>
                      <a:r>
                        <a:t>2.2 166.80 12.36</a:t>
                      </a:r>
                    </a:p>
                  </a:txBody>
                  <a:tcPr/>
                </a:tc>
                <a:tc>
                  <a:txBody>
                    <a:bodyPr/>
                    <a:lstStyle/>
                    <a:p>
                      <a:r>
                        <a:t>1.536 1.654 1.624 5.198 16.101</a:t>
                      </a:r>
                    </a:p>
                  </a:txBody>
                  <a:tcPr/>
                </a:tc>
              </a:tr>
              <a:tr h="139700">
                <a:tc>
                  <a:txBody>
                    <a:bodyPr/>
                    <a:lstStyle/>
                    <a:p>
                      <a:r>
                        <a:t>2.4 166.30 12.67</a:t>
                      </a:r>
                    </a:p>
                  </a:txBody>
                  <a:tcPr/>
                </a:tc>
                <a:tc>
                  <a:txBody>
                    <a:bodyPr/>
                    <a:lstStyle/>
                    <a:p>
                      <a:r>
                        <a:t>1.673 1.586 1.515 5.335 17.249</a:t>
                      </a:r>
                    </a:p>
                  </a:txBody>
                  <a:tcPr/>
                </a:tc>
              </a:tr>
              <a:tr h="139700">
                <a:tc>
                  <a:txBody>
                    <a:bodyPr/>
                    <a:lstStyle/>
                    <a:p>
                      <a:r>
                        <a:t>2.6 165.70 12.99</a:t>
                      </a:r>
                    </a:p>
                  </a:txBody>
                  <a:tcPr/>
                </a:tc>
                <a:tc>
                  <a:txBody>
                    <a:bodyPr/>
                    <a:lstStyle/>
                    <a:p>
                      <a:r>
                        <a:t>1.803 1.634 1.540 5.276 18.317</a:t>
                      </a:r>
                    </a:p>
                  </a:txBody>
                  <a:tcPr/>
                </a:tc>
              </a:tr>
              <a:tr h="139700">
                <a:tc>
                  <a:txBody>
                    <a:bodyPr/>
                    <a:lstStyle/>
                    <a:p>
                      <a:r>
                        <a:t>2.8 165.20 13.31</a:t>
                      </a:r>
                    </a:p>
                  </a:txBody>
                  <a:tcPr/>
                </a:tc>
                <a:tc>
                  <a:txBody>
                    <a:bodyPr/>
                    <a:lstStyle/>
                    <a:p>
                      <a:r>
                        <a:t>1.924 1.593 1.471 5.228 19.324</a:t>
                      </a:r>
                    </a:p>
                  </a:txBody>
                  <a:tcPr/>
                </a:tc>
              </a:tr>
              <a:tr h="139700">
                <a:tc>
                  <a:txBody>
                    <a:bodyPr/>
                    <a:lstStyle/>
                    <a:p>
                      <a:r>
                        <a:t>3.0 164.40 13.64</a:t>
                      </a:r>
                    </a:p>
                  </a:txBody>
                  <a:tcPr/>
                </a:tc>
                <a:tc>
                  <a:txBody>
                    <a:bodyPr/>
                    <a:lstStyle/>
                    <a:p>
                      <a:r>
                        <a:t>2.037 1.730 1.565 5.277 20.275</a:t>
                      </a:r>
                    </a:p>
                  </a:txBody>
                  <a:tcPr/>
                </a:tc>
              </a:tr>
              <a:tr h="139700">
                <a:tc>
                  <a:txBody>
                    <a:bodyPr/>
                    <a:lstStyle/>
                    <a:p>
                      <a:r>
                        <a:t>3.2 163.60 14.01</a:t>
                      </a:r>
                    </a:p>
                  </a:txBody>
                  <a:tcPr/>
                </a:tc>
                <a:tc>
                  <a:txBody>
                    <a:bodyPr/>
                    <a:lstStyle/>
                    <a:p>
                      <a:r>
                        <a:t>2.155 1.935 1.718 5.448 21.172</a:t>
                      </a:r>
                    </a:p>
                  </a:txBody>
                  <a:tcPr/>
                </a:tc>
              </a:tr>
              <a:tr h="139700">
                <a:tc>
                  <a:txBody>
                    <a:bodyPr/>
                    <a:lstStyle/>
                    <a:p>
                      <a:r>
                        <a:t>3.4 162.70 14.42</a:t>
                      </a:r>
                    </a:p>
                  </a:txBody>
                  <a:tcPr/>
                </a:tc>
                <a:tc>
                  <a:txBody>
                    <a:bodyPr/>
                    <a:lstStyle/>
                    <a:p>
                      <a:r>
                        <a:t>2.279 2.138 1.862 5.702 22.012</a:t>
                      </a:r>
                    </a:p>
                  </a:txBody>
                  <a:tcPr/>
                </a:tc>
              </a:tr>
              <a:tr h="139700">
                <a:tc>
                  <a:txBody>
                    <a:bodyPr/>
                    <a:lstStyle/>
                    <a:p>
                      <a:r>
                        <a:t>3.6 161.70 14.86</a:t>
                      </a:r>
                    </a:p>
                  </a:txBody>
                  <a:tcPr/>
                </a:tc>
                <a:tc>
                  <a:txBody>
                    <a:bodyPr/>
                    <a:lstStyle/>
                    <a:p>
                      <a:r>
                        <a:t>2.406 2.322 1.981 5.993 22.792</a:t>
                      </a:r>
                    </a:p>
                  </a:txBody>
                  <a:tcPr/>
                </a:tc>
              </a:tr>
              <a:tr h="139700">
                <a:tc>
                  <a:txBody>
                    <a:bodyPr/>
                    <a:lstStyle/>
                    <a:p>
                      <a:r>
                        <a:t>3.8 160.50 15.34</a:t>
                      </a:r>
                    </a:p>
                  </a:txBody>
                  <a:tcPr/>
                </a:tc>
                <a:tc>
                  <a:txBody>
                    <a:bodyPr/>
                    <a:lstStyle/>
                    <a:p>
                      <a:r>
                        <a:t>2.536 2.486 2.074 5.903 23.519</a:t>
                      </a:r>
                    </a:p>
                  </a:txBody>
                  <a:tcPr/>
                </a:tc>
              </a:tr>
              <a:tr h="139700">
                <a:tc>
                  <a:txBody>
                    <a:bodyPr/>
                    <a:lstStyle/>
                    <a:p>
                      <a:r>
                        <a:t>4.0 159.40 15.85</a:t>
                      </a:r>
                    </a:p>
                  </a:txBody>
                  <a:tcPr/>
                </a:tc>
                <a:tc>
                  <a:txBody>
                    <a:bodyPr/>
                    <a:lstStyle/>
                    <a:p>
                      <a:r>
                        <a:t>2.668 2.634 2.146 5.748 24.188</a:t>
                      </a:r>
                    </a:p>
                  </a:txBody>
                  <a:tcPr/>
                </a:tc>
              </a:tr>
              <a:tr h="139700">
                <a:tc>
                  <a:txBody>
                    <a:bodyPr/>
                    <a:lstStyle/>
                    <a:p>
                      <a:r>
                        <a:t>4.2 158.10 16.40</a:t>
                      </a:r>
                    </a:p>
                  </a:txBody>
                  <a:tcPr/>
                </a:tc>
                <a:tc>
                  <a:txBody>
                    <a:bodyPr/>
                    <a:lstStyle/>
                    <a:p>
                      <a:r>
                        <a:t>2.800 2.773 2.201 5.600 24.800</a:t>
                      </a:r>
                    </a:p>
                  </a:txBody>
                  <a:tcPr/>
                </a:tc>
              </a:tr>
              <a:tr h="139700">
                <a:tc>
                  <a:txBody>
                    <a:bodyPr/>
                    <a:lstStyle/>
                    <a:p>
                      <a:r>
                        <a:t>4.4 156.70 16.96</a:t>
                      </a:r>
                    </a:p>
                  </a:txBody>
                  <a:tcPr/>
                </a:tc>
                <a:tc>
                  <a:txBody>
                    <a:bodyPr/>
                    <a:lstStyle/>
                    <a:p>
                      <a:r>
                        <a:t>2.932 2.905 2.245 5.457 25.354</a:t>
                      </a:r>
                    </a:p>
                  </a:txBody>
                  <a:tcPr/>
                </a:tc>
              </a:tr>
              <a:tr h="139700">
                <a:tc>
                  <a:txBody>
                    <a:bodyPr/>
                    <a:lstStyle/>
                    <a:p>
                      <a:r>
                        <a:t>4.6 155.30 17.56</a:t>
                      </a:r>
                    </a:p>
                  </a:txBody>
                  <a:tcPr/>
                </a:tc>
                <a:tc>
                  <a:txBody>
                    <a:bodyPr/>
                    <a:lstStyle/>
                    <a:p>
                      <a:r>
                        <a:t>3.064 3.035 2.281 5.321 25.852</a:t>
                      </a:r>
                    </a:p>
                  </a:txBody>
                  <a:tcPr/>
                </a:tc>
              </a:tr>
              <a:tr h="139700">
                <a:tc>
                  <a:txBody>
                    <a:bodyPr/>
                    <a:lstStyle/>
                    <a:p>
                      <a:r>
                        <a:t>4.8 153.80 18.18</a:t>
                      </a:r>
                    </a:p>
                  </a:txBody>
                  <a:tcPr/>
                </a:tc>
                <a:tc>
                  <a:txBody>
                    <a:bodyPr/>
                    <a:lstStyle/>
                    <a:p>
                      <a:r>
                        <a:t>3.196 3.166 2.311 5.192 26.295</a:t>
                      </a:r>
                    </a:p>
                  </a:txBody>
                  <a:tcPr/>
                </a:tc>
              </a:tr>
              <a:tr h="139700">
                <a:tc>
                  <a:txBody>
                    <a:bodyPr/>
                    <a:lstStyle/>
                    <a:p>
                      <a:r>
                        <a:t>5.0 152.20 18.82</a:t>
                      </a:r>
                    </a:p>
                  </a:txBody>
                  <a:tcPr/>
                </a:tc>
                <a:tc>
                  <a:txBody>
                    <a:bodyPr/>
                    <a:lstStyle/>
                    <a:p>
                      <a:r>
                        <a:t>3.328 3.299 2.339 5.070 26.685</a:t>
                      </a:r>
                    </a:p>
                  </a:txBody>
                  <a:tcPr/>
                </a:tc>
              </a:tr>
              <a:tr h="139700">
                <a:tc>
                  <a:txBody>
                    <a:bodyPr/>
                    <a:lstStyle/>
                    <a:p>
                      <a:r>
                        <a:t>5.2 150.50 19.50</a:t>
                      </a:r>
                    </a:p>
                  </a:txBody>
                  <a:tcPr/>
                </a:tc>
                <a:tc>
                  <a:txBody>
                    <a:bodyPr/>
                    <a:lstStyle/>
                    <a:p>
                      <a:r>
                        <a:t>3.460 3.436 2.365 4.953 27.023</a:t>
                      </a:r>
                    </a:p>
                  </a:txBody>
                  <a:tcPr/>
                </a:tc>
              </a:tr>
              <a:tr h="139700">
                <a:tc>
                  <a:txBody>
                    <a:bodyPr/>
                    <a:lstStyle/>
                    <a:p>
                      <a:r>
                        <a:t>6 143.00 22.48</a:t>
                      </a:r>
                    </a:p>
                  </a:txBody>
                  <a:tcPr/>
                </a:tc>
                <a:tc>
                  <a:txBody>
                    <a:bodyPr/>
                    <a:lstStyle/>
                    <a:p>
                      <a:r>
                        <a:t>3.992 4.040 2.462 4.548 27.904</a:t>
                      </a:r>
                    </a:p>
                  </a:txBody>
                  <a:tcPr/>
                </a:tc>
              </a:tr>
              <a:tr h="139700">
                <a:tc>
                  <a:txBody>
                    <a:bodyPr/>
                    <a:lstStyle/>
                    <a:p>
                      <a:r>
                        <a:t>7 131.70 26.96</a:t>
                      </a:r>
                    </a:p>
                  </a:txBody>
                  <a:tcPr/>
                </a:tc>
                <a:tc>
                  <a:txBody>
                    <a:bodyPr/>
                    <a:lstStyle/>
                    <a:p>
                      <a:r>
                        <a:t>4.681 4.952 2.584 4.152 28.124</a:t>
                      </a:r>
                    </a:p>
                  </a:txBody>
                  <a:tcPr/>
                </a:tc>
              </a:tr>
              <a:tr h="139700">
                <a:tc>
                  <a:txBody>
                    <a:bodyPr/>
                    <a:lstStyle/>
                    <a:p>
                      <a:r>
                        <a:t>8 118.50 32.44</a:t>
                      </a:r>
                    </a:p>
                  </a:txBody>
                  <a:tcPr/>
                </a:tc>
                <a:tc>
                  <a:txBody>
                    <a:bodyPr/>
                    <a:lstStyle/>
                    <a:p>
                      <a:r>
                        <a:t>5.411 6.006 2.706 3.858 27.677</a:t>
                      </a:r>
                    </a:p>
                  </a:txBody>
                  <a:tcPr/>
                </a:tc>
              </a:tr>
              <a:tr h="139700">
                <a:tc>
                  <a:txBody>
                    <a:bodyPr/>
                    <a:lstStyle/>
                    <a:p>
                      <a:r>
                        <a:t>9 103.90 38.93</a:t>
                      </a:r>
                    </a:p>
                  </a:txBody>
                  <a:tcPr/>
                </a:tc>
                <a:tc>
                  <a:txBody>
                    <a:bodyPr/>
                    <a:lstStyle/>
                    <a:p>
                      <a:r>
                        <a:t>6.175 6.925 2.821 3.655 27.024</a:t>
                      </a:r>
                    </a:p>
                  </a:txBody>
                  <a:tcPr/>
                </a:tc>
              </a:tr>
              <a:tr h="139700">
                <a:tc>
                  <a:txBody>
                    <a:bodyPr/>
                    <a:lstStyle/>
                    <a:p>
                      <a:r>
                        <a:t>10 89.98 46.11</a:t>
                      </a:r>
                    </a:p>
                  </a:txBody>
                  <a:tcPr/>
                </a:tc>
                <a:tc>
                  <a:txBody>
                    <a:bodyPr/>
                    <a:lstStyle/>
                    <a:p>
                      <a:r>
                        <a:t>6.930 7.337 2.922 3.546 26.587</a:t>
                      </a:r>
                    </a:p>
                  </a:txBody>
                  <a:tcPr/>
                </a:tc>
              </a:tr>
              <a:tr h="139700">
                <a:tc>
                  <a:txBody>
                    <a:bodyPr/>
                    <a:lstStyle/>
                    <a:p>
                      <a:r>
                        <a:t>12 68.77 60.71</a:t>
                      </a:r>
                    </a:p>
                  </a:txBody>
                  <a:tcPr/>
                </a:tc>
                <a:tc>
                  <a:txBody>
                    <a:bodyPr/>
                    <a:lstStyle/>
                    <a:p>
                      <a:r>
                        <a:t>8.262 7.145 3.054 3.524 26.683</a:t>
                      </a:r>
                    </a:p>
                  </a:txBody>
                  <a:tcPr/>
                </a:tc>
              </a:tr>
              <a:tr h="139700">
                <a:tc>
                  <a:txBody>
                    <a:bodyPr/>
                    <a:lstStyle/>
                    <a:p>
                      <a:r>
                        <a:t>14 55.39 74.56</a:t>
                      </a:r>
                    </a:p>
                  </a:txBody>
                  <a:tcPr/>
                </a:tc>
                <a:tc>
                  <a:txBody>
                    <a:bodyPr/>
                    <a:lstStyle/>
                    <a:p>
                      <a:r>
                        <a:t>9.330 6.713 3.117 3.626 27.478</a:t>
                      </a:r>
                    </a:p>
                  </a:txBody>
                  <a:tcPr/>
                </a:tc>
              </a:tr>
              <a:tr h="139700">
                <a:tc>
                  <a:txBody>
                    <a:bodyPr/>
                    <a:lstStyle/>
                    <a:p>
                      <a:r>
                        <a:t>16 46.58 87.62</a:t>
                      </a:r>
                    </a:p>
                  </a:txBody>
                  <a:tcPr/>
                </a:tc>
                <a:tc>
                  <a:txBody>
                    <a:bodyPr/>
                    <a:lstStyle/>
                    <a:p>
                      <a:r>
                        <a:t>10.20 6.369 3.148 3.776 28.535</a:t>
                      </a:r>
                    </a:p>
                  </a:txBody>
                  <a:tcPr/>
                </a:tc>
              </a:tr>
              <a:tr h="139700">
                <a:tc>
                  <a:txBody>
                    <a:bodyPr/>
                    <a:lstStyle/>
                    <a:p>
                      <a:r>
                        <a:t>18 40.37 100.10</a:t>
                      </a:r>
                    </a:p>
                  </a:txBody>
                  <a:tcPr/>
                </a:tc>
                <a:tc>
                  <a:txBody>
                    <a:bodyPr/>
                    <a:lstStyle/>
                    <a:p>
                      <a:r>
                        <a:t>10.94 6.121 3.163 3.945 29.698</a:t>
                      </a:r>
                    </a:p>
                  </a:txBody>
                  <a:tcPr/>
                </a:tc>
              </a:tr>
              <a:tr h="139700">
                <a:tc>
                  <a:txBody>
                    <a:bodyPr/>
                    <a:lstStyle/>
                    <a:p>
                      <a:r>
                        <a:t>20 35.75 112.20</a:t>
                      </a:r>
                    </a:p>
                  </a:txBody>
                  <a:tcPr/>
                </a:tc>
                <a:tc>
                  <a:txBody>
                    <a:bodyPr/>
                    <a:lstStyle/>
                    <a:p>
                      <a:r>
                        <a:t>11.57 5.943 3.170 4.122 30.909</a:t>
                      </a:r>
                    </a:p>
                  </a:txBody>
                  <a:tcPr/>
                </a:tc>
              </a:tr>
              <a:tr h="139700">
                <a:tc>
                  <a:txBody>
                    <a:bodyPr/>
                    <a:lstStyle/>
                    <a:p>
                      <a:r>
                        <a:t>22 32.15 123.90</a:t>
                      </a:r>
                    </a:p>
                  </a:txBody>
                  <a:tcPr/>
                </a:tc>
                <a:tc>
                  <a:txBody>
                    <a:bodyPr/>
                    <a:lstStyle/>
                    <a:p>
                      <a:r>
                        <a:t>12.13 5.812 3.172 4.302 32.140</a:t>
                      </a:r>
                    </a:p>
                  </a:txBody>
                  <a:tcPr/>
                </a:tc>
              </a:tr>
            </a:tbl>
          </a:graphicData>
        </a:graphic>
      </p:graphicFrame>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12</a:t>
            </a:r>
          </a:p>
        </p:txBody>
      </p:sp>
      <p:sp>
        <p:nvSpPr>
          <p:cNvPr id="3" name="Content Placeholder 2"/>
          <p:cNvSpPr>
            <a:spLocks noGrp="1"/>
          </p:cNvSpPr>
          <p:nvPr>
            <p:ph idx="1"/>
          </p:nvPr>
        </p:nvSpPr>
        <p:spPr/>
        <p:txBody>
          <a:bodyPr/>
          <a:lstStyle/>
          <a:p>
            <a:r>
              <a:t>0.09 2.929 2.819 2.209 6.025E-06 27.403 4.8 160.20 20.67 3.051 2.933 2.242 5.874E- 06 27.934 5.0 158.90 21.26 3.1</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 Image: 1</a:t>
            </a:r>
          </a:p>
        </p:txBody>
      </p:sp>
      <p:sp>
        <p:nvSpPr>
          <p:cNvPr id="3" name="Content Placeholder 2"/>
          <p:cNvSpPr>
            <a:spLocks noGrp="1"/>
          </p:cNvSpPr>
          <p:nvPr>
            <p:ph idx="1"/>
          </p:nvPr>
        </p:nvSpPr>
        <p:spPr/>
        <p:txBody>
          <a:bodyPr/>
          <a:lstStyle/>
          <a:p/>
        </p:txBody>
      </p:sp>
      <p:pic>
        <p:nvPicPr>
          <p:cNvPr id="4" name="Picture 3" descr="page_2-image_1.png"/>
          <p:cNvPicPr>
            <a:picLocks noChangeAspect="1"/>
          </p:cNvPicPr>
          <p:nvPr/>
        </p:nvPicPr>
        <p:blipFill>
          <a:blip r:embed="rId2"/>
          <a:stretch>
            <a:fillRect/>
          </a:stretch>
        </p:blipFill>
        <p:spPr>
          <a:xfrm>
            <a:off x="1371600" y="1165860"/>
            <a:ext cx="6400800" cy="9558654"/>
          </a:xfrm>
          <a:prstGeom prst="rect">
            <a:avLst/>
          </a:prstGeom>
        </p:spPr>
      </p:pic>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12</a:t>
            </a:r>
          </a:p>
        </p:txBody>
      </p:sp>
      <p:sp>
        <p:nvSpPr>
          <p:cNvPr id="3" name="Content Placeholder 2"/>
          <p:cNvSpPr>
            <a:spLocks noGrp="1"/>
          </p:cNvSpPr>
          <p:nvPr>
            <p:ph idx="1"/>
          </p:nvPr>
        </p:nvSpPr>
        <p:spPr/>
        <p:txBody>
          <a:bodyPr/>
          <a:lstStyle/>
          <a:p>
            <a:r>
              <a:t>5.192 3.119 17.680 138.602 275 2.606 1,448.00 25.54 5.192 4.119 19.980 157.003 Appendix A2.6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12 Table: 1</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2438400"/>
                <a:gridCol w="2438400"/>
                <a:gridCol w="2438400"/>
              </a:tblGrid>
              <a:tr h="251460">
                <a:tc>
                  <a:txBody>
                    <a:bodyPr/>
                    <a:lstStyle/>
                    <a:p>
                      <a:r>
                        <a:t>T(K)</a:t>
                      </a:r>
                    </a:p>
                  </a:txBody>
                  <a:tcPr/>
                </a:tc>
                <a:tc>
                  <a:txBody>
                    <a:bodyPr/>
                    <a:lstStyle/>
                    <a:p>
                      <a:r>
                        <a:t>r(kg/m ) h(kJ/kg)</a:t>
                      </a:r>
                    </a:p>
                  </a:txBody>
                  <a:tcPr/>
                </a:tc>
                <a:tc>
                  <a:txBody>
                    <a:bodyPr/>
                    <a:lstStyle/>
                    <a:p>
                      <a:r>
                        <a:t>s(kJ/kg K) Cp(kJ/kg K) Cv(kJ/kg K) m(mPa s) k(mW/m K)</a:t>
                      </a:r>
                    </a:p>
                  </a:txBody>
                  <a:tcPr/>
                </a:tc>
              </a:tr>
              <a:tr h="251460">
                <a:tc>
                  <a:txBody>
                    <a:bodyPr/>
                    <a:lstStyle/>
                    <a:p>
                      <a:r>
                        <a:t>24</a:t>
                      </a:r>
                    </a:p>
                  </a:txBody>
                  <a:tcPr/>
                </a:tc>
                <a:tc>
                  <a:txBody>
                    <a:bodyPr/>
                    <a:lstStyle/>
                    <a:p>
                      <a:r>
                        <a:t>29.26 135.40</a:t>
                      </a:r>
                    </a:p>
                  </a:txBody>
                  <a:tcPr/>
                </a:tc>
                <a:tc>
                  <a:txBody>
                    <a:bodyPr/>
                    <a:lstStyle/>
                    <a:p>
                      <a:r>
                        <a:t>12.63 5.711 3.172 4.482 33.378</a:t>
                      </a:r>
                    </a:p>
                  </a:txBody>
                  <a:tcPr/>
                </a:tc>
              </a:tr>
              <a:tr h="251460">
                <a:tc>
                  <a:txBody>
                    <a:bodyPr/>
                    <a:lstStyle/>
                    <a:p>
                      <a:r>
                        <a:t>26</a:t>
                      </a:r>
                    </a:p>
                  </a:txBody>
                  <a:tcPr/>
                </a:tc>
                <a:tc>
                  <a:txBody>
                    <a:bodyPr/>
                    <a:lstStyle/>
                    <a:p>
                      <a:r>
                        <a:t>26.88 146.80</a:t>
                      </a:r>
                    </a:p>
                  </a:txBody>
                  <a:tcPr/>
                </a:tc>
                <a:tc>
                  <a:txBody>
                    <a:bodyPr/>
                    <a:lstStyle/>
                    <a:p>
                      <a:r>
                        <a:t>13.09 5.634 3.171 4.661 34.618</a:t>
                      </a:r>
                    </a:p>
                  </a:txBody>
                  <a:tcPr/>
                </a:tc>
              </a:tr>
              <a:tr h="251460">
                <a:tc>
                  <a:txBody>
                    <a:bodyPr/>
                    <a:lstStyle/>
                    <a:p>
                      <a:r>
                        <a:t>28</a:t>
                      </a:r>
                    </a:p>
                  </a:txBody>
                  <a:tcPr/>
                </a:tc>
                <a:tc>
                  <a:txBody>
                    <a:bodyPr/>
                    <a:lstStyle/>
                    <a:p>
                      <a:r>
                        <a:t>24.88 158.00</a:t>
                      </a:r>
                    </a:p>
                  </a:txBody>
                  <a:tcPr/>
                </a:tc>
                <a:tc>
                  <a:txBody>
                    <a:bodyPr/>
                    <a:lstStyle/>
                    <a:p>
                      <a:r>
                        <a:t>13.50 5.572 3.169 4.838 35.854</a:t>
                      </a:r>
                    </a:p>
                  </a:txBody>
                  <a:tcPr/>
                </a:tc>
              </a:tr>
              <a:tr h="251460">
                <a:tc>
                  <a:txBody>
                    <a:bodyPr/>
                    <a:lstStyle/>
                    <a:p>
                      <a:r>
                        <a:t>30</a:t>
                      </a:r>
                    </a:p>
                  </a:txBody>
                  <a:tcPr/>
                </a:tc>
                <a:tc>
                  <a:txBody>
                    <a:bodyPr/>
                    <a:lstStyle/>
                    <a:p>
                      <a:r>
                        <a:t>23.18 169.10</a:t>
                      </a:r>
                    </a:p>
                  </a:txBody>
                  <a:tcPr/>
                </a:tc>
                <a:tc>
                  <a:txBody>
                    <a:bodyPr/>
                    <a:lstStyle/>
                    <a:p>
                      <a:r>
                        <a:t>13.89 5.522 3.167 5.012 37.085</a:t>
                      </a:r>
                    </a:p>
                  </a:txBody>
                  <a:tcPr/>
                </a:tc>
              </a:tr>
              <a:tr h="251460">
                <a:tc>
                  <a:txBody>
                    <a:bodyPr/>
                    <a:lstStyle/>
                    <a:p>
                      <a:r>
                        <a:t>40</a:t>
                      </a:r>
                    </a:p>
                  </a:txBody>
                  <a:tcPr/>
                </a:tc>
                <a:tc>
                  <a:txBody>
                    <a:bodyPr/>
                    <a:lstStyle/>
                    <a:p>
                      <a:r>
                        <a:t>17.36 223.40</a:t>
                      </a:r>
                    </a:p>
                  </a:txBody>
                  <a:tcPr/>
                </a:tc>
                <a:tc>
                  <a:txBody>
                    <a:bodyPr/>
                    <a:lstStyle/>
                    <a:p>
                      <a:r>
                        <a:t>15.45 5.372 3.156 5.847 43.119</a:t>
                      </a:r>
                    </a:p>
                  </a:txBody>
                  <a:tcPr/>
                </a:tc>
              </a:tr>
              <a:tr h="251460">
                <a:tc>
                  <a:txBody>
                    <a:bodyPr/>
                    <a:lstStyle/>
                    <a:p>
                      <a:r>
                        <a:t>50</a:t>
                      </a:r>
                    </a:p>
                  </a:txBody>
                  <a:tcPr/>
                </a:tc>
                <a:tc>
                  <a:txBody>
                    <a:bodyPr/>
                    <a:lstStyle/>
                    <a:p>
                      <a:r>
                        <a:t>13.93 276.80</a:t>
                      </a:r>
                    </a:p>
                  </a:txBody>
                  <a:tcPr/>
                </a:tc>
                <a:tc>
                  <a:txBody>
                    <a:bodyPr/>
                    <a:lstStyle/>
                    <a:p>
                      <a:r>
                        <a:t>16.64 5.303 3.148 6.624 48.930</a:t>
                      </a:r>
                    </a:p>
                  </a:txBody>
                  <a:tcPr/>
                </a:tc>
              </a:tr>
              <a:tr h="251460">
                <a:tc>
                  <a:txBody>
                    <a:bodyPr/>
                    <a:lstStyle/>
                    <a:p>
                      <a:r>
                        <a:t>60</a:t>
                      </a:r>
                    </a:p>
                  </a:txBody>
                  <a:tcPr/>
                </a:tc>
                <a:tc>
                  <a:txBody>
                    <a:bodyPr/>
                    <a:lstStyle/>
                    <a:p>
                      <a:r>
                        <a:t>11.65 329.60</a:t>
                      </a:r>
                    </a:p>
                  </a:txBody>
                  <a:tcPr/>
                </a:tc>
                <a:tc>
                  <a:txBody>
                    <a:bodyPr/>
                    <a:lstStyle/>
                    <a:p>
                      <a:r>
                        <a:t>17.60 5.265 3.141 7.352 54.526</a:t>
                      </a:r>
                    </a:p>
                  </a:txBody>
                  <a:tcPr/>
                </a:tc>
              </a:tr>
              <a:tr h="251460">
                <a:tc>
                  <a:txBody>
                    <a:bodyPr/>
                    <a:lstStyle/>
                    <a:p>
                      <a:r>
                        <a:t>70</a:t>
                      </a:r>
                    </a:p>
                  </a:txBody>
                  <a:tcPr/>
                </a:tc>
                <a:tc>
                  <a:txBody>
                    <a:bodyPr/>
                    <a:lstStyle/>
                    <a:p>
                      <a:r>
                        <a:t>10.02 382.10</a:t>
                      </a:r>
                    </a:p>
                  </a:txBody>
                  <a:tcPr/>
                </a:tc>
                <a:tc>
                  <a:txBody>
                    <a:bodyPr/>
                    <a:lstStyle/>
                    <a:p>
                      <a:r>
                        <a:t>18.41 5.242 3.137 8.043 59.928</a:t>
                      </a:r>
                    </a:p>
                  </a:txBody>
                  <a:tcPr/>
                </a:tc>
              </a:tr>
              <a:tr h="251460">
                <a:tc>
                  <a:txBody>
                    <a:bodyPr/>
                    <a:lstStyle/>
                    <a:p>
                      <a:r>
                        <a:t>80</a:t>
                      </a:r>
                    </a:p>
                  </a:txBody>
                  <a:tcPr/>
                </a:tc>
                <a:tc>
                  <a:txBody>
                    <a:bodyPr/>
                    <a:lstStyle/>
                    <a:p>
                      <a:r>
                        <a:t>8.792 434.50</a:t>
                      </a:r>
                    </a:p>
                  </a:txBody>
                  <a:tcPr/>
                </a:tc>
                <a:tc>
                  <a:txBody>
                    <a:bodyPr/>
                    <a:lstStyle/>
                    <a:p>
                      <a:r>
                        <a:t>19.11 5.228 3.133 8.704 65.156</a:t>
                      </a:r>
                    </a:p>
                  </a:txBody>
                  <a:tcPr/>
                </a:tc>
              </a:tr>
              <a:tr h="251460">
                <a:tc>
                  <a:txBody>
                    <a:bodyPr/>
                    <a:lstStyle/>
                    <a:p>
                      <a:r>
                        <a:t>90</a:t>
                      </a:r>
                    </a:p>
                  </a:txBody>
                  <a:tcPr/>
                </a:tc>
                <a:tc>
                  <a:txBody>
                    <a:bodyPr/>
                    <a:lstStyle/>
                    <a:p>
                      <a:r>
                        <a:t>7.834 486.70</a:t>
                      </a:r>
                    </a:p>
                  </a:txBody>
                  <a:tcPr/>
                </a:tc>
                <a:tc>
                  <a:txBody>
                    <a:bodyPr/>
                    <a:lstStyle/>
                    <a:p>
                      <a:r>
                        <a:t>19.73 5.219 3.131 9.339 70.228</a:t>
                      </a:r>
                    </a:p>
                  </a:txBody>
                  <a:tcPr/>
                </a:tc>
              </a:tr>
              <a:tr h="251460">
                <a:tc>
                  <a:txBody>
                    <a:bodyPr/>
                    <a:lstStyle/>
                    <a:p>
                      <a:r>
                        <a:t>100</a:t>
                      </a:r>
                    </a:p>
                  </a:txBody>
                  <a:tcPr/>
                </a:tc>
                <a:tc>
                  <a:txBody>
                    <a:bodyPr/>
                    <a:lstStyle/>
                    <a:p>
                      <a:r>
                        <a:t>7.066 538.80</a:t>
                      </a:r>
                    </a:p>
                  </a:txBody>
                  <a:tcPr/>
                </a:tc>
                <a:tc>
                  <a:txBody>
                    <a:bodyPr/>
                    <a:lstStyle/>
                    <a:p>
                      <a:r>
                        <a:t>20.28 5.212 3.129 9.955 75.161</a:t>
                      </a:r>
                    </a:p>
                  </a:txBody>
                  <a:tcPr/>
                </a:tc>
              </a:tr>
              <a:tr h="251460">
                <a:tc>
                  <a:txBody>
                    <a:bodyPr/>
                    <a:lstStyle/>
                    <a:p>
                      <a:r>
                        <a:t>125</a:t>
                      </a:r>
                    </a:p>
                  </a:txBody>
                  <a:tcPr/>
                </a:tc>
                <a:tc>
                  <a:txBody>
                    <a:bodyPr/>
                    <a:lstStyle/>
                    <a:p>
                      <a:r>
                        <a:t>5.677 669.00</a:t>
                      </a:r>
                    </a:p>
                  </a:txBody>
                  <a:tcPr/>
                </a:tc>
                <a:tc>
                  <a:txBody>
                    <a:bodyPr/>
                    <a:lstStyle/>
                    <a:p>
                      <a:r>
                        <a:t>21.44 5.203 3.125 11.240 86.971</a:t>
                      </a:r>
                    </a:p>
                  </a:txBody>
                  <a:tcPr/>
                </a:tc>
              </a:tr>
              <a:tr h="251460">
                <a:tc>
                  <a:txBody>
                    <a:bodyPr/>
                    <a:lstStyle/>
                    <a:p>
                      <a:r>
                        <a:t>150</a:t>
                      </a:r>
                    </a:p>
                  </a:txBody>
                  <a:tcPr/>
                </a:tc>
                <a:tc>
                  <a:txBody>
                    <a:bodyPr/>
                    <a:lstStyle/>
                    <a:p>
                      <a:r>
                        <a:t>4.745 799.00</a:t>
                      </a:r>
                    </a:p>
                  </a:txBody>
                  <a:tcPr/>
                </a:tc>
                <a:tc>
                  <a:txBody>
                    <a:bodyPr/>
                    <a:lstStyle/>
                    <a:p>
                      <a:r>
                        <a:t>22.39 5.198 3.123 12.640 98.159</a:t>
                      </a:r>
                    </a:p>
                  </a:txBody>
                  <a:tcPr/>
                </a:tc>
              </a:tr>
              <a:tr h="251460">
                <a:tc>
                  <a:txBody>
                    <a:bodyPr/>
                    <a:lstStyle/>
                    <a:p>
                      <a:r>
                        <a:t>175</a:t>
                      </a:r>
                    </a:p>
                  </a:txBody>
                  <a:tcPr/>
                </a:tc>
                <a:tc>
                  <a:txBody>
                    <a:bodyPr/>
                    <a:lstStyle/>
                    <a:p>
                      <a:r>
                        <a:t>4.076 928.90</a:t>
                      </a:r>
                    </a:p>
                  </a:txBody>
                  <a:tcPr/>
                </a:tc>
                <a:tc>
                  <a:txBody>
                    <a:bodyPr/>
                    <a:lstStyle/>
                    <a:p>
                      <a:r>
                        <a:t>23.19 5.195 3.122 13.970 108.842</a:t>
                      </a:r>
                    </a:p>
                  </a:txBody>
                  <a:tcPr/>
                </a:tc>
              </a:tr>
              <a:tr h="251460">
                <a:tc>
                  <a:txBody>
                    <a:bodyPr/>
                    <a:lstStyle/>
                    <a:p>
                      <a:r>
                        <a:t>200</a:t>
                      </a:r>
                    </a:p>
                  </a:txBody>
                  <a:tcPr/>
                </a:tc>
                <a:tc>
                  <a:txBody>
                    <a:bodyPr/>
                    <a:lstStyle/>
                    <a:p>
                      <a:r>
                        <a:t>3.572 1,059.00</a:t>
                      </a:r>
                    </a:p>
                  </a:txBody>
                  <a:tcPr/>
                </a:tc>
                <a:tc>
                  <a:txBody>
                    <a:bodyPr/>
                    <a:lstStyle/>
                    <a:p>
                      <a:r>
                        <a:t>23.88 5.194 3.121 15.250 119.105</a:t>
                      </a:r>
                    </a:p>
                  </a:txBody>
                  <a:tcPr/>
                </a:tc>
              </a:tr>
              <a:tr h="251460">
                <a:tc>
                  <a:txBody>
                    <a:bodyPr/>
                    <a:lstStyle/>
                    <a:p>
                      <a:r>
                        <a:t>225</a:t>
                      </a:r>
                    </a:p>
                  </a:txBody>
                  <a:tcPr/>
                </a:tc>
                <a:tc>
                  <a:txBody>
                    <a:bodyPr/>
                    <a:lstStyle/>
                    <a:p>
                      <a:r>
                        <a:t>3.179 1,189.00</a:t>
                      </a:r>
                    </a:p>
                  </a:txBody>
                  <a:tcPr/>
                </a:tc>
                <a:tc>
                  <a:txBody>
                    <a:bodyPr/>
                    <a:lstStyle/>
                    <a:p>
                      <a:r>
                        <a:t>24.49 5.193 3.120 16.480 129.009</a:t>
                      </a:r>
                    </a:p>
                  </a:txBody>
                  <a:tcPr/>
                </a:tc>
              </a:tr>
              <a:tr h="251460">
                <a:tc>
                  <a:txBody>
                    <a:bodyPr/>
                    <a:lstStyle/>
                    <a:p>
                      <a:r>
                        <a:t>250</a:t>
                      </a:r>
                    </a:p>
                  </a:txBody>
                  <a:tcPr/>
                </a:tc>
                <a:tc>
                  <a:txBody>
                    <a:bodyPr/>
                    <a:lstStyle/>
                    <a:p>
                      <a:r>
                        <a:t>2.864 1,318.00</a:t>
                      </a:r>
                    </a:p>
                  </a:txBody>
                  <a:tcPr/>
                </a:tc>
                <a:tc>
                  <a:txBody>
                    <a:bodyPr/>
                    <a:lstStyle/>
                    <a:p>
                      <a:r>
                        <a:t>25.04 5.192 3.119 17.680 138.602</a:t>
                      </a:r>
                    </a:p>
                  </a:txBody>
                  <a:tcPr/>
                </a:tc>
              </a:tr>
              <a:tr h="251460">
                <a:tc>
                  <a:txBody>
                    <a:bodyPr/>
                    <a:lstStyle/>
                    <a:p>
                      <a:r>
                        <a:t>275</a:t>
                      </a:r>
                    </a:p>
                  </a:txBody>
                  <a:tcPr/>
                </a:tc>
                <a:tc>
                  <a:txBody>
                    <a:bodyPr/>
                    <a:lstStyle/>
                    <a:p>
                      <a:r>
                        <a:t>2.606 1,448.00</a:t>
                      </a:r>
                    </a:p>
                  </a:txBody>
                  <a:tcPr/>
                </a:tc>
                <a:tc>
                  <a:txBody>
                    <a:bodyPr/>
                    <a:lstStyle/>
                    <a:p>
                      <a:r>
                        <a:t>25.54 5.192 3.119 18.840 147.923</a:t>
                      </a:r>
                    </a:p>
                  </a:txBody>
                  <a:tcPr/>
                </a:tc>
              </a:tr>
              <a:tr h="251460">
                <a:tc>
                  <a:txBody>
                    <a:bodyPr/>
                    <a:lstStyle/>
                    <a:p>
                      <a:r>
                        <a:t>300</a:t>
                      </a:r>
                    </a:p>
                  </a:txBody>
                  <a:tcPr/>
                </a:tc>
                <a:tc>
                  <a:txBody>
                    <a:bodyPr/>
                    <a:lstStyle/>
                    <a:p>
                      <a:r>
                        <a:t>2.391 1,578.00</a:t>
                      </a:r>
                    </a:p>
                  </a:txBody>
                  <a:tcPr/>
                </a:tc>
                <a:tc>
                  <a:txBody>
                    <a:bodyPr/>
                    <a:lstStyle/>
                    <a:p>
                      <a:r>
                        <a:t>25.99 5.192 3.119 19.980 157.003</a:t>
                      </a:r>
                    </a:p>
                  </a:txBody>
                  <a:tcPr/>
                </a:tc>
              </a:tr>
            </a:tbl>
          </a:graphicData>
        </a:graphic>
      </p:graphicFrame>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12 Table: 2</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2438400"/>
                <a:gridCol w="2438400"/>
                <a:gridCol w="2438400"/>
              </a:tblGrid>
              <a:tr h="209550">
                <a:tc>
                  <a:txBody>
                    <a:bodyPr/>
                    <a:lstStyle/>
                    <a:p>
                      <a:r>
                        <a:t>3</a:t>
                      </a:r>
                    </a:p>
                  </a:txBody>
                  <a:tcPr/>
                </a:tc>
                <a:tc>
                  <a:txBody>
                    <a:bodyPr/>
                    <a:lstStyle/>
                    <a:p>
                      <a:r>
                        <a:t>nan</a:t>
                      </a:r>
                    </a:p>
                  </a:txBody>
                  <a:tcPr/>
                </a:tc>
                <a:tc>
                  <a:txBody>
                    <a:bodyPr/>
                    <a:lstStyle/>
                    <a:p>
                      <a:r>
                        <a:t>nan</a:t>
                      </a:r>
                    </a:p>
                  </a:txBody>
                  <a:tcPr/>
                </a:tc>
              </a:tr>
              <a:tr h="209550">
                <a:tc>
                  <a:txBody>
                    <a:bodyPr/>
                    <a:lstStyle/>
                    <a:p>
                      <a:r>
                        <a:t>T(K) r(kg/m ) h(kJ/kg) s(kJ/kg K)</a:t>
                      </a:r>
                    </a:p>
                  </a:txBody>
                  <a:tcPr/>
                </a:tc>
                <a:tc>
                  <a:txBody>
                    <a:bodyPr/>
                    <a:lstStyle/>
                    <a:p>
                      <a:r>
                        <a:t>Cp(kJ/kg K) Cv(kJ/kg K) m(mPa s)</a:t>
                      </a:r>
                    </a:p>
                  </a:txBody>
                  <a:tcPr/>
                </a:tc>
                <a:tc>
                  <a:txBody>
                    <a:bodyPr/>
                    <a:lstStyle/>
                    <a:p>
                      <a:r>
                        <a:t>k(mW/m K)</a:t>
                      </a:r>
                    </a:p>
                  </a:txBody>
                  <a:tcPr/>
                </a:tc>
              </a:tr>
              <a:tr h="209550">
                <a:tc>
                  <a:txBody>
                    <a:bodyPr/>
                    <a:lstStyle/>
                    <a:p>
                      <a:r>
                        <a:t>1.0 168.40 12.70 0.035</a:t>
                      </a:r>
                    </a:p>
                  </a:txBody>
                  <a:tcPr/>
                </a:tc>
                <a:tc>
                  <a:txBody>
                    <a:bodyPr/>
                    <a:lstStyle/>
                    <a:p>
                      <a:r>
                        <a:t>0.198 0.197</a:t>
                      </a:r>
                    </a:p>
                  </a:txBody>
                  <a:tcPr/>
                </a:tc>
                <a:tc>
                  <a:txBody>
                    <a:bodyPr/>
                    <a:lstStyle/>
                    <a:p>
                      <a:r>
                        <a:t>nan</a:t>
                      </a:r>
                    </a:p>
                  </a:txBody>
                  <a:tcPr/>
                </a:tc>
              </a:tr>
              <a:tr h="209550">
                <a:tc>
                  <a:txBody>
                    <a:bodyPr/>
                    <a:lstStyle/>
                    <a:p>
                      <a:r>
                        <a:t>1.2 168.50 12.77 0.095</a:t>
                      </a:r>
                    </a:p>
                  </a:txBody>
                  <a:tcPr/>
                </a:tc>
                <a:tc>
                  <a:txBody>
                    <a:bodyPr/>
                    <a:lstStyle/>
                    <a:p>
                      <a:r>
                        <a:t>0.503 0.500</a:t>
                      </a:r>
                    </a:p>
                  </a:txBody>
                  <a:tcPr/>
                </a:tc>
                <a:tc>
                  <a:txBody>
                    <a:bodyPr/>
                    <a:lstStyle/>
                    <a:p>
                      <a:r>
                        <a:t>nan</a:t>
                      </a:r>
                    </a:p>
                  </a:txBody>
                  <a:tcPr/>
                </a:tc>
              </a:tr>
              <a:tr h="209550">
                <a:tc>
                  <a:txBody>
                    <a:bodyPr/>
                    <a:lstStyle/>
                    <a:p>
                      <a:r>
                        <a:t>1.4 168.70 12.92 0.214</a:t>
                      </a:r>
                    </a:p>
                  </a:txBody>
                  <a:tcPr/>
                </a:tc>
                <a:tc>
                  <a:txBody>
                    <a:bodyPr/>
                    <a:lstStyle/>
                    <a:p>
                      <a:r>
                        <a:t>1.126 1.112</a:t>
                      </a:r>
                    </a:p>
                  </a:txBody>
                  <a:tcPr/>
                </a:tc>
                <a:tc>
                  <a:txBody>
                    <a:bodyPr/>
                    <a:lstStyle/>
                    <a:p>
                      <a:r>
                        <a:t>nan</a:t>
                      </a:r>
                    </a:p>
                  </a:txBody>
                  <a:tcPr/>
                </a:tc>
              </a:tr>
              <a:tr h="209550">
                <a:tc>
                  <a:txBody>
                    <a:bodyPr/>
                    <a:lstStyle/>
                    <a:p>
                      <a:r>
                        <a:t>1.6 169.20 13.25 0.433</a:t>
                      </a:r>
                    </a:p>
                  </a:txBody>
                  <a:tcPr/>
                </a:tc>
                <a:tc>
                  <a:txBody>
                    <a:bodyPr/>
                    <a:lstStyle/>
                    <a:p>
                      <a:r>
                        <a:t>2.290 2.218</a:t>
                      </a:r>
                    </a:p>
                  </a:txBody>
                  <a:tcPr/>
                </a:tc>
                <a:tc>
                  <a:txBody>
                    <a:bodyPr/>
                    <a:lstStyle/>
                    <a:p>
                      <a:r>
                        <a:t>nan</a:t>
                      </a:r>
                    </a:p>
                  </a:txBody>
                  <a:tcPr/>
                </a:tc>
              </a:tr>
              <a:tr h="209550">
                <a:tc>
                  <a:txBody>
                    <a:bodyPr/>
                    <a:lstStyle/>
                    <a:p>
                      <a:r>
                        <a:t>1.8 170.20 13.91 0.817</a:t>
                      </a:r>
                    </a:p>
                  </a:txBody>
                  <a:tcPr/>
                </a:tc>
                <a:tc>
                  <a:txBody>
                    <a:bodyPr/>
                    <a:lstStyle/>
                    <a:p>
                      <a:r>
                        <a:t>4.570 4.216</a:t>
                      </a:r>
                    </a:p>
                  </a:txBody>
                  <a:tcPr/>
                </a:tc>
                <a:tc>
                  <a:txBody>
                    <a:bodyPr/>
                    <a:lstStyle/>
                    <a:p>
                      <a:r>
                        <a:t>nan</a:t>
                      </a:r>
                    </a:p>
                  </a:txBody>
                  <a:tcPr/>
                </a:tc>
              </a:tr>
              <a:tr h="209550">
                <a:tc>
                  <a:txBody>
                    <a:bodyPr/>
                    <a:lstStyle/>
                    <a:p>
                      <a:r>
                        <a:t>Tl 1⁄4 1.932 171.60 14.74 1.258</a:t>
                      </a:r>
                    </a:p>
                  </a:txBody>
                  <a:tcPr/>
                </a:tc>
                <a:tc>
                  <a:txBody>
                    <a:bodyPr/>
                    <a:lstStyle/>
                    <a:p>
                      <a:r>
                        <a:t>31.000 15.730</a:t>
                      </a:r>
                    </a:p>
                  </a:txBody>
                  <a:tcPr/>
                </a:tc>
                <a:tc>
                  <a:txBody>
                    <a:bodyPr/>
                    <a:lstStyle/>
                    <a:p>
                      <a:r>
                        <a:t>nan</a:t>
                      </a:r>
                    </a:p>
                  </a:txBody>
                  <a:tcPr/>
                </a:tc>
              </a:tr>
              <a:tr h="209550">
                <a:tc>
                  <a:txBody>
                    <a:bodyPr/>
                    <a:lstStyle/>
                    <a:p>
                      <a:r>
                        <a:t>2.0 171.80 14.92 1.351</a:t>
                      </a:r>
                    </a:p>
                  </a:txBody>
                  <a:tcPr/>
                </a:tc>
                <a:tc>
                  <a:txBody>
                    <a:bodyPr/>
                    <a:lstStyle/>
                    <a:p>
                      <a:r>
                        <a:t>1.926 1.926 5.664E-06</a:t>
                      </a:r>
                    </a:p>
                  </a:txBody>
                  <a:tcPr/>
                </a:tc>
                <a:tc>
                  <a:txBody>
                    <a:bodyPr/>
                    <a:lstStyle/>
                    <a:p>
                      <a:r>
                        <a:t>15.358</a:t>
                      </a:r>
                    </a:p>
                  </a:txBody>
                  <a:tcPr/>
                </a:tc>
              </a:tr>
              <a:tr h="209550">
                <a:tc>
                  <a:txBody>
                    <a:bodyPr/>
                    <a:lstStyle/>
                    <a:p>
                      <a:r>
                        <a:t>2.2 171.50 15.24 1.502</a:t>
                      </a:r>
                    </a:p>
                  </a:txBody>
                  <a:tcPr/>
                </a:tc>
                <a:tc>
                  <a:txBody>
                    <a:bodyPr/>
                    <a:lstStyle/>
                    <a:p>
                      <a:r>
                        <a:t>1.429 1.394 6.172E-06</a:t>
                      </a:r>
                    </a:p>
                  </a:txBody>
                  <a:tcPr/>
                </a:tc>
                <a:tc>
                  <a:txBody>
                    <a:bodyPr/>
                    <a:lstStyle/>
                    <a:p>
                      <a:r>
                        <a:t>16.654</a:t>
                      </a:r>
                    </a:p>
                  </a:txBody>
                  <a:tcPr/>
                </a:tc>
              </a:tr>
              <a:tr h="209550">
                <a:tc>
                  <a:txBody>
                    <a:bodyPr/>
                    <a:lstStyle/>
                    <a:p>
                      <a:r>
                        <a:t>2.4 171.00 15.52 1.624</a:t>
                      </a:r>
                    </a:p>
                  </a:txBody>
                  <a:tcPr/>
                </a:tc>
                <a:tc>
                  <a:txBody>
                    <a:bodyPr/>
                    <a:lstStyle/>
                    <a:p>
                      <a:r>
                        <a:t>1.511 1.447 6.111E-06</a:t>
                      </a:r>
                    </a:p>
                  </a:txBody>
                  <a:tcPr/>
                </a:tc>
                <a:tc>
                  <a:txBody>
                    <a:bodyPr/>
                    <a:lstStyle/>
                    <a:p>
                      <a:r>
                        <a:t>17.875</a:t>
                      </a:r>
                    </a:p>
                  </a:txBody>
                  <a:tcPr/>
                </a:tc>
              </a:tr>
              <a:tr h="209550">
                <a:tc>
                  <a:txBody>
                    <a:bodyPr/>
                    <a:lstStyle/>
                    <a:p>
                      <a:r>
                        <a:t>2.6 170.40 15.83 1.751</a:t>
                      </a:r>
                    </a:p>
                  </a:txBody>
                  <a:tcPr/>
                </a:tc>
                <a:tc>
                  <a:txBody>
                    <a:bodyPr/>
                    <a:lstStyle/>
                    <a:p>
                      <a:r>
                        <a:t>1.525 1.446 5.904E-06</a:t>
                      </a:r>
                    </a:p>
                  </a:txBody>
                  <a:tcPr/>
                </a:tc>
                <a:tc>
                  <a:txBody>
                    <a:bodyPr/>
                    <a:lstStyle/>
                    <a:p>
                      <a:r>
                        <a:t>19.021</a:t>
                      </a:r>
                    </a:p>
                  </a:txBody>
                  <a:tcPr/>
                </a:tc>
              </a:tr>
              <a:tr h="209550">
                <a:tc>
                  <a:txBody>
                    <a:bodyPr/>
                    <a:lstStyle/>
                    <a:p>
                      <a:r>
                        <a:t>2.8 169.90 16.14 1.867</a:t>
                      </a:r>
                    </a:p>
                  </a:txBody>
                  <a:tcPr/>
                </a:tc>
                <a:tc>
                  <a:txBody>
                    <a:bodyPr/>
                    <a:lstStyle/>
                    <a:p>
                      <a:r>
                        <a:t>1.463 1.367 5.776E-06</a:t>
                      </a:r>
                    </a:p>
                  </a:txBody>
                  <a:tcPr/>
                </a:tc>
                <a:tc>
                  <a:txBody>
                    <a:bodyPr/>
                    <a:lstStyle/>
                    <a:p>
                      <a:r>
                        <a:t>20.107</a:t>
                      </a:r>
                    </a:p>
                  </a:txBody>
                  <a:tcPr/>
                </a:tc>
              </a:tr>
              <a:tr h="209550">
                <a:tc>
                  <a:txBody>
                    <a:bodyPr/>
                    <a:lstStyle/>
                    <a:p>
                      <a:r>
                        <a:t>3.0 169.30 16.44 1.972</a:t>
                      </a:r>
                    </a:p>
                  </a:txBody>
                  <a:tcPr/>
                </a:tc>
                <a:tc>
                  <a:txBody>
                    <a:bodyPr/>
                    <a:lstStyle/>
                    <a:p>
                      <a:r>
                        <a:t>1.602 1.471 5.817E-06</a:t>
                      </a:r>
                    </a:p>
                  </a:txBody>
                  <a:tcPr/>
                </a:tc>
                <a:tc>
                  <a:txBody>
                    <a:bodyPr/>
                    <a:lstStyle/>
                    <a:p>
                      <a:r>
                        <a:t>21.139</a:t>
                      </a:r>
                    </a:p>
                  </a:txBody>
                  <a:tcPr/>
                </a:tc>
              </a:tr>
              <a:tr h="209550">
                <a:tc>
                  <a:txBody>
                    <a:bodyPr/>
                    <a:lstStyle/>
                    <a:p>
                      <a:r>
                        <a:t>3.2 168.50 16.78 2.082</a:t>
                      </a:r>
                    </a:p>
                  </a:txBody>
                  <a:tcPr/>
                </a:tc>
                <a:tc>
                  <a:txBody>
                    <a:bodyPr/>
                    <a:lstStyle/>
                    <a:p>
                      <a:r>
                        <a:t>1.799 1.627 6.035E-06</a:t>
                      </a:r>
                    </a:p>
                  </a:txBody>
                  <a:tcPr/>
                </a:tc>
                <a:tc>
                  <a:txBody>
                    <a:bodyPr/>
                    <a:lstStyle/>
                    <a:p>
                      <a:r>
                        <a:t>22.118</a:t>
                      </a:r>
                    </a:p>
                  </a:txBody>
                  <a:tcPr/>
                </a:tc>
              </a:tr>
              <a:tr h="209550">
                <a:tc>
                  <a:txBody>
                    <a:bodyPr/>
                    <a:lstStyle/>
                    <a:p>
                      <a:r>
                        <a:t>3.4 167.80 17.16 2.197</a:t>
                      </a:r>
                    </a:p>
                  </a:txBody>
                  <a:tcPr/>
                </a:tc>
                <a:tc>
                  <a:txBody>
                    <a:bodyPr/>
                    <a:lstStyle/>
                    <a:p>
                      <a:r>
                        <a:t>1.993 1.774 6.364E-06</a:t>
                      </a:r>
                    </a:p>
                  </a:txBody>
                  <a:tcPr/>
                </a:tc>
                <a:tc>
                  <a:txBody>
                    <a:bodyPr/>
                    <a:lstStyle/>
                    <a:p>
                      <a:r>
                        <a:t>23.043</a:t>
                      </a:r>
                    </a:p>
                  </a:txBody>
                  <a:tcPr/>
                </a:tc>
              </a:tr>
              <a:tr h="209550">
                <a:tc>
                  <a:txBody>
                    <a:bodyPr/>
                    <a:lstStyle/>
                    <a:p>
                      <a:r>
                        <a:t>3.6 166.90 17.58 2.316</a:t>
                      </a:r>
                    </a:p>
                  </a:txBody>
                  <a:tcPr/>
                </a:tc>
                <a:tc>
                  <a:txBody>
                    <a:bodyPr/>
                    <a:lstStyle/>
                    <a:p>
                      <a:r>
                        <a:t>2.167 1.895 6.774E-06</a:t>
                      </a:r>
                    </a:p>
                  </a:txBody>
                  <a:tcPr/>
                </a:tc>
                <a:tc>
                  <a:txBody>
                    <a:bodyPr/>
                    <a:lstStyle/>
                    <a:p>
                      <a:r>
                        <a:t>23.911</a:t>
                      </a:r>
                    </a:p>
                  </a:txBody>
                  <a:tcPr/>
                </a:tc>
              </a:tr>
              <a:tr h="209550">
                <a:tc>
                  <a:txBody>
                    <a:bodyPr/>
                    <a:lstStyle/>
                    <a:p>
                      <a:r>
                        <a:t>3.8 166.00 18.03 2.437</a:t>
                      </a:r>
                    </a:p>
                  </a:txBody>
                  <a:tcPr/>
                </a:tc>
                <a:tc>
                  <a:txBody>
                    <a:bodyPr/>
                    <a:lstStyle/>
                    <a:p>
                      <a:r>
                        <a:t>2.321 1.991 6.720E-06</a:t>
                      </a:r>
                    </a:p>
                  </a:txBody>
                  <a:tcPr/>
                </a:tc>
                <a:tc>
                  <a:txBody>
                    <a:bodyPr/>
                    <a:lstStyle/>
                    <a:p>
                      <a:r>
                        <a:t>24.723</a:t>
                      </a:r>
                    </a:p>
                  </a:txBody>
                  <a:tcPr/>
                </a:tc>
              </a:tr>
              <a:tr h="209550">
                <a:tc>
                  <a:txBody>
                    <a:bodyPr/>
                    <a:lstStyle/>
                    <a:p>
                      <a:r>
                        <a:t>4.0 164.90 18.51 2.560</a:t>
                      </a:r>
                    </a:p>
                  </a:txBody>
                  <a:tcPr/>
                </a:tc>
                <a:tc>
                  <a:txBody>
                    <a:bodyPr/>
                    <a:lstStyle/>
                    <a:p>
                      <a:r>
                        <a:t>2.459 2.065 6.534E-06</a:t>
                      </a:r>
                    </a:p>
                  </a:txBody>
                  <a:tcPr/>
                </a:tc>
                <a:tc>
                  <a:txBody>
                    <a:bodyPr/>
                    <a:lstStyle/>
                    <a:p>
                      <a:r>
                        <a:t>25.478</a:t>
                      </a:r>
                    </a:p>
                  </a:txBody>
                  <a:tcPr/>
                </a:tc>
              </a:tr>
              <a:tr h="209550">
                <a:tc>
                  <a:txBody>
                    <a:bodyPr/>
                    <a:lstStyle/>
                    <a:p>
                      <a:r>
                        <a:t>4.2 163.90 19.01 2.683</a:t>
                      </a:r>
                    </a:p>
                  </a:txBody>
                  <a:tcPr/>
                </a:tc>
                <a:tc>
                  <a:txBody>
                    <a:bodyPr/>
                    <a:lstStyle/>
                    <a:p>
                      <a:r>
                        <a:t>2.585 2.123 6.355E-06</a:t>
                      </a:r>
                    </a:p>
                  </a:txBody>
                  <a:tcPr/>
                </a:tc>
                <a:tc>
                  <a:txBody>
                    <a:bodyPr/>
                    <a:lstStyle/>
                    <a:p>
                      <a:r>
                        <a:t>26.176</a:t>
                      </a:r>
                    </a:p>
                  </a:txBody>
                  <a:tcPr/>
                </a:tc>
              </a:tr>
              <a:tr h="209550">
                <a:tc>
                  <a:txBody>
                    <a:bodyPr/>
                    <a:lstStyle/>
                    <a:p>
                      <a:r>
                        <a:t>4.4 162.70 19.54 2.806</a:t>
                      </a:r>
                    </a:p>
                  </a:txBody>
                  <a:tcPr/>
                </a:tc>
                <a:tc>
                  <a:txBody>
                    <a:bodyPr/>
                    <a:lstStyle/>
                    <a:p>
                      <a:r>
                        <a:t>2.704 2.170 6.186E-06</a:t>
                      </a:r>
                    </a:p>
                  </a:txBody>
                  <a:tcPr/>
                </a:tc>
                <a:tc>
                  <a:txBody>
                    <a:bodyPr/>
                    <a:lstStyle/>
                    <a:p>
                      <a:r>
                        <a:t>26.817</a:t>
                      </a:r>
                    </a:p>
                  </a:txBody>
                  <a:tcPr/>
                </a:tc>
              </a:tr>
              <a:tr h="209550">
                <a:tc>
                  <a:txBody>
                    <a:bodyPr/>
                    <a:lstStyle/>
                    <a:p>
                      <a:r>
                        <a:t>4.6 161.50 20.09 2.929</a:t>
                      </a:r>
                    </a:p>
                  </a:txBody>
                  <a:tcPr/>
                </a:tc>
                <a:tc>
                  <a:txBody>
                    <a:bodyPr/>
                    <a:lstStyle/>
                    <a:p>
                      <a:r>
                        <a:t>2.819 2.209 6.025E-06</a:t>
                      </a:r>
                    </a:p>
                  </a:txBody>
                  <a:tcPr/>
                </a:tc>
                <a:tc>
                  <a:txBody>
                    <a:bodyPr/>
                    <a:lstStyle/>
                    <a:p>
                      <a:r>
                        <a:t>27.403</a:t>
                      </a:r>
                    </a:p>
                  </a:txBody>
                  <a:tcPr/>
                </a:tc>
              </a:tr>
              <a:tr h="209550">
                <a:tc>
                  <a:txBody>
                    <a:bodyPr/>
                    <a:lstStyle/>
                    <a:p>
                      <a:r>
                        <a:t>4.8 160.20 20.67 3.051</a:t>
                      </a:r>
                    </a:p>
                  </a:txBody>
                  <a:tcPr/>
                </a:tc>
                <a:tc>
                  <a:txBody>
                    <a:bodyPr/>
                    <a:lstStyle/>
                    <a:p>
                      <a:r>
                        <a:t>2.933 2.242 5.874E-06</a:t>
                      </a:r>
                    </a:p>
                  </a:txBody>
                  <a:tcPr/>
                </a:tc>
                <a:tc>
                  <a:txBody>
                    <a:bodyPr/>
                    <a:lstStyle/>
                    <a:p>
                      <a:r>
                        <a:t>27.934</a:t>
                      </a:r>
                    </a:p>
                  </a:txBody>
                  <a:tcPr/>
                </a:tc>
              </a:tr>
              <a:tr h="209550">
                <a:tc>
                  <a:txBody>
                    <a:bodyPr/>
                    <a:lstStyle/>
                    <a:p>
                      <a:r>
                        <a:t>5.0 158.90 21.26 3.173</a:t>
                      </a:r>
                    </a:p>
                  </a:txBody>
                  <a:tcPr/>
                </a:tc>
                <a:tc>
                  <a:txBody>
                    <a:bodyPr/>
                    <a:lstStyle/>
                    <a:p>
                      <a:r>
                        <a:t>3.047 2.273 5.730E-06</a:t>
                      </a:r>
                    </a:p>
                  </a:txBody>
                  <a:tcPr/>
                </a:tc>
                <a:tc>
                  <a:txBody>
                    <a:bodyPr/>
                    <a:lstStyle/>
                    <a:p>
                      <a:r>
                        <a:t>28.412</a:t>
                      </a:r>
                    </a:p>
                  </a:txBody>
                  <a:tcPr/>
                </a:tc>
              </a:tr>
            </a:tbl>
          </a:graphicData>
        </a:graphic>
      </p:graphicFrame>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13</a:t>
            </a:r>
          </a:p>
        </p:txBody>
      </p:sp>
      <p:sp>
        <p:nvSpPr>
          <p:cNvPr id="3" name="Content Placeholder 2"/>
          <p:cNvSpPr>
            <a:spLocks noGrp="1"/>
          </p:cNvSpPr>
          <p:nvPr>
            <p:ph idx="1"/>
          </p:nvPr>
        </p:nvSpPr>
        <p:spPr/>
        <p:txBody>
          <a:bodyPr/>
          <a:lstStyle/>
          <a:p>
            <a:r>
              <a:t>.184 4.975E-06 37.313 30 30.47 168.60 13.250 5.609 3.181 5.142 E-06 38.480 40 22.84 223.70 14.830 5.424 3.168 5.953E- 06 44.2</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13</a:t>
            </a:r>
          </a:p>
        </p:txBody>
      </p:sp>
      <p:sp>
        <p:nvSpPr>
          <p:cNvPr id="3" name="Content Placeholder 2"/>
          <p:cNvSpPr>
            <a:spLocks noGrp="1"/>
          </p:cNvSpPr>
          <p:nvPr>
            <p:ph idx="1"/>
          </p:nvPr>
        </p:nvSpPr>
        <p:spPr/>
        <p:txBody>
          <a:bodyPr/>
          <a:lstStyle/>
          <a:p>
            <a:r>
              <a:t>0.107 0.569 0.566 1.4 172.80 15.890 0.244 1.304 1.280 1.6 173.50 16.280 0.501 2.734 2.583 1.8 175.00 17.090 0.976 5.937 5.042 Tl 14</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13 Table: 1</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1828800"/>
                <a:gridCol w="1828800"/>
                <a:gridCol w="1828800"/>
                <a:gridCol w="1828800"/>
              </a:tblGrid>
              <a:tr h="162232">
                <a:tc>
                  <a:txBody>
                    <a:bodyPr/>
                    <a:lstStyle/>
                    <a:p>
                      <a:r>
                        <a:t>5.2 157.50</a:t>
                      </a:r>
                    </a:p>
                  </a:txBody>
                  <a:tcPr/>
                </a:tc>
                <a:tc>
                  <a:txBody>
                    <a:bodyPr/>
                    <a:lstStyle/>
                    <a:p>
                      <a:r>
                        <a:t>21.89</a:t>
                      </a:r>
                    </a:p>
                  </a:txBody>
                  <a:tcPr/>
                </a:tc>
                <a:tc>
                  <a:txBody>
                    <a:bodyPr/>
                    <a:lstStyle/>
                    <a:p>
                      <a:r>
                        <a:t>3.295</a:t>
                      </a:r>
                    </a:p>
                  </a:txBody>
                  <a:tcPr/>
                </a:tc>
                <a:tc>
                  <a:txBody>
                    <a:bodyPr/>
                    <a:lstStyle/>
                    <a:p>
                      <a:r>
                        <a:t>3.163 2.301 5.596E-06 28.839</a:t>
                      </a:r>
                    </a:p>
                  </a:txBody>
                  <a:tcPr/>
                </a:tc>
              </a:tr>
              <a:tr h="162232">
                <a:tc>
                  <a:txBody>
                    <a:bodyPr/>
                    <a:lstStyle/>
                    <a:p>
                      <a:r>
                        <a:t>6 151.30</a:t>
                      </a:r>
                    </a:p>
                  </a:txBody>
                  <a:tcPr/>
                </a:tc>
                <a:tc>
                  <a:txBody>
                    <a:bodyPr/>
                    <a:lstStyle/>
                    <a:p>
                      <a:r>
                        <a:t>24.61</a:t>
                      </a:r>
                    </a:p>
                  </a:txBody>
                  <a:tcPr/>
                </a:tc>
                <a:tc>
                  <a:txBody>
                    <a:bodyPr/>
                    <a:lstStyle/>
                    <a:p>
                      <a:r>
                        <a:t>3.781</a:t>
                      </a:r>
                    </a:p>
                  </a:txBody>
                  <a:tcPr/>
                </a:tc>
                <a:tc>
                  <a:txBody>
                    <a:bodyPr/>
                    <a:lstStyle/>
                    <a:p>
                      <a:r>
                        <a:t>3.652 2.408 5.131E-06 30.080</a:t>
                      </a:r>
                    </a:p>
                  </a:txBody>
                  <a:tcPr/>
                </a:tc>
              </a:tr>
              <a:tr h="162232">
                <a:tc>
                  <a:txBody>
                    <a:bodyPr/>
                    <a:lstStyle/>
                    <a:p>
                      <a:r>
                        <a:t>7 142.30</a:t>
                      </a:r>
                    </a:p>
                  </a:txBody>
                  <a:tcPr/>
                </a:tc>
                <a:tc>
                  <a:txBody>
                    <a:bodyPr/>
                    <a:lstStyle/>
                    <a:p>
                      <a:r>
                        <a:t>28.59</a:t>
                      </a:r>
                    </a:p>
                  </a:txBody>
                  <a:tcPr/>
                </a:tc>
                <a:tc>
                  <a:txBody>
                    <a:bodyPr/>
                    <a:lstStyle/>
                    <a:p>
                      <a:r>
                        <a:t>4.394</a:t>
                      </a:r>
                    </a:p>
                  </a:txBody>
                  <a:tcPr/>
                </a:tc>
                <a:tc>
                  <a:txBody>
                    <a:bodyPr/>
                    <a:lstStyle/>
                    <a:p>
                      <a:r>
                        <a:t>4.333 2.539 4.690E-06 30.754</a:t>
                      </a:r>
                    </a:p>
                  </a:txBody>
                  <a:tcPr/>
                </a:tc>
              </a:tr>
              <a:tr h="162232">
                <a:tc>
                  <a:txBody>
                    <a:bodyPr/>
                    <a:lstStyle/>
                    <a:p>
                      <a:r>
                        <a:t>8 132.10</a:t>
                      </a:r>
                    </a:p>
                  </a:txBody>
                  <a:tcPr/>
                </a:tc>
                <a:tc>
                  <a:txBody>
                    <a:bodyPr/>
                    <a:lstStyle/>
                    <a:p>
                      <a:r>
                        <a:t>33.29</a:t>
                      </a:r>
                    </a:p>
                  </a:txBody>
                  <a:tcPr/>
                </a:tc>
                <a:tc>
                  <a:txBody>
                    <a:bodyPr/>
                    <a:lstStyle/>
                    <a:p>
                      <a:r>
                        <a:t>5.021</a:t>
                      </a:r>
                    </a:p>
                  </a:txBody>
                  <a:tcPr/>
                </a:tc>
                <a:tc>
                  <a:txBody>
                    <a:bodyPr/>
                    <a:lstStyle/>
                    <a:p>
                      <a:r>
                        <a:t>5.074 2.662 4.367E-06 30.738</a:t>
                      </a:r>
                    </a:p>
                  </a:txBody>
                  <a:tcPr/>
                </a:tc>
              </a:tr>
              <a:tr h="162232">
                <a:tc>
                  <a:txBody>
                    <a:bodyPr/>
                    <a:lstStyle/>
                    <a:p>
                      <a:r>
                        <a:t>9 120.90</a:t>
                      </a:r>
                    </a:p>
                  </a:txBody>
                  <a:tcPr/>
                </a:tc>
                <a:tc>
                  <a:txBody>
                    <a:bodyPr/>
                    <a:lstStyle/>
                    <a:p>
                      <a:r>
                        <a:t>38.74</a:t>
                      </a:r>
                    </a:p>
                  </a:txBody>
                  <a:tcPr/>
                </a:tc>
                <a:tc>
                  <a:txBody>
                    <a:bodyPr/>
                    <a:lstStyle/>
                    <a:p>
                      <a:r>
                        <a:t>5.662</a:t>
                      </a:r>
                    </a:p>
                  </a:txBody>
                  <a:tcPr/>
                </a:tc>
                <a:tc>
                  <a:txBody>
                    <a:bodyPr/>
                    <a:lstStyle/>
                    <a:p>
                      <a:r>
                        <a:t>5.814 2.773 4.137E-06 30.345</a:t>
                      </a:r>
                    </a:p>
                  </a:txBody>
                  <a:tcPr/>
                </a:tc>
              </a:tr>
              <a:tr h="162232">
                <a:tc>
                  <a:txBody>
                    <a:bodyPr/>
                    <a:lstStyle/>
                    <a:p>
                      <a:r>
                        <a:t>10 109.30</a:t>
                      </a:r>
                    </a:p>
                  </a:txBody>
                  <a:tcPr/>
                </a:tc>
                <a:tc>
                  <a:txBody>
                    <a:bodyPr/>
                    <a:lstStyle/>
                    <a:p>
                      <a:r>
                        <a:t>44.88</a:t>
                      </a:r>
                    </a:p>
                  </a:txBody>
                  <a:tcPr/>
                </a:tc>
                <a:tc>
                  <a:txBody>
                    <a:bodyPr/>
                    <a:lstStyle/>
                    <a:p>
                      <a:r>
                        <a:t>6.307</a:t>
                      </a:r>
                    </a:p>
                  </a:txBody>
                  <a:tcPr/>
                </a:tc>
                <a:tc>
                  <a:txBody>
                    <a:bodyPr/>
                    <a:lstStyle/>
                    <a:p>
                      <a:r>
                        <a:t>6.420 2.870 3.985E-06 29.875</a:t>
                      </a:r>
                    </a:p>
                  </a:txBody>
                  <a:tcPr/>
                </a:tc>
              </a:tr>
              <a:tr h="162232">
                <a:tc>
                  <a:txBody>
                    <a:bodyPr/>
                    <a:lstStyle/>
                    <a:p>
                      <a:r>
                        <a:t>12 88.17</a:t>
                      </a:r>
                    </a:p>
                  </a:txBody>
                  <a:tcPr/>
                </a:tc>
                <a:tc>
                  <a:txBody>
                    <a:bodyPr/>
                    <a:lstStyle/>
                    <a:p>
                      <a:r>
                        <a:t>58.35</a:t>
                      </a:r>
                    </a:p>
                  </a:txBody>
                  <a:tcPr/>
                </a:tc>
                <a:tc>
                  <a:txBody>
                    <a:bodyPr/>
                    <a:lstStyle/>
                    <a:p>
                      <a:r>
                        <a:t>7.534</a:t>
                      </a:r>
                    </a:p>
                  </a:txBody>
                  <a:tcPr/>
                </a:tc>
                <a:tc>
                  <a:txBody>
                    <a:bodyPr/>
                    <a:lstStyle/>
                    <a:p>
                      <a:r>
                        <a:t>6.892 3.016 3.866E-06 29.463</a:t>
                      </a:r>
                    </a:p>
                  </a:txBody>
                  <a:tcPr/>
                </a:tc>
              </a:tr>
              <a:tr h="162232">
                <a:tc>
                  <a:txBody>
                    <a:bodyPr/>
                    <a:lstStyle/>
                    <a:p>
                      <a:r>
                        <a:t>14 72.39</a:t>
                      </a:r>
                    </a:p>
                  </a:txBody>
                  <a:tcPr/>
                </a:tc>
                <a:tc>
                  <a:txBody>
                    <a:bodyPr/>
                    <a:lstStyle/>
                    <a:p>
                      <a:r>
                        <a:t>72.05</a:t>
                      </a:r>
                    </a:p>
                  </a:txBody>
                  <a:tcPr/>
                </a:tc>
                <a:tc>
                  <a:txBody>
                    <a:bodyPr/>
                    <a:lstStyle/>
                    <a:p>
                      <a:r>
                        <a:t>8.59</a:t>
                      </a:r>
                    </a:p>
                  </a:txBody>
                  <a:tcPr/>
                </a:tc>
                <a:tc>
                  <a:txBody>
                    <a:bodyPr/>
                    <a:lstStyle/>
                    <a:p>
                      <a:r>
                        <a:t>6.766 3.101 3.902E-06 29.847</a:t>
                      </a:r>
                    </a:p>
                  </a:txBody>
                  <a:tcPr/>
                </a:tc>
              </a:tr>
              <a:tr h="162232">
                <a:tc>
                  <a:txBody>
                    <a:bodyPr/>
                    <a:lstStyle/>
                    <a:p>
                      <a:r>
                        <a:t>16 61.22</a:t>
                      </a:r>
                    </a:p>
                  </a:txBody>
                  <a:tcPr/>
                </a:tc>
                <a:tc>
                  <a:txBody>
                    <a:bodyPr/>
                    <a:lstStyle/>
                    <a:p>
                      <a:r>
                        <a:t>85.34</a:t>
                      </a:r>
                    </a:p>
                  </a:txBody>
                  <a:tcPr/>
                </a:tc>
                <a:tc>
                  <a:txBody>
                    <a:bodyPr/>
                    <a:lstStyle/>
                    <a:p>
                      <a:r>
                        <a:t>9.478</a:t>
                      </a:r>
                    </a:p>
                  </a:txBody>
                  <a:tcPr/>
                </a:tc>
                <a:tc>
                  <a:txBody>
                    <a:bodyPr/>
                    <a:lstStyle/>
                    <a:p>
                      <a:r>
                        <a:t>6.517 3.146 4.010E-06 30.649</a:t>
                      </a:r>
                    </a:p>
                  </a:txBody>
                  <a:tcPr/>
                </a:tc>
              </a:tr>
              <a:tr h="162232">
                <a:tc>
                  <a:txBody>
                    <a:bodyPr/>
                    <a:lstStyle/>
                    <a:p>
                      <a:r>
                        <a:t>18 53.13</a:t>
                      </a:r>
                    </a:p>
                  </a:txBody>
                  <a:tcPr/>
                </a:tc>
                <a:tc>
                  <a:txBody>
                    <a:bodyPr/>
                    <a:lstStyle/>
                    <a:p>
                      <a:r>
                        <a:t>98.14</a:t>
                      </a:r>
                    </a:p>
                  </a:txBody>
                  <a:tcPr/>
                </a:tc>
                <a:tc>
                  <a:txBody>
                    <a:bodyPr/>
                    <a:lstStyle/>
                    <a:p>
                      <a:r>
                        <a:t>10.23</a:t>
                      </a:r>
                    </a:p>
                  </a:txBody>
                  <a:tcPr/>
                </a:tc>
                <a:tc>
                  <a:txBody>
                    <a:bodyPr/>
                    <a:lstStyle/>
                    <a:p>
                      <a:r>
                        <a:t>6.288 3.169 4.150E-06 31.639</a:t>
                      </a:r>
                    </a:p>
                  </a:txBody>
                  <a:tcPr/>
                </a:tc>
              </a:tr>
              <a:tr h="162232">
                <a:tc>
                  <a:txBody>
                    <a:bodyPr/>
                    <a:lstStyle/>
                    <a:p>
                      <a:r>
                        <a:t>20 47.04</a:t>
                      </a:r>
                    </a:p>
                  </a:txBody>
                  <a:tcPr/>
                </a:tc>
                <a:tc>
                  <a:txBody>
                    <a:bodyPr/>
                    <a:lstStyle/>
                    <a:p>
                      <a:r>
                        <a:t>110.50</a:t>
                      </a:r>
                    </a:p>
                  </a:txBody>
                  <a:tcPr/>
                </a:tc>
                <a:tc>
                  <a:txBody>
                    <a:bodyPr/>
                    <a:lstStyle/>
                    <a:p>
                      <a:r>
                        <a:t>10.88</a:t>
                      </a:r>
                    </a:p>
                  </a:txBody>
                  <a:tcPr/>
                </a:tc>
                <a:tc>
                  <a:txBody>
                    <a:bodyPr/>
                    <a:lstStyle/>
                    <a:p>
                      <a:r>
                        <a:t>6.101 3.180 4.307E-06 32.717</a:t>
                      </a:r>
                    </a:p>
                  </a:txBody>
                  <a:tcPr/>
                </a:tc>
              </a:tr>
              <a:tr h="162232">
                <a:tc>
                  <a:txBody>
                    <a:bodyPr/>
                    <a:lstStyle/>
                    <a:p>
                      <a:r>
                        <a:t>22 42.29</a:t>
                      </a:r>
                    </a:p>
                  </a:txBody>
                  <a:tcPr/>
                </a:tc>
                <a:tc>
                  <a:txBody>
                    <a:bodyPr/>
                    <a:lstStyle/>
                    <a:p>
                      <a:r>
                        <a:t>122.60</a:t>
                      </a:r>
                    </a:p>
                  </a:txBody>
                  <a:tcPr/>
                </a:tc>
                <a:tc>
                  <a:txBody>
                    <a:bodyPr/>
                    <a:lstStyle/>
                    <a:p>
                      <a:r>
                        <a:t>11.46</a:t>
                      </a:r>
                    </a:p>
                  </a:txBody>
                  <a:tcPr/>
                </a:tc>
                <a:tc>
                  <a:txBody>
                    <a:bodyPr/>
                    <a:lstStyle/>
                    <a:p>
                      <a:r>
                        <a:t>5.954 3.185 4.471E-06 33.841</a:t>
                      </a:r>
                    </a:p>
                  </a:txBody>
                  <a:tcPr/>
                </a:tc>
              </a:tr>
              <a:tr h="162232">
                <a:tc>
                  <a:txBody>
                    <a:bodyPr/>
                    <a:lstStyle/>
                    <a:p>
                      <a:r>
                        <a:t>24 38.48</a:t>
                      </a:r>
                    </a:p>
                  </a:txBody>
                  <a:tcPr/>
                </a:tc>
                <a:tc>
                  <a:txBody>
                    <a:bodyPr/>
                    <a:lstStyle/>
                    <a:p>
                      <a:r>
                        <a:t>134.40</a:t>
                      </a:r>
                    </a:p>
                  </a:txBody>
                  <a:tcPr/>
                </a:tc>
                <a:tc>
                  <a:txBody>
                    <a:bodyPr/>
                    <a:lstStyle/>
                    <a:p>
                      <a:r>
                        <a:t>11.97</a:t>
                      </a:r>
                    </a:p>
                  </a:txBody>
                  <a:tcPr/>
                </a:tc>
                <a:tc>
                  <a:txBody>
                    <a:bodyPr/>
                    <a:lstStyle/>
                    <a:p>
                      <a:r>
                        <a:t>5.838 3.186 4.638E-06 34.989</a:t>
                      </a:r>
                    </a:p>
                  </a:txBody>
                  <a:tcPr/>
                </a:tc>
              </a:tr>
              <a:tr h="162232">
                <a:tc>
                  <a:txBody>
                    <a:bodyPr/>
                    <a:lstStyle/>
                    <a:p>
                      <a:r>
                        <a:t>26 35.34</a:t>
                      </a:r>
                    </a:p>
                  </a:txBody>
                  <a:tcPr/>
                </a:tc>
                <a:tc>
                  <a:txBody>
                    <a:bodyPr/>
                    <a:lstStyle/>
                    <a:p>
                      <a:r>
                        <a:t>145.90</a:t>
                      </a:r>
                    </a:p>
                  </a:txBody>
                  <a:tcPr/>
                </a:tc>
                <a:tc>
                  <a:txBody>
                    <a:bodyPr/>
                    <a:lstStyle/>
                    <a:p>
                      <a:r>
                        <a:t>12.43</a:t>
                      </a:r>
                    </a:p>
                  </a:txBody>
                  <a:tcPr/>
                </a:tc>
                <a:tc>
                  <a:txBody>
                    <a:bodyPr/>
                    <a:lstStyle/>
                    <a:p>
                      <a:r>
                        <a:t>5.745 3.186 4.807E-06 36.148</a:t>
                      </a:r>
                    </a:p>
                  </a:txBody>
                  <a:tcPr/>
                </a:tc>
              </a:tr>
              <a:tr h="162232">
                <a:tc>
                  <a:txBody>
                    <a:bodyPr/>
                    <a:lstStyle/>
                    <a:p>
                      <a:r>
                        <a:t>28 32.71</a:t>
                      </a:r>
                    </a:p>
                  </a:txBody>
                  <a:tcPr/>
                </a:tc>
                <a:tc>
                  <a:txBody>
                    <a:bodyPr/>
                    <a:lstStyle/>
                    <a:p>
                      <a:r>
                        <a:t>157.30</a:t>
                      </a:r>
                    </a:p>
                  </a:txBody>
                  <a:tcPr/>
                </a:tc>
                <a:tc>
                  <a:txBody>
                    <a:bodyPr/>
                    <a:lstStyle/>
                    <a:p>
                      <a:r>
                        <a:t>12.86</a:t>
                      </a:r>
                    </a:p>
                  </a:txBody>
                  <a:tcPr/>
                </a:tc>
                <a:tc>
                  <a:txBody>
                    <a:bodyPr/>
                    <a:lstStyle/>
                    <a:p>
                      <a:r>
                        <a:t>5.671 3.184 4.975E-06 37.313</a:t>
                      </a:r>
                    </a:p>
                  </a:txBody>
                  <a:tcPr/>
                </a:tc>
              </a:tr>
              <a:tr h="162232">
                <a:tc>
                  <a:txBody>
                    <a:bodyPr/>
                    <a:lstStyle/>
                    <a:p>
                      <a:r>
                        <a:t>30 30.47</a:t>
                      </a:r>
                    </a:p>
                  </a:txBody>
                  <a:tcPr/>
                </a:tc>
                <a:tc>
                  <a:txBody>
                    <a:bodyPr/>
                    <a:lstStyle/>
                    <a:p>
                      <a:r>
                        <a:t>168.60</a:t>
                      </a:r>
                    </a:p>
                  </a:txBody>
                  <a:tcPr/>
                </a:tc>
                <a:tc>
                  <a:txBody>
                    <a:bodyPr/>
                    <a:lstStyle/>
                    <a:p>
                      <a:r>
                        <a:t>13.25</a:t>
                      </a:r>
                    </a:p>
                  </a:txBody>
                  <a:tcPr/>
                </a:tc>
                <a:tc>
                  <a:txBody>
                    <a:bodyPr/>
                    <a:lstStyle/>
                    <a:p>
                      <a:r>
                        <a:t>5.609 3.181 5.142E-06 38.480</a:t>
                      </a:r>
                    </a:p>
                  </a:txBody>
                  <a:tcPr/>
                </a:tc>
              </a:tr>
              <a:tr h="162232">
                <a:tc>
                  <a:txBody>
                    <a:bodyPr/>
                    <a:lstStyle/>
                    <a:p>
                      <a:r>
                        <a:t>40 22.84</a:t>
                      </a:r>
                    </a:p>
                  </a:txBody>
                  <a:tcPr/>
                </a:tc>
                <a:tc>
                  <a:txBody>
                    <a:bodyPr/>
                    <a:lstStyle/>
                    <a:p>
                      <a:r>
                        <a:t>223.70</a:t>
                      </a:r>
                    </a:p>
                  </a:txBody>
                  <a:tcPr/>
                </a:tc>
                <a:tc>
                  <a:txBody>
                    <a:bodyPr/>
                    <a:lstStyle/>
                    <a:p>
                      <a:r>
                        <a:t>14.83</a:t>
                      </a:r>
                    </a:p>
                  </a:txBody>
                  <a:tcPr/>
                </a:tc>
                <a:tc>
                  <a:txBody>
                    <a:bodyPr/>
                    <a:lstStyle/>
                    <a:p>
                      <a:r>
                        <a:t>5.424 3.168 5.953E-06 44.265</a:t>
                      </a:r>
                    </a:p>
                  </a:txBody>
                  <a:tcPr/>
                </a:tc>
              </a:tr>
              <a:tr h="162232">
                <a:tc>
                  <a:txBody>
                    <a:bodyPr/>
                    <a:lstStyle/>
                    <a:p>
                      <a:r>
                        <a:t>50 18.35</a:t>
                      </a:r>
                    </a:p>
                  </a:txBody>
                  <a:tcPr/>
                </a:tc>
                <a:tc>
                  <a:txBody>
                    <a:bodyPr/>
                    <a:lstStyle/>
                    <a:p>
                      <a:r>
                        <a:t>277.40</a:t>
                      </a:r>
                    </a:p>
                  </a:txBody>
                  <a:tcPr/>
                </a:tc>
                <a:tc>
                  <a:txBody>
                    <a:bodyPr/>
                    <a:lstStyle/>
                    <a:p>
                      <a:r>
                        <a:t>16.03</a:t>
                      </a:r>
                    </a:p>
                  </a:txBody>
                  <a:tcPr/>
                </a:tc>
                <a:tc>
                  <a:txBody>
                    <a:bodyPr/>
                    <a:lstStyle/>
                    <a:p>
                      <a:r>
                        <a:t>5.335 3.157 6.715E-06 49.905</a:t>
                      </a:r>
                    </a:p>
                  </a:txBody>
                  <a:tcPr/>
                </a:tc>
              </a:tr>
              <a:tr h="162232">
                <a:tc>
                  <a:txBody>
                    <a:bodyPr/>
                    <a:lstStyle/>
                    <a:p>
                      <a:r>
                        <a:t>60 15.37</a:t>
                      </a:r>
                    </a:p>
                  </a:txBody>
                  <a:tcPr/>
                </a:tc>
                <a:tc>
                  <a:txBody>
                    <a:bodyPr/>
                    <a:lstStyle/>
                    <a:p>
                      <a:r>
                        <a:t>330.50</a:t>
                      </a:r>
                    </a:p>
                  </a:txBody>
                  <a:tcPr/>
                </a:tc>
                <a:tc>
                  <a:txBody>
                    <a:bodyPr/>
                    <a:lstStyle/>
                    <a:p>
                      <a:r>
                        <a:t>17.0</a:t>
                      </a:r>
                    </a:p>
                  </a:txBody>
                  <a:tcPr/>
                </a:tc>
                <a:tc>
                  <a:txBody>
                    <a:bodyPr/>
                    <a:lstStyle/>
                    <a:p>
                      <a:r>
                        <a:t>5.287 3.149 7.435E-06 55.378</a:t>
                      </a:r>
                    </a:p>
                  </a:txBody>
                  <a:tcPr/>
                </a:tc>
              </a:tr>
              <a:tr h="162232">
                <a:tc>
                  <a:txBody>
                    <a:bodyPr/>
                    <a:lstStyle/>
                    <a:p>
                      <a:r>
                        <a:t>70 13.23</a:t>
                      </a:r>
                    </a:p>
                  </a:txBody>
                  <a:tcPr/>
                </a:tc>
                <a:tc>
                  <a:txBody>
                    <a:bodyPr/>
                    <a:lstStyle/>
                    <a:p>
                      <a:r>
                        <a:t>383.20</a:t>
                      </a:r>
                    </a:p>
                  </a:txBody>
                  <a:tcPr/>
                </a:tc>
                <a:tc>
                  <a:txBody>
                    <a:bodyPr/>
                    <a:lstStyle/>
                    <a:p>
                      <a:r>
                        <a:t>17.81</a:t>
                      </a:r>
                    </a:p>
                  </a:txBody>
                  <a:tcPr/>
                </a:tc>
                <a:tc>
                  <a:txBody>
                    <a:bodyPr/>
                    <a:lstStyle/>
                    <a:p>
                      <a:r>
                        <a:t>5.258 3.143 8.119E-06 60.687</a:t>
                      </a:r>
                    </a:p>
                  </a:txBody>
                  <a:tcPr/>
                </a:tc>
              </a:tr>
              <a:tr h="162232">
                <a:tc>
                  <a:txBody>
                    <a:bodyPr/>
                    <a:lstStyle/>
                    <a:p>
                      <a:r>
                        <a:t>80 11.62</a:t>
                      </a:r>
                    </a:p>
                  </a:txBody>
                  <a:tcPr/>
                </a:tc>
                <a:tc>
                  <a:txBody>
                    <a:bodyPr/>
                    <a:lstStyle/>
                    <a:p>
                      <a:r>
                        <a:t>435.70</a:t>
                      </a:r>
                    </a:p>
                  </a:txBody>
                  <a:tcPr/>
                </a:tc>
                <a:tc>
                  <a:txBody>
                    <a:bodyPr/>
                    <a:lstStyle/>
                    <a:p>
                      <a:r>
                        <a:t>18.51</a:t>
                      </a:r>
                    </a:p>
                  </a:txBody>
                  <a:tcPr/>
                </a:tc>
                <a:tc>
                  <a:txBody>
                    <a:bodyPr/>
                    <a:lstStyle/>
                    <a:p>
                      <a:r>
                        <a:t>5.239 3.139 8.774E-06 65.844</a:t>
                      </a:r>
                    </a:p>
                  </a:txBody>
                  <a:tcPr/>
                </a:tc>
              </a:tr>
              <a:tr h="162232">
                <a:tc>
                  <a:txBody>
                    <a:bodyPr/>
                    <a:lstStyle/>
                    <a:p>
                      <a:r>
                        <a:t>90 10.36</a:t>
                      </a:r>
                    </a:p>
                  </a:txBody>
                  <a:tcPr/>
                </a:tc>
                <a:tc>
                  <a:txBody>
                    <a:bodyPr/>
                    <a:lstStyle/>
                    <a:p>
                      <a:r>
                        <a:t>488.00</a:t>
                      </a:r>
                    </a:p>
                  </a:txBody>
                  <a:tcPr/>
                </a:tc>
                <a:tc>
                  <a:txBody>
                    <a:bodyPr/>
                    <a:lstStyle/>
                    <a:p>
                      <a:r>
                        <a:t>19.13</a:t>
                      </a:r>
                    </a:p>
                  </a:txBody>
                  <a:tcPr/>
                </a:tc>
                <a:tc>
                  <a:txBody>
                    <a:bodyPr/>
                    <a:lstStyle/>
                    <a:p>
                      <a:r>
                        <a:t>5.227 3.136 9.405E-06 70.860</a:t>
                      </a:r>
                    </a:p>
                  </a:txBody>
                  <a:tcPr/>
                </a:tc>
              </a:tr>
              <a:tr h="162232">
                <a:tc>
                  <a:txBody>
                    <a:bodyPr/>
                    <a:lstStyle/>
                    <a:p>
                      <a:r>
                        <a:t>100 9.355</a:t>
                      </a:r>
                    </a:p>
                  </a:txBody>
                  <a:tcPr/>
                </a:tc>
                <a:tc>
                  <a:txBody>
                    <a:bodyPr/>
                    <a:lstStyle/>
                    <a:p>
                      <a:r>
                        <a:t>540.30</a:t>
                      </a:r>
                    </a:p>
                  </a:txBody>
                  <a:tcPr/>
                </a:tc>
                <a:tc>
                  <a:txBody>
                    <a:bodyPr/>
                    <a:lstStyle/>
                    <a:p>
                      <a:r>
                        <a:t>19.68</a:t>
                      </a:r>
                    </a:p>
                  </a:txBody>
                  <a:tcPr/>
                </a:tc>
                <a:tc>
                  <a:txBody>
                    <a:bodyPr/>
                    <a:lstStyle/>
                    <a:p>
                      <a:r>
                        <a:t>5.218 3.133 1.002E-05 75.749</a:t>
                      </a:r>
                    </a:p>
                  </a:txBody>
                  <a:tcPr/>
                </a:tc>
              </a:tr>
              <a:tr h="162232">
                <a:tc>
                  <a:txBody>
                    <a:bodyPr/>
                    <a:lstStyle/>
                    <a:p>
                      <a:r>
                        <a:t>125 7.526</a:t>
                      </a:r>
                    </a:p>
                  </a:txBody>
                  <a:tcPr/>
                </a:tc>
                <a:tc>
                  <a:txBody>
                    <a:bodyPr/>
                    <a:lstStyle/>
                    <a:p>
                      <a:r>
                        <a:t>670.50</a:t>
                      </a:r>
                    </a:p>
                  </a:txBody>
                  <a:tcPr/>
                </a:tc>
                <a:tc>
                  <a:txBody>
                    <a:bodyPr/>
                    <a:lstStyle/>
                    <a:p>
                      <a:r>
                        <a:t>20.84</a:t>
                      </a:r>
                    </a:p>
                  </a:txBody>
                  <a:tcPr/>
                </a:tc>
                <a:tc>
                  <a:txBody>
                    <a:bodyPr/>
                    <a:lstStyle/>
                    <a:p>
                      <a:r>
                        <a:t>5.206 3.128 1.129E-05 87.480</a:t>
                      </a:r>
                    </a:p>
                  </a:txBody>
                  <a:tcPr/>
                </a:tc>
              </a:tr>
              <a:tr h="162232">
                <a:tc>
                  <a:txBody>
                    <a:bodyPr/>
                    <a:lstStyle/>
                    <a:p>
                      <a:r>
                        <a:t>150 6.296</a:t>
                      </a:r>
                    </a:p>
                  </a:txBody>
                  <a:tcPr/>
                </a:tc>
                <a:tc>
                  <a:txBody>
                    <a:bodyPr/>
                    <a:lstStyle/>
                    <a:p>
                      <a:r>
                        <a:t>800.60</a:t>
                      </a:r>
                    </a:p>
                  </a:txBody>
                  <a:tcPr/>
                </a:tc>
                <a:tc>
                  <a:txBody>
                    <a:bodyPr/>
                    <a:lstStyle/>
                    <a:p>
                      <a:r>
                        <a:t>21.79</a:t>
                      </a:r>
                    </a:p>
                  </a:txBody>
                  <a:tcPr/>
                </a:tc>
                <a:tc>
                  <a:txBody>
                    <a:bodyPr/>
                    <a:lstStyle/>
                    <a:p>
                      <a:r>
                        <a:t>5.199 3.126 1.268E-05 98.618</a:t>
                      </a:r>
                    </a:p>
                  </a:txBody>
                  <a:tcPr/>
                </a:tc>
              </a:tr>
              <a:tr h="162232">
                <a:tc>
                  <a:txBody>
                    <a:bodyPr/>
                    <a:lstStyle/>
                    <a:p>
                      <a:r>
                        <a:t>175 5.412</a:t>
                      </a:r>
                    </a:p>
                  </a:txBody>
                  <a:tcPr/>
                </a:tc>
                <a:tc>
                  <a:txBody>
                    <a:bodyPr/>
                    <a:lstStyle/>
                    <a:p>
                      <a:r>
                        <a:t>930.50</a:t>
                      </a:r>
                    </a:p>
                  </a:txBody>
                  <a:tcPr/>
                </a:tc>
                <a:tc>
                  <a:txBody>
                    <a:bodyPr/>
                    <a:lstStyle/>
                    <a:p>
                      <a:r>
                        <a:t>22.59</a:t>
                      </a:r>
                    </a:p>
                  </a:txBody>
                  <a:tcPr/>
                </a:tc>
                <a:tc>
                  <a:txBody>
                    <a:bodyPr/>
                    <a:lstStyle/>
                    <a:p>
                      <a:r>
                        <a:t>5.196 3.124 1.401E-05 109.267</a:t>
                      </a:r>
                    </a:p>
                  </a:txBody>
                  <a:tcPr/>
                </a:tc>
              </a:tr>
              <a:tr h="162232">
                <a:tc>
                  <a:txBody>
                    <a:bodyPr/>
                    <a:lstStyle/>
                    <a:p>
                      <a:r>
                        <a:t>200 4.746</a:t>
                      </a:r>
                    </a:p>
                  </a:txBody>
                  <a:tcPr/>
                </a:tc>
                <a:tc>
                  <a:txBody>
                    <a:bodyPr/>
                    <a:lstStyle/>
                    <a:p>
                      <a:r>
                        <a:t>1,060.0</a:t>
                      </a:r>
                    </a:p>
                  </a:txBody>
                  <a:tcPr/>
                </a:tc>
                <a:tc>
                  <a:txBody>
                    <a:bodyPr/>
                    <a:lstStyle/>
                    <a:p>
                      <a:r>
                        <a:t>23.29</a:t>
                      </a:r>
                    </a:p>
                  </a:txBody>
                  <a:tcPr/>
                </a:tc>
                <a:tc>
                  <a:txBody>
                    <a:bodyPr/>
                    <a:lstStyle/>
                    <a:p>
                      <a:r>
                        <a:t>5.194 3.122 1.528E-05 119.505</a:t>
                      </a:r>
                    </a:p>
                  </a:txBody>
                  <a:tcPr/>
                </a:tc>
              </a:tr>
              <a:tr h="162232">
                <a:tc>
                  <a:txBody>
                    <a:bodyPr/>
                    <a:lstStyle/>
                    <a:p>
                      <a:r>
                        <a:t>225 4.226</a:t>
                      </a:r>
                    </a:p>
                  </a:txBody>
                  <a:tcPr/>
                </a:tc>
                <a:tc>
                  <a:txBody>
                    <a:bodyPr/>
                    <a:lstStyle/>
                    <a:p>
                      <a:r>
                        <a:t>1,190.0</a:t>
                      </a:r>
                    </a:p>
                  </a:txBody>
                  <a:tcPr/>
                </a:tc>
                <a:tc>
                  <a:txBody>
                    <a:bodyPr/>
                    <a:lstStyle/>
                    <a:p>
                      <a:r>
                        <a:t>23.9</a:t>
                      </a:r>
                    </a:p>
                  </a:txBody>
                  <a:tcPr/>
                </a:tc>
                <a:tc>
                  <a:txBody>
                    <a:bodyPr/>
                    <a:lstStyle/>
                    <a:p>
                      <a:r>
                        <a:t>5.193 3.121 1.651E-05 129.391</a:t>
                      </a:r>
                    </a:p>
                  </a:txBody>
                  <a:tcPr/>
                </a:tc>
              </a:tr>
              <a:tr h="162232">
                <a:tc>
                  <a:txBody>
                    <a:bodyPr/>
                    <a:lstStyle/>
                    <a:p>
                      <a:r>
                        <a:t>250 3.809</a:t>
                      </a:r>
                    </a:p>
                  </a:txBody>
                  <a:tcPr/>
                </a:tc>
                <a:tc>
                  <a:txBody>
                    <a:bodyPr/>
                    <a:lstStyle/>
                    <a:p>
                      <a:r>
                        <a:t>1,320.0</a:t>
                      </a:r>
                    </a:p>
                  </a:txBody>
                  <a:tcPr/>
                </a:tc>
                <a:tc>
                  <a:txBody>
                    <a:bodyPr/>
                    <a:lstStyle/>
                    <a:p>
                      <a:r>
                        <a:t>24.44</a:t>
                      </a:r>
                    </a:p>
                  </a:txBody>
                  <a:tcPr/>
                </a:tc>
                <a:tc>
                  <a:txBody>
                    <a:bodyPr/>
                    <a:lstStyle/>
                    <a:p>
                      <a:r>
                        <a:t>5.192 3.120 1.770E-05 138.971</a:t>
                      </a:r>
                    </a:p>
                  </a:txBody>
                  <a:tcPr/>
                </a:tc>
              </a:tr>
              <a:tr h="162232">
                <a:tc>
                  <a:txBody>
                    <a:bodyPr/>
                    <a:lstStyle/>
                    <a:p>
                      <a:r>
                        <a:t>275 3.466</a:t>
                      </a:r>
                    </a:p>
                  </a:txBody>
                  <a:tcPr/>
                </a:tc>
                <a:tc>
                  <a:txBody>
                    <a:bodyPr/>
                    <a:lstStyle/>
                    <a:p>
                      <a:r>
                        <a:t>1,450.0</a:t>
                      </a:r>
                    </a:p>
                  </a:txBody>
                  <a:tcPr/>
                </a:tc>
                <a:tc>
                  <a:txBody>
                    <a:bodyPr/>
                    <a:lstStyle/>
                    <a:p>
                      <a:r>
                        <a:t>24.94</a:t>
                      </a:r>
                    </a:p>
                  </a:txBody>
                  <a:tcPr/>
                </a:tc>
                <a:tc>
                  <a:txBody>
                    <a:bodyPr/>
                    <a:lstStyle/>
                    <a:p>
                      <a:r>
                        <a:t>5.192 3.120 1.886E-05 148.281</a:t>
                      </a:r>
                    </a:p>
                  </a:txBody>
                  <a:tcPr/>
                </a:tc>
              </a:tr>
              <a:tr h="162240">
                <a:tc>
                  <a:txBody>
                    <a:bodyPr/>
                    <a:lstStyle/>
                    <a:p>
                      <a:r>
                        <a:t>300 3.180</a:t>
                      </a:r>
                    </a:p>
                  </a:txBody>
                  <a:tcPr/>
                </a:tc>
                <a:tc>
                  <a:txBody>
                    <a:bodyPr/>
                    <a:lstStyle/>
                    <a:p>
                      <a:r>
                        <a:t>1,580.0</a:t>
                      </a:r>
                    </a:p>
                  </a:txBody>
                  <a:tcPr/>
                </a:tc>
                <a:tc>
                  <a:txBody>
                    <a:bodyPr/>
                    <a:lstStyle/>
                    <a:p>
                      <a:r>
                        <a:t>25.39</a:t>
                      </a:r>
                    </a:p>
                  </a:txBody>
                  <a:tcPr/>
                </a:tc>
                <a:tc>
                  <a:txBody>
                    <a:bodyPr/>
                    <a:lstStyle/>
                    <a:p>
                      <a:r>
                        <a:t>5.192 3.119 2.000E-05 157.352</a:t>
                      </a:r>
                    </a:p>
                  </a:txBody>
                  <a:tcPr/>
                </a:tc>
              </a:tr>
            </a:tbl>
          </a:graphicData>
        </a:graphic>
      </p:graphicFrame>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13 Table: 2</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3657600"/>
                <a:gridCol w="3657600"/>
              </a:tblGrid>
              <a:tr h="419100">
                <a:tc>
                  <a:txBody>
                    <a:bodyPr/>
                    <a:lstStyle/>
                    <a:p>
                      <a:r>
                        <a:t>3</a:t>
                      </a:r>
                    </a:p>
                  </a:txBody>
                  <a:tcPr/>
                </a:tc>
                <a:tc>
                  <a:txBody>
                    <a:bodyPr/>
                    <a:lstStyle/>
                    <a:p>
                      <a:r>
                        <a:t>nan</a:t>
                      </a:r>
                    </a:p>
                  </a:txBody>
                  <a:tcPr/>
                </a:tc>
              </a:tr>
              <a:tr h="419100">
                <a:tc>
                  <a:txBody>
                    <a:bodyPr/>
                    <a:lstStyle/>
                    <a:p>
                      <a:r>
                        <a:t>T(K) r(kg/m ) h(kJ/kg)</a:t>
                      </a:r>
                    </a:p>
                  </a:txBody>
                  <a:tcPr/>
                </a:tc>
                <a:tc>
                  <a:txBody>
                    <a:bodyPr/>
                    <a:lstStyle/>
                    <a:p>
                      <a:r>
                        <a:t>s(kJ/kg K) Cp(kJ/kg K) Cv(kJ/kg K) m(mPa s) k(mW/m K)</a:t>
                      </a:r>
                    </a:p>
                  </a:txBody>
                  <a:tcPr/>
                </a:tc>
              </a:tr>
              <a:tr h="419100">
                <a:tc>
                  <a:txBody>
                    <a:bodyPr/>
                    <a:lstStyle/>
                    <a:p>
                      <a:r>
                        <a:t>1.0 172.50 15.640</a:t>
                      </a:r>
                    </a:p>
                  </a:txBody>
                  <a:tcPr/>
                </a:tc>
                <a:tc>
                  <a:txBody>
                    <a:bodyPr/>
                    <a:lstStyle/>
                    <a:p>
                      <a:r>
                        <a:t>0.041 0.220 0.220</a:t>
                      </a:r>
                    </a:p>
                  </a:txBody>
                  <a:tcPr/>
                </a:tc>
              </a:tr>
              <a:tr h="419100">
                <a:tc>
                  <a:txBody>
                    <a:bodyPr/>
                    <a:lstStyle/>
                    <a:p>
                      <a:r>
                        <a:t>1.2 172.60 15.720</a:t>
                      </a:r>
                    </a:p>
                  </a:txBody>
                  <a:tcPr/>
                </a:tc>
                <a:tc>
                  <a:txBody>
                    <a:bodyPr/>
                    <a:lstStyle/>
                    <a:p>
                      <a:r>
                        <a:t>0.107 0.569 0.566</a:t>
                      </a:r>
                    </a:p>
                  </a:txBody>
                  <a:tcPr/>
                </a:tc>
              </a:tr>
              <a:tr h="419100">
                <a:tc>
                  <a:txBody>
                    <a:bodyPr/>
                    <a:lstStyle/>
                    <a:p>
                      <a:r>
                        <a:t>1.4 172.80 15.890</a:t>
                      </a:r>
                    </a:p>
                  </a:txBody>
                  <a:tcPr/>
                </a:tc>
                <a:tc>
                  <a:txBody>
                    <a:bodyPr/>
                    <a:lstStyle/>
                    <a:p>
                      <a:r>
                        <a:t>0.244 1.304 1.280</a:t>
                      </a:r>
                    </a:p>
                  </a:txBody>
                  <a:tcPr/>
                </a:tc>
              </a:tr>
              <a:tr h="419100">
                <a:tc>
                  <a:txBody>
                    <a:bodyPr/>
                    <a:lstStyle/>
                    <a:p>
                      <a:r>
                        <a:t>1.6 173.50 16.280</a:t>
                      </a:r>
                    </a:p>
                  </a:txBody>
                  <a:tcPr/>
                </a:tc>
                <a:tc>
                  <a:txBody>
                    <a:bodyPr/>
                    <a:lstStyle/>
                    <a:p>
                      <a:r>
                        <a:t>0.501 2.734 2.583</a:t>
                      </a:r>
                    </a:p>
                  </a:txBody>
                  <a:tcPr/>
                </a:tc>
              </a:tr>
              <a:tr h="419100">
                <a:tc>
                  <a:txBody>
                    <a:bodyPr/>
                    <a:lstStyle/>
                    <a:p>
                      <a:r>
                        <a:t>1.8 175.00 17.090</a:t>
                      </a:r>
                    </a:p>
                  </a:txBody>
                  <a:tcPr/>
                </a:tc>
                <a:tc>
                  <a:txBody>
                    <a:bodyPr/>
                    <a:lstStyle/>
                    <a:p>
                      <a:r>
                        <a:t>0.976 5.937 5.042</a:t>
                      </a:r>
                    </a:p>
                  </a:txBody>
                  <a:tcPr/>
                </a:tc>
              </a:tr>
              <a:tr h="419100">
                <a:tc>
                  <a:txBody>
                    <a:bodyPr/>
                    <a:lstStyle/>
                    <a:p>
                      <a:r>
                        <a:t>Tl 1⁄4 1.855 175.90 17.500</a:t>
                      </a:r>
                    </a:p>
                  </a:txBody>
                  <a:tcPr/>
                </a:tc>
                <a:tc>
                  <a:txBody>
                    <a:bodyPr/>
                    <a:lstStyle/>
                    <a:p>
                      <a:r>
                        <a:t>1.195 29.960 12.640</a:t>
                      </a:r>
                    </a:p>
                  </a:txBody>
                  <a:tcPr/>
                </a:tc>
              </a:tr>
              <a:tr h="419100">
                <a:tc>
                  <a:txBody>
                    <a:bodyPr/>
                    <a:lstStyle/>
                    <a:p>
                      <a:r>
                        <a:t>2.0 176.00 17.780</a:t>
                      </a:r>
                    </a:p>
                  </a:txBody>
                  <a:tcPr/>
                </a:tc>
                <a:tc>
                  <a:txBody>
                    <a:bodyPr/>
                    <a:lstStyle/>
                    <a:p>
                      <a:r>
                        <a:t>1.342 1.412 1.404 6.878 15.783</a:t>
                      </a:r>
                    </a:p>
                  </a:txBody>
                  <a:tcPr/>
                </a:tc>
              </a:tr>
              <a:tr h="419100">
                <a:tc>
                  <a:txBody>
                    <a:bodyPr/>
                    <a:lstStyle/>
                    <a:p>
                      <a:r>
                        <a:t>2.2 175.70 18.040</a:t>
                      </a:r>
                    </a:p>
                  </a:txBody>
                  <a:tcPr/>
                </a:tc>
                <a:tc>
                  <a:txBody>
                    <a:bodyPr/>
                    <a:lstStyle/>
                    <a:p>
                      <a:r>
                        <a:t>1.468 1.287 1.248 7.050 17.147</a:t>
                      </a:r>
                    </a:p>
                  </a:txBody>
                  <a:tcPr/>
                </a:tc>
              </a:tr>
              <a:tr h="419100">
                <a:tc>
                  <a:txBody>
                    <a:bodyPr/>
                    <a:lstStyle/>
                    <a:p>
                      <a:r>
                        <a:t>2.4 175.10 18.300</a:t>
                      </a:r>
                    </a:p>
                  </a:txBody>
                  <a:tcPr/>
                </a:tc>
                <a:tc>
                  <a:txBody>
                    <a:bodyPr/>
                    <a:lstStyle/>
                    <a:p>
                      <a:r>
                        <a:t>1.582 1.465 1.405 6.757 18.438</a:t>
                      </a:r>
                    </a:p>
                  </a:txBody>
                  <a:tcPr/>
                </a:tc>
              </a:tr>
              <a:tr h="419100">
                <a:tc>
                  <a:txBody>
                    <a:bodyPr/>
                    <a:lstStyle/>
                    <a:p>
                      <a:r>
                        <a:t>2.6 174.60 18.620</a:t>
                      </a:r>
                    </a:p>
                  </a:txBody>
                  <a:tcPr/>
                </a:tc>
                <a:tc>
                  <a:txBody>
                    <a:bodyPr/>
                    <a:lstStyle/>
                    <a:p>
                      <a:r>
                        <a:t>1.708 1.441 1.373 6.412 19.656</a:t>
                      </a:r>
                    </a:p>
                  </a:txBody>
                  <a:tcPr/>
                </a:tc>
              </a:tr>
            </a:tbl>
          </a:graphicData>
        </a:graphic>
      </p:graphicFrame>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14</a:t>
            </a:r>
          </a:p>
        </p:txBody>
      </p:sp>
      <p:sp>
        <p:nvSpPr>
          <p:cNvPr id="3" name="Content Placeholder 2"/>
          <p:cNvSpPr>
            <a:spLocks noGrp="1"/>
          </p:cNvSpPr>
          <p:nvPr>
            <p:ph idx="1"/>
          </p:nvPr>
        </p:nvSpPr>
        <p:spPr/>
        <p:txBody>
          <a:bodyPr/>
          <a:lstStyle/>
          <a:p>
            <a:r>
              <a:t>788 4.8 165.60 23.180 2.936 2.762 2.179 6.555 29.393 5.0 164.40 23.740 3.051 2.866 2.213 6.387 29.945 5.2 163.20 24.330 3.165</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14</a:t>
            </a:r>
          </a:p>
        </p:txBody>
      </p:sp>
      <p:sp>
        <p:nvSpPr>
          <p:cNvPr id="3" name="Content Placeholder 2"/>
          <p:cNvSpPr>
            <a:spLocks noGrp="1"/>
          </p:cNvSpPr>
          <p:nvPr>
            <p:ph idx="1"/>
          </p:nvPr>
        </p:nvSpPr>
        <p:spPr/>
        <p:txBody>
          <a:bodyPr/>
          <a:lstStyle/>
          <a:p>
            <a:r>
              <a:t>73 3.150 8.193 61.469 80 14.40 436.90 18.05 5.250 3.145 8.843 66.553 90 12.86 489.40 18.66 5.235 3.140 9.470 71.512 100 11.61 541.70 19.22 5.224 3.</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14 Table: 1</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2438400"/>
                <a:gridCol w="2438400"/>
                <a:gridCol w="2438400"/>
              </a:tblGrid>
              <a:tr h="114300">
                <a:tc>
                  <a:txBody>
                    <a:bodyPr/>
                    <a:lstStyle/>
                    <a:p>
                      <a:r>
                        <a:t>T(K)</a:t>
                      </a:r>
                    </a:p>
                  </a:txBody>
                  <a:tcPr/>
                </a:tc>
                <a:tc>
                  <a:txBody>
                    <a:bodyPr/>
                    <a:lstStyle/>
                    <a:p>
                      <a:r>
                        <a:t>r(kg/m ) h(kJ/kg)</a:t>
                      </a:r>
                    </a:p>
                  </a:txBody>
                  <a:tcPr/>
                </a:tc>
                <a:tc>
                  <a:txBody>
                    <a:bodyPr/>
                    <a:lstStyle/>
                    <a:p>
                      <a:r>
                        <a:t>s(kJ/kg K) Cp(kJ/kg K) Cv(kJ/kg K) m(mPa s) k(mW/m K)</a:t>
                      </a:r>
                    </a:p>
                  </a:txBody>
                  <a:tcPr/>
                </a:tc>
              </a:tr>
              <a:tr h="114300">
                <a:tc>
                  <a:txBody>
                    <a:bodyPr/>
                    <a:lstStyle/>
                    <a:p>
                      <a:r>
                        <a:t>2.8</a:t>
                      </a:r>
                    </a:p>
                  </a:txBody>
                  <a:tcPr/>
                </a:tc>
                <a:tc>
                  <a:txBody>
                    <a:bodyPr/>
                    <a:lstStyle/>
                    <a:p>
                      <a:r>
                        <a:t>174.00 18.920</a:t>
                      </a:r>
                    </a:p>
                  </a:txBody>
                  <a:tcPr/>
                </a:tc>
                <a:tc>
                  <a:txBody>
                    <a:bodyPr/>
                    <a:lstStyle/>
                    <a:p>
                      <a:r>
                        <a:t>1.821 1.365 1.287 6.243 20.816</a:t>
                      </a:r>
                    </a:p>
                  </a:txBody>
                  <a:tcPr/>
                </a:tc>
              </a:tr>
              <a:tr h="114300">
                <a:tc>
                  <a:txBody>
                    <a:bodyPr/>
                    <a:lstStyle/>
                    <a:p>
                      <a:r>
                        <a:t>3.0</a:t>
                      </a:r>
                    </a:p>
                  </a:txBody>
                  <a:tcPr/>
                </a:tc>
                <a:tc>
                  <a:txBody>
                    <a:bodyPr/>
                    <a:lstStyle/>
                    <a:p>
                      <a:r>
                        <a:t>173.50 19.200</a:t>
                      </a:r>
                    </a:p>
                  </a:txBody>
                  <a:tcPr/>
                </a:tc>
                <a:tc>
                  <a:txBody>
                    <a:bodyPr/>
                    <a:lstStyle/>
                    <a:p>
                      <a:r>
                        <a:t>1.919 1.501 1.393 6.329 21.923</a:t>
                      </a:r>
                    </a:p>
                  </a:txBody>
                  <a:tcPr/>
                </a:tc>
              </a:tr>
              <a:tr h="114300">
                <a:tc>
                  <a:txBody>
                    <a:bodyPr/>
                    <a:lstStyle/>
                    <a:p>
                      <a:r>
                        <a:t>3.2</a:t>
                      </a:r>
                    </a:p>
                  </a:txBody>
                  <a:tcPr/>
                </a:tc>
                <a:tc>
                  <a:txBody>
                    <a:bodyPr/>
                    <a:lstStyle/>
                    <a:p>
                      <a:r>
                        <a:t>172.80 19.520</a:t>
                      </a:r>
                    </a:p>
                  </a:txBody>
                  <a:tcPr/>
                </a:tc>
                <a:tc>
                  <a:txBody>
                    <a:bodyPr/>
                    <a:lstStyle/>
                    <a:p>
                      <a:r>
                        <a:t>2.022 1.690 1.549 6.645 22.977</a:t>
                      </a:r>
                    </a:p>
                  </a:txBody>
                  <a:tcPr/>
                </a:tc>
              </a:tr>
              <a:tr h="114300">
                <a:tc>
                  <a:txBody>
                    <a:bodyPr/>
                    <a:lstStyle/>
                    <a:p>
                      <a:r>
                        <a:t>3.4</a:t>
                      </a:r>
                    </a:p>
                  </a:txBody>
                  <a:tcPr/>
                </a:tc>
                <a:tc>
                  <a:txBody>
                    <a:bodyPr/>
                    <a:lstStyle/>
                    <a:p>
                      <a:r>
                        <a:t>172.10 19.880</a:t>
                      </a:r>
                    </a:p>
                  </a:txBody>
                  <a:tcPr/>
                </a:tc>
                <a:tc>
                  <a:txBody>
                    <a:bodyPr/>
                    <a:lstStyle/>
                    <a:p>
                      <a:r>
                        <a:t>2.130 1.877 1.696 7.088 23.977</a:t>
                      </a:r>
                    </a:p>
                  </a:txBody>
                  <a:tcPr/>
                </a:tc>
              </a:tr>
              <a:tr h="114300">
                <a:tc>
                  <a:txBody>
                    <a:bodyPr/>
                    <a:lstStyle/>
                    <a:p>
                      <a:r>
                        <a:t>3.6</a:t>
                      </a:r>
                    </a:p>
                  </a:txBody>
                  <a:tcPr/>
                </a:tc>
                <a:tc>
                  <a:txBody>
                    <a:bodyPr/>
                    <a:lstStyle/>
                    <a:p>
                      <a:r>
                        <a:t>171.40 20.270</a:t>
                      </a:r>
                    </a:p>
                  </a:txBody>
                  <a:tcPr/>
                </a:tc>
                <a:tc>
                  <a:txBody>
                    <a:bodyPr/>
                    <a:lstStyle/>
                    <a:p>
                      <a:r>
                        <a:t>2.242 2.044 1.818 7.608 24.921</a:t>
                      </a:r>
                    </a:p>
                  </a:txBody>
                  <a:tcPr/>
                </a:tc>
              </a:tr>
              <a:tr h="114300">
                <a:tc>
                  <a:txBody>
                    <a:bodyPr/>
                    <a:lstStyle/>
                    <a:p>
                      <a:r>
                        <a:t>3.8</a:t>
                      </a:r>
                    </a:p>
                  </a:txBody>
                  <a:tcPr/>
                </a:tc>
                <a:tc>
                  <a:txBody>
                    <a:bodyPr/>
                    <a:lstStyle/>
                    <a:p>
                      <a:r>
                        <a:t>170.60 20.690</a:t>
                      </a:r>
                    </a:p>
                  </a:txBody>
                  <a:tcPr/>
                </a:tc>
                <a:tc>
                  <a:txBody>
                    <a:bodyPr/>
                    <a:lstStyle/>
                    <a:p>
                      <a:r>
                        <a:t>2.357 2.191 1.915 7.557 25.808</a:t>
                      </a:r>
                    </a:p>
                  </a:txBody>
                  <a:tcPr/>
                </a:tc>
              </a:tr>
              <a:tr h="114300">
                <a:tc>
                  <a:txBody>
                    <a:bodyPr/>
                    <a:lstStyle/>
                    <a:p>
                      <a:r>
                        <a:t>4.0</a:t>
                      </a:r>
                    </a:p>
                  </a:txBody>
                  <a:tcPr/>
                </a:tc>
                <a:tc>
                  <a:txBody>
                    <a:bodyPr/>
                    <a:lstStyle/>
                    <a:p>
                      <a:r>
                        <a:t>169.70 21.140</a:t>
                      </a:r>
                    </a:p>
                  </a:txBody>
                  <a:tcPr/>
                </a:tc>
                <a:tc>
                  <a:txBody>
                    <a:bodyPr/>
                    <a:lstStyle/>
                    <a:p>
                      <a:r>
                        <a:t>2.473 2.321 1.992 7.334 26.639</a:t>
                      </a:r>
                    </a:p>
                  </a:txBody>
                  <a:tcPr/>
                </a:tc>
              </a:tr>
              <a:tr h="114300">
                <a:tc>
                  <a:txBody>
                    <a:bodyPr/>
                    <a:lstStyle/>
                    <a:p>
                      <a:r>
                        <a:t>4.2</a:t>
                      </a:r>
                    </a:p>
                  </a:txBody>
                  <a:tcPr/>
                </a:tc>
                <a:tc>
                  <a:txBody>
                    <a:bodyPr/>
                    <a:lstStyle/>
                    <a:p>
                      <a:r>
                        <a:t>168.70 21.620</a:t>
                      </a:r>
                    </a:p>
                  </a:txBody>
                  <a:tcPr/>
                </a:tc>
                <a:tc>
                  <a:txBody>
                    <a:bodyPr/>
                    <a:lstStyle/>
                    <a:p>
                      <a:r>
                        <a:t>2.589 2.440 2.052 7.122 27.412</a:t>
                      </a:r>
                    </a:p>
                  </a:txBody>
                  <a:tcPr/>
                </a:tc>
              </a:tr>
              <a:tr h="114300">
                <a:tc>
                  <a:txBody>
                    <a:bodyPr/>
                    <a:lstStyle/>
                    <a:p>
                      <a:r>
                        <a:t>4.4</a:t>
                      </a:r>
                    </a:p>
                  </a:txBody>
                  <a:tcPr/>
                </a:tc>
                <a:tc>
                  <a:txBody>
                    <a:bodyPr/>
                    <a:lstStyle/>
                    <a:p>
                      <a:r>
                        <a:t>167.70 22.120</a:t>
                      </a:r>
                    </a:p>
                  </a:txBody>
                  <a:tcPr/>
                </a:tc>
                <a:tc>
                  <a:txBody>
                    <a:bodyPr/>
                    <a:lstStyle/>
                    <a:p>
                      <a:r>
                        <a:t>2.705 2.551 2.102 6.922 28.128</a:t>
                      </a:r>
                    </a:p>
                  </a:txBody>
                  <a:tcPr/>
                </a:tc>
              </a:tr>
              <a:tr h="114300">
                <a:tc>
                  <a:txBody>
                    <a:bodyPr/>
                    <a:lstStyle/>
                    <a:p>
                      <a:r>
                        <a:t>4.6</a:t>
                      </a:r>
                    </a:p>
                  </a:txBody>
                  <a:tcPr/>
                </a:tc>
                <a:tc>
                  <a:txBody>
                    <a:bodyPr/>
                    <a:lstStyle/>
                    <a:p>
                      <a:r>
                        <a:t>166.70 22.640</a:t>
                      </a:r>
                    </a:p>
                  </a:txBody>
                  <a:tcPr/>
                </a:tc>
                <a:tc>
                  <a:txBody>
                    <a:bodyPr/>
                    <a:lstStyle/>
                    <a:p>
                      <a:r>
                        <a:t>2.821 2.657 2.143 6.733 28.788</a:t>
                      </a:r>
                    </a:p>
                  </a:txBody>
                  <a:tcPr/>
                </a:tc>
              </a:tr>
              <a:tr h="114300">
                <a:tc>
                  <a:txBody>
                    <a:bodyPr/>
                    <a:lstStyle/>
                    <a:p>
                      <a:r>
                        <a:t>4.8</a:t>
                      </a:r>
                    </a:p>
                  </a:txBody>
                  <a:tcPr/>
                </a:tc>
                <a:tc>
                  <a:txBody>
                    <a:bodyPr/>
                    <a:lstStyle/>
                    <a:p>
                      <a:r>
                        <a:t>165.60 23.180</a:t>
                      </a:r>
                    </a:p>
                  </a:txBody>
                  <a:tcPr/>
                </a:tc>
                <a:tc>
                  <a:txBody>
                    <a:bodyPr/>
                    <a:lstStyle/>
                    <a:p>
                      <a:r>
                        <a:t>2.936 2.762 2.179 6.555 29.393</a:t>
                      </a:r>
                    </a:p>
                  </a:txBody>
                  <a:tcPr/>
                </a:tc>
              </a:tr>
              <a:tr h="114300">
                <a:tc>
                  <a:txBody>
                    <a:bodyPr/>
                    <a:lstStyle/>
                    <a:p>
                      <a:r>
                        <a:t>5.0</a:t>
                      </a:r>
                    </a:p>
                  </a:txBody>
                  <a:tcPr/>
                </a:tc>
                <a:tc>
                  <a:txBody>
                    <a:bodyPr/>
                    <a:lstStyle/>
                    <a:p>
                      <a:r>
                        <a:t>164.40 23.740</a:t>
                      </a:r>
                    </a:p>
                  </a:txBody>
                  <a:tcPr/>
                </a:tc>
                <a:tc>
                  <a:txBody>
                    <a:bodyPr/>
                    <a:lstStyle/>
                    <a:p>
                      <a:r>
                        <a:t>3.051 2.866 2.213 6.387 29.945</a:t>
                      </a:r>
                    </a:p>
                  </a:txBody>
                  <a:tcPr/>
                </a:tc>
              </a:tr>
              <a:tr h="114300">
                <a:tc>
                  <a:txBody>
                    <a:bodyPr/>
                    <a:lstStyle/>
                    <a:p>
                      <a:r>
                        <a:t>5.2</a:t>
                      </a:r>
                    </a:p>
                  </a:txBody>
                  <a:tcPr/>
                </a:tc>
                <a:tc>
                  <a:txBody>
                    <a:bodyPr/>
                    <a:lstStyle/>
                    <a:p>
                      <a:r>
                        <a:t>163.20 24.330</a:t>
                      </a:r>
                    </a:p>
                  </a:txBody>
                  <a:tcPr/>
                </a:tc>
                <a:tc>
                  <a:txBody>
                    <a:bodyPr/>
                    <a:lstStyle/>
                    <a:p>
                      <a:r>
                        <a:t>3.165 2.971 2.244 6.230 30.445</a:t>
                      </a:r>
                    </a:p>
                  </a:txBody>
                  <a:tcPr/>
                </a:tc>
              </a:tr>
              <a:tr h="114300">
                <a:tc>
                  <a:txBody>
                    <a:bodyPr/>
                    <a:lstStyle/>
                    <a:p>
                      <a:r>
                        <a:t>6</a:t>
                      </a:r>
                    </a:p>
                  </a:txBody>
                  <a:tcPr/>
                </a:tc>
                <a:tc>
                  <a:txBody>
                    <a:bodyPr/>
                    <a:lstStyle/>
                    <a:p>
                      <a:r>
                        <a:t>157.80 26.880</a:t>
                      </a:r>
                    </a:p>
                  </a:txBody>
                  <a:tcPr/>
                </a:tc>
                <a:tc>
                  <a:txBody>
                    <a:bodyPr/>
                    <a:lstStyle/>
                    <a:p>
                      <a:r>
                        <a:t>3.620 3.405 2.361 5.693 31.974</a:t>
                      </a:r>
                    </a:p>
                  </a:txBody>
                  <a:tcPr/>
                </a:tc>
              </a:tr>
              <a:tr h="114300">
                <a:tc>
                  <a:txBody>
                    <a:bodyPr/>
                    <a:lstStyle/>
                    <a:p>
                      <a:r>
                        <a:t>7</a:t>
                      </a:r>
                    </a:p>
                  </a:txBody>
                  <a:tcPr/>
                </a:tc>
                <a:tc>
                  <a:txBody>
                    <a:bodyPr/>
                    <a:lstStyle/>
                    <a:p>
                      <a:r>
                        <a:t>150.10 30.570</a:t>
                      </a:r>
                    </a:p>
                  </a:txBody>
                  <a:tcPr/>
                </a:tc>
                <a:tc>
                  <a:txBody>
                    <a:bodyPr/>
                    <a:lstStyle/>
                    <a:p>
                      <a:r>
                        <a:t>4.188 3.984 2.501 5.189 32.991</a:t>
                      </a:r>
                    </a:p>
                  </a:txBody>
                  <a:tcPr/>
                </a:tc>
              </a:tr>
              <a:tr h="114300">
                <a:tc>
                  <a:txBody>
                    <a:bodyPr/>
                    <a:lstStyle/>
                    <a:p>
                      <a:r>
                        <a:t>8</a:t>
                      </a:r>
                    </a:p>
                  </a:txBody>
                  <a:tcPr/>
                </a:tc>
                <a:tc>
                  <a:txBody>
                    <a:bodyPr/>
                    <a:lstStyle/>
                    <a:p>
                      <a:r>
                        <a:t>141.60 34.850</a:t>
                      </a:r>
                    </a:p>
                  </a:txBody>
                  <a:tcPr/>
                </a:tc>
                <a:tc>
                  <a:txBody>
                    <a:bodyPr/>
                    <a:lstStyle/>
                    <a:p>
                      <a:r>
                        <a:t>4.759 4.588 2.631 4.824 33.280</a:t>
                      </a:r>
                    </a:p>
                  </a:txBody>
                  <a:tcPr/>
                </a:tc>
              </a:tr>
              <a:tr h="114300">
                <a:tc>
                  <a:txBody>
                    <a:bodyPr/>
                    <a:lstStyle/>
                    <a:p>
                      <a:r>
                        <a:t>9</a:t>
                      </a:r>
                    </a:p>
                  </a:txBody>
                  <a:tcPr/>
                </a:tc>
                <a:tc>
                  <a:txBody>
                    <a:bodyPr/>
                    <a:lstStyle/>
                    <a:p>
                      <a:r>
                        <a:t>132.30 39.740</a:t>
                      </a:r>
                    </a:p>
                  </a:txBody>
                  <a:tcPr/>
                </a:tc>
                <a:tc>
                  <a:txBody>
                    <a:bodyPr/>
                    <a:lstStyle/>
                    <a:p>
                      <a:r>
                        <a:t>5.335 5.189 2.746 4.562 33.115</a:t>
                      </a:r>
                    </a:p>
                  </a:txBody>
                  <a:tcPr/>
                </a:tc>
              </a:tr>
              <a:tr h="114300">
                <a:tc>
                  <a:txBody>
                    <a:bodyPr/>
                    <a:lstStyle/>
                    <a:p>
                      <a:r>
                        <a:t>10</a:t>
                      </a:r>
                    </a:p>
                  </a:txBody>
                  <a:tcPr/>
                </a:tc>
                <a:tc>
                  <a:txBody>
                    <a:bodyPr/>
                    <a:lstStyle/>
                    <a:p>
                      <a:r>
                        <a:t>122.50 45.210</a:t>
                      </a:r>
                    </a:p>
                  </a:txBody>
                  <a:tcPr/>
                </a:tc>
                <a:tc>
                  <a:txBody>
                    <a:bodyPr/>
                    <a:lstStyle/>
                    <a:p>
                      <a:r>
                        <a:t>5.911 5.740 2.843 4.379 32.743</a:t>
                      </a:r>
                    </a:p>
                  </a:txBody>
                  <a:tcPr/>
                </a:tc>
              </a:tr>
              <a:tr h="114300">
                <a:tc>
                  <a:txBody>
                    <a:bodyPr/>
                    <a:lstStyle/>
                    <a:p>
                      <a:r>
                        <a:t>12</a:t>
                      </a:r>
                    </a:p>
                  </a:txBody>
                  <a:tcPr/>
                </a:tc>
                <a:tc>
                  <a:txBody>
                    <a:bodyPr/>
                    <a:lstStyle/>
                    <a:p>
                      <a:r>
                        <a:t>103.30 57.520</a:t>
                      </a:r>
                    </a:p>
                  </a:txBody>
                  <a:tcPr/>
                </a:tc>
                <a:tc>
                  <a:txBody>
                    <a:bodyPr/>
                    <a:lstStyle/>
                    <a:p>
                      <a:r>
                        <a:t>7.030 6.461 2.992 4.194 32.111</a:t>
                      </a:r>
                    </a:p>
                  </a:txBody>
                  <a:tcPr/>
                </a:tc>
              </a:tr>
              <a:tr h="114300">
                <a:tc>
                  <a:txBody>
                    <a:bodyPr/>
                    <a:lstStyle/>
                    <a:p>
                      <a:r>
                        <a:t>14</a:t>
                      </a:r>
                    </a:p>
                  </a:txBody>
                  <a:tcPr/>
                </a:tc>
                <a:tc>
                  <a:txBody>
                    <a:bodyPr/>
                    <a:lstStyle/>
                    <a:p>
                      <a:r>
                        <a:t>87.03 70.680</a:t>
                      </a:r>
                    </a:p>
                  </a:txBody>
                  <a:tcPr/>
                </a:tc>
                <a:tc>
                  <a:txBody>
                    <a:bodyPr/>
                    <a:lstStyle/>
                    <a:p>
                      <a:r>
                        <a:t>8.044 6.627 3.087 4.171 32.122</a:t>
                      </a:r>
                    </a:p>
                  </a:txBody>
                  <a:tcPr/>
                </a:tc>
              </a:tr>
              <a:tr h="114300">
                <a:tc>
                  <a:txBody>
                    <a:bodyPr/>
                    <a:lstStyle/>
                    <a:p>
                      <a:r>
                        <a:t>16</a:t>
                      </a:r>
                    </a:p>
                  </a:txBody>
                  <a:tcPr/>
                </a:tc>
                <a:tc>
                  <a:txBody>
                    <a:bodyPr/>
                    <a:lstStyle/>
                    <a:p>
                      <a:r>
                        <a:t>74.51 83.850</a:t>
                      </a:r>
                    </a:p>
                  </a:txBody>
                  <a:tcPr/>
                </a:tc>
                <a:tc>
                  <a:txBody>
                    <a:bodyPr/>
                    <a:lstStyle/>
                    <a:p>
                      <a:r>
                        <a:t>8.924 6.528 3.142 4.239 32.657</a:t>
                      </a:r>
                    </a:p>
                  </a:txBody>
                  <a:tcPr/>
                </a:tc>
              </a:tr>
              <a:tr h="114300">
                <a:tc>
                  <a:txBody>
                    <a:bodyPr/>
                    <a:lstStyle/>
                    <a:p>
                      <a:r>
                        <a:t>18</a:t>
                      </a:r>
                    </a:p>
                  </a:txBody>
                  <a:tcPr/>
                </a:tc>
                <a:tc>
                  <a:txBody>
                    <a:bodyPr/>
                    <a:lstStyle/>
                    <a:p>
                      <a:r>
                        <a:t>65.02 96.750</a:t>
                      </a:r>
                    </a:p>
                  </a:txBody>
                  <a:tcPr/>
                </a:tc>
                <a:tc>
                  <a:txBody>
                    <a:bodyPr/>
                    <a:lstStyle/>
                    <a:p>
                      <a:r>
                        <a:t>9.684 6.362 3.173 4.351 33.473</a:t>
                      </a:r>
                    </a:p>
                  </a:txBody>
                  <a:tcPr/>
                </a:tc>
              </a:tr>
              <a:tr h="114300">
                <a:tc>
                  <a:txBody>
                    <a:bodyPr/>
                    <a:lstStyle/>
                    <a:p>
                      <a:r>
                        <a:t>20</a:t>
                      </a:r>
                    </a:p>
                  </a:txBody>
                  <a:tcPr/>
                </a:tc>
                <a:tc>
                  <a:txBody>
                    <a:bodyPr/>
                    <a:lstStyle/>
                    <a:p>
                      <a:r>
                        <a:t>57.72 109.30</a:t>
                      </a:r>
                    </a:p>
                  </a:txBody>
                  <a:tcPr/>
                </a:tc>
                <a:tc>
                  <a:txBody>
                    <a:bodyPr/>
                    <a:lstStyle/>
                    <a:p>
                      <a:r>
                        <a:t>10.35 6.198 3.189 4.487 34.430</a:t>
                      </a:r>
                    </a:p>
                  </a:txBody>
                  <a:tcPr/>
                </a:tc>
              </a:tr>
              <a:tr h="114300">
                <a:tc>
                  <a:txBody>
                    <a:bodyPr/>
                    <a:lstStyle/>
                    <a:p>
                      <a:r>
                        <a:t>22</a:t>
                      </a:r>
                    </a:p>
                  </a:txBody>
                  <a:tcPr/>
                </a:tc>
                <a:tc>
                  <a:txBody>
                    <a:bodyPr/>
                    <a:lstStyle/>
                    <a:p>
                      <a:r>
                        <a:t>51.97 121.60</a:t>
                      </a:r>
                    </a:p>
                  </a:txBody>
                  <a:tcPr/>
                </a:tc>
                <a:tc>
                  <a:txBody>
                    <a:bodyPr/>
                    <a:lstStyle/>
                    <a:p>
                      <a:r>
                        <a:t>10.93 6.055 3.196 4.636 35.461</a:t>
                      </a:r>
                    </a:p>
                  </a:txBody>
                  <a:tcPr/>
                </a:tc>
              </a:tr>
              <a:tr h="114300">
                <a:tc>
                  <a:txBody>
                    <a:bodyPr/>
                    <a:lstStyle/>
                    <a:p>
                      <a:r>
                        <a:t>24</a:t>
                      </a:r>
                    </a:p>
                  </a:txBody>
                  <a:tcPr/>
                </a:tc>
                <a:tc>
                  <a:txBody>
                    <a:bodyPr/>
                    <a:lstStyle/>
                    <a:p>
                      <a:r>
                        <a:t>47.32 133.50</a:t>
                      </a:r>
                    </a:p>
                  </a:txBody>
                  <a:tcPr/>
                </a:tc>
                <a:tc>
                  <a:txBody>
                    <a:bodyPr/>
                    <a:lstStyle/>
                    <a:p>
                      <a:r>
                        <a:t>11.45 5.935 3.199 4.791 36.531</a:t>
                      </a:r>
                    </a:p>
                  </a:txBody>
                  <a:tcPr/>
                </a:tc>
              </a:tr>
              <a:tr h="114300">
                <a:tc>
                  <a:txBody>
                    <a:bodyPr/>
                    <a:lstStyle/>
                    <a:p>
                      <a:r>
                        <a:t>26</a:t>
                      </a:r>
                    </a:p>
                  </a:txBody>
                  <a:tcPr/>
                </a:tc>
                <a:tc>
                  <a:txBody>
                    <a:bodyPr/>
                    <a:lstStyle/>
                    <a:p>
                      <a:r>
                        <a:t>43.49 145.30</a:t>
                      </a:r>
                    </a:p>
                  </a:txBody>
                  <a:tcPr/>
                </a:tc>
                <a:tc>
                  <a:txBody>
                    <a:bodyPr/>
                    <a:lstStyle/>
                    <a:p>
                      <a:r>
                        <a:t>11.92 5.836 3.199 4.950 37.624</a:t>
                      </a:r>
                    </a:p>
                  </a:txBody>
                  <a:tcPr/>
                </a:tc>
              </a:tr>
              <a:tr h="114300">
                <a:tc>
                  <a:txBody>
                    <a:bodyPr/>
                    <a:lstStyle/>
                    <a:p>
                      <a:r>
                        <a:t>28</a:t>
                      </a:r>
                    </a:p>
                  </a:txBody>
                  <a:tcPr/>
                </a:tc>
                <a:tc>
                  <a:txBody>
                    <a:bodyPr/>
                    <a:lstStyle/>
                    <a:p>
                      <a:r>
                        <a:t>40.27 156.90</a:t>
                      </a:r>
                    </a:p>
                  </a:txBody>
                  <a:tcPr/>
                </a:tc>
                <a:tc>
                  <a:txBody>
                    <a:bodyPr/>
                    <a:lstStyle/>
                    <a:p>
                      <a:r>
                        <a:t>12.35 5.753 3.197 5.110 38.730</a:t>
                      </a:r>
                    </a:p>
                  </a:txBody>
                  <a:tcPr/>
                </a:tc>
              </a:tr>
              <a:tr h="114300">
                <a:tc>
                  <a:txBody>
                    <a:bodyPr/>
                    <a:lstStyle/>
                    <a:p>
                      <a:r>
                        <a:t>30</a:t>
                      </a:r>
                    </a:p>
                  </a:txBody>
                  <a:tcPr/>
                </a:tc>
                <a:tc>
                  <a:txBody>
                    <a:bodyPr/>
                    <a:lstStyle/>
                    <a:p>
                      <a:r>
                        <a:t>37.52 168.30</a:t>
                      </a:r>
                    </a:p>
                  </a:txBody>
                  <a:tcPr/>
                </a:tc>
                <a:tc>
                  <a:txBody>
                    <a:bodyPr/>
                    <a:lstStyle/>
                    <a:p>
                      <a:r>
                        <a:t>12.75 5.685 3.195 5.270 39.843</a:t>
                      </a:r>
                    </a:p>
                  </a:txBody>
                  <a:tcPr/>
                </a:tc>
              </a:tr>
              <a:tr h="114300">
                <a:tc>
                  <a:txBody>
                    <a:bodyPr/>
                    <a:lstStyle/>
                    <a:p>
                      <a:r>
                        <a:t>40</a:t>
                      </a:r>
                    </a:p>
                  </a:txBody>
                  <a:tcPr/>
                </a:tc>
                <a:tc>
                  <a:txBody>
                    <a:bodyPr/>
                    <a:lstStyle/>
                    <a:p>
                      <a:r>
                        <a:t>28.16 224.00</a:t>
                      </a:r>
                    </a:p>
                  </a:txBody>
                  <a:tcPr/>
                </a:tc>
                <a:tc>
                  <a:txBody>
                    <a:bodyPr/>
                    <a:lstStyle/>
                    <a:p>
                      <a:r>
                        <a:t>14.35 5.471 3.179 6.057 45.413</a:t>
                      </a:r>
                    </a:p>
                  </a:txBody>
                  <a:tcPr/>
                </a:tc>
              </a:tr>
              <a:tr h="114300">
                <a:tc>
                  <a:txBody>
                    <a:bodyPr/>
                    <a:lstStyle/>
                    <a:p>
                      <a:r>
                        <a:t>50</a:t>
                      </a:r>
                    </a:p>
                  </a:txBody>
                  <a:tcPr/>
                </a:tc>
                <a:tc>
                  <a:txBody>
                    <a:bodyPr/>
                    <a:lstStyle/>
                    <a:p>
                      <a:r>
                        <a:t>22.66 278.10</a:t>
                      </a:r>
                    </a:p>
                  </a:txBody>
                  <a:tcPr/>
                </a:tc>
                <a:tc>
                  <a:txBody>
                    <a:bodyPr/>
                    <a:lstStyle/>
                    <a:p>
                      <a:r>
                        <a:t>15.56 5.366 3.167 6.806 50.897</a:t>
                      </a:r>
                    </a:p>
                  </a:txBody>
                  <a:tcPr/>
                </a:tc>
              </a:tr>
              <a:tr h="114300">
                <a:tc>
                  <a:txBody>
                    <a:bodyPr/>
                    <a:lstStyle/>
                    <a:p>
                      <a:r>
                        <a:t>60</a:t>
                      </a:r>
                    </a:p>
                  </a:txBody>
                  <a:tcPr/>
                </a:tc>
                <a:tc>
                  <a:txBody>
                    <a:bodyPr/>
                    <a:lstStyle/>
                    <a:p>
                      <a:r>
                        <a:t>19.00 331.40</a:t>
                      </a:r>
                    </a:p>
                  </a:txBody>
                  <a:tcPr/>
                </a:tc>
                <a:tc>
                  <a:txBody>
                    <a:bodyPr/>
                    <a:lstStyle/>
                    <a:p>
                      <a:r>
                        <a:t>16.53 5.308 3.157 7.516 56.251</a:t>
                      </a:r>
                    </a:p>
                  </a:txBody>
                  <a:tcPr/>
                </a:tc>
              </a:tr>
              <a:tr h="114300">
                <a:tc>
                  <a:txBody>
                    <a:bodyPr/>
                    <a:lstStyle/>
                    <a:p>
                      <a:r>
                        <a:t>70</a:t>
                      </a:r>
                    </a:p>
                  </a:txBody>
                  <a:tcPr/>
                </a:tc>
                <a:tc>
                  <a:txBody>
                    <a:bodyPr/>
                    <a:lstStyle/>
                    <a:p>
                      <a:r>
                        <a:t>16.38 384.30</a:t>
                      </a:r>
                    </a:p>
                  </a:txBody>
                  <a:tcPr/>
                </a:tc>
                <a:tc>
                  <a:txBody>
                    <a:bodyPr/>
                    <a:lstStyle/>
                    <a:p>
                      <a:r>
                        <a:t>17.34 5.273 3.150 8.193 61.469</a:t>
                      </a:r>
                    </a:p>
                  </a:txBody>
                  <a:tcPr/>
                </a:tc>
              </a:tr>
              <a:tr h="114300">
                <a:tc>
                  <a:txBody>
                    <a:bodyPr/>
                    <a:lstStyle/>
                    <a:p>
                      <a:r>
                        <a:t>80</a:t>
                      </a:r>
                    </a:p>
                  </a:txBody>
                  <a:tcPr/>
                </a:tc>
                <a:tc>
                  <a:txBody>
                    <a:bodyPr/>
                    <a:lstStyle/>
                    <a:p>
                      <a:r>
                        <a:t>14.40 436.90</a:t>
                      </a:r>
                    </a:p>
                  </a:txBody>
                  <a:tcPr/>
                </a:tc>
                <a:tc>
                  <a:txBody>
                    <a:bodyPr/>
                    <a:lstStyle/>
                    <a:p>
                      <a:r>
                        <a:t>18.05 5.250 3.145 8.843 66.553</a:t>
                      </a:r>
                    </a:p>
                  </a:txBody>
                  <a:tcPr/>
                </a:tc>
              </a:tr>
              <a:tr h="114300">
                <a:tc>
                  <a:txBody>
                    <a:bodyPr/>
                    <a:lstStyle/>
                    <a:p>
                      <a:r>
                        <a:t>90</a:t>
                      </a:r>
                    </a:p>
                  </a:txBody>
                  <a:tcPr/>
                </a:tc>
                <a:tc>
                  <a:txBody>
                    <a:bodyPr/>
                    <a:lstStyle/>
                    <a:p>
                      <a:r>
                        <a:t>12.86 489.40</a:t>
                      </a:r>
                    </a:p>
                  </a:txBody>
                  <a:tcPr/>
                </a:tc>
                <a:tc>
                  <a:txBody>
                    <a:bodyPr/>
                    <a:lstStyle/>
                    <a:p>
                      <a:r>
                        <a:t>18.66 5.235 3.140 9.470 71.512</a:t>
                      </a:r>
                    </a:p>
                  </a:txBody>
                  <a:tcPr/>
                </a:tc>
              </a:tr>
              <a:tr h="114300">
                <a:tc>
                  <a:txBody>
                    <a:bodyPr/>
                    <a:lstStyle/>
                    <a:p>
                      <a:r>
                        <a:t>100</a:t>
                      </a:r>
                    </a:p>
                  </a:txBody>
                  <a:tcPr/>
                </a:tc>
                <a:tc>
                  <a:txBody>
                    <a:bodyPr/>
                    <a:lstStyle/>
                    <a:p>
                      <a:r>
                        <a:t>11.61 541.70</a:t>
                      </a:r>
                    </a:p>
                  </a:txBody>
                  <a:tcPr/>
                </a:tc>
                <a:tc>
                  <a:txBody>
                    <a:bodyPr/>
                    <a:lstStyle/>
                    <a:p>
                      <a:r>
                        <a:t>19.22 5.224 3.137 10.080 76.354</a:t>
                      </a:r>
                    </a:p>
                  </a:txBody>
                  <a:tcPr/>
                </a:tc>
              </a:tr>
              <a:tr h="114300">
                <a:tc>
                  <a:txBody>
                    <a:bodyPr/>
                    <a:lstStyle/>
                    <a:p>
                      <a:r>
                        <a:t>125</a:t>
                      </a:r>
                    </a:p>
                  </a:txBody>
                  <a:tcPr/>
                </a:tc>
                <a:tc>
                  <a:txBody>
                    <a:bodyPr/>
                    <a:lstStyle/>
                    <a:p>
                      <a:r>
                        <a:t>9.353 672.10</a:t>
                      </a:r>
                    </a:p>
                  </a:txBody>
                  <a:tcPr/>
                </a:tc>
                <a:tc>
                  <a:txBody>
                    <a:bodyPr/>
                    <a:lstStyle/>
                    <a:p>
                      <a:r>
                        <a:t>20.38 5.209 3.132 11.350 88.000</a:t>
                      </a:r>
                    </a:p>
                  </a:txBody>
                  <a:tcPr/>
                </a:tc>
              </a:tr>
              <a:tr h="114300">
                <a:tc>
                  <a:txBody>
                    <a:bodyPr/>
                    <a:lstStyle/>
                    <a:p>
                      <a:r>
                        <a:t>150</a:t>
                      </a:r>
                    </a:p>
                  </a:txBody>
                  <a:tcPr/>
                </a:tc>
                <a:tc>
                  <a:txBody>
                    <a:bodyPr/>
                    <a:lstStyle/>
                    <a:p>
                      <a:r>
                        <a:t>7.832 802.20</a:t>
                      </a:r>
                    </a:p>
                  </a:txBody>
                  <a:tcPr/>
                </a:tc>
                <a:tc>
                  <a:txBody>
                    <a:bodyPr/>
                    <a:lstStyle/>
                    <a:p>
                      <a:r>
                        <a:t>21.33 5.201 3.128 12.730 99.083</a:t>
                      </a:r>
                    </a:p>
                  </a:txBody>
                  <a:tcPr/>
                </a:tc>
              </a:tr>
              <a:tr h="114300">
                <a:tc>
                  <a:txBody>
                    <a:bodyPr/>
                    <a:lstStyle/>
                    <a:p>
                      <a:r>
                        <a:t>175</a:t>
                      </a:r>
                    </a:p>
                  </a:txBody>
                  <a:tcPr/>
                </a:tc>
                <a:tc>
                  <a:txBody>
                    <a:bodyPr/>
                    <a:lstStyle/>
                    <a:p>
                      <a:r>
                        <a:t>6.738 932.10</a:t>
                      </a:r>
                    </a:p>
                  </a:txBody>
                  <a:tcPr/>
                </a:tc>
                <a:tc>
                  <a:txBody>
                    <a:bodyPr/>
                    <a:lstStyle/>
                    <a:p>
                      <a:r>
                        <a:t>22.13 5.197 3.126 14.050 109.694</a:t>
                      </a:r>
                    </a:p>
                  </a:txBody>
                  <a:tcPr/>
                </a:tc>
              </a:tr>
              <a:tr h="114300">
                <a:tc>
                  <a:txBody>
                    <a:bodyPr/>
                    <a:lstStyle/>
                    <a:p>
                      <a:r>
                        <a:t>200</a:t>
                      </a:r>
                    </a:p>
                  </a:txBody>
                  <a:tcPr/>
                </a:tc>
                <a:tc>
                  <a:txBody>
                    <a:bodyPr/>
                    <a:lstStyle/>
                    <a:p>
                      <a:r>
                        <a:t>5.911 1,062.00</a:t>
                      </a:r>
                    </a:p>
                  </a:txBody>
                  <a:tcPr/>
                </a:tc>
                <a:tc>
                  <a:txBody>
                    <a:bodyPr/>
                    <a:lstStyle/>
                    <a:p>
                      <a:r>
                        <a:t>22.82 5.194 3.124 15.320 119.905</a:t>
                      </a:r>
                    </a:p>
                  </a:txBody>
                  <a:tcPr/>
                </a:tc>
              </a:tr>
              <a:tr h="114300">
                <a:tc>
                  <a:txBody>
                    <a:bodyPr/>
                    <a:lstStyle/>
                    <a:p>
                      <a:r>
                        <a:t>225</a:t>
                      </a:r>
                    </a:p>
                  </a:txBody>
                  <a:tcPr/>
                </a:tc>
                <a:tc>
                  <a:txBody>
                    <a:bodyPr/>
                    <a:lstStyle/>
                    <a:p>
                      <a:r>
                        <a:t>5.266 1,192.00</a:t>
                      </a:r>
                    </a:p>
                  </a:txBody>
                  <a:tcPr/>
                </a:tc>
                <a:tc>
                  <a:txBody>
                    <a:bodyPr/>
                    <a:lstStyle/>
                    <a:p>
                      <a:r>
                        <a:t>23.43 5.193 3.123 16.540 129.770</a:t>
                      </a:r>
                    </a:p>
                  </a:txBody>
                  <a:tcPr/>
                </a:tc>
              </a:tr>
              <a:tr h="114300">
                <a:tc>
                  <a:txBody>
                    <a:bodyPr/>
                    <a:lstStyle/>
                    <a:p>
                      <a:r>
                        <a:t>250</a:t>
                      </a:r>
                    </a:p>
                  </a:txBody>
                  <a:tcPr/>
                </a:tc>
                <a:tc>
                  <a:txBody>
                    <a:bodyPr/>
                    <a:lstStyle/>
                    <a:p>
                      <a:r>
                        <a:t>4.747 1,322.00</a:t>
                      </a:r>
                    </a:p>
                  </a:txBody>
                  <a:tcPr/>
                </a:tc>
                <a:tc>
                  <a:txBody>
                    <a:bodyPr/>
                    <a:lstStyle/>
                    <a:p>
                      <a:r>
                        <a:t>23.98 5.192 3.122 17.730 139.334</a:t>
                      </a:r>
                    </a:p>
                  </a:txBody>
                  <a:tcPr/>
                </a:tc>
              </a:tr>
              <a:tr h="114300">
                <a:tc>
                  <a:txBody>
                    <a:bodyPr/>
                    <a:lstStyle/>
                    <a:p>
                      <a:r>
                        <a:t>275</a:t>
                      </a:r>
                    </a:p>
                  </a:txBody>
                  <a:tcPr/>
                </a:tc>
                <a:tc>
                  <a:txBody>
                    <a:bodyPr/>
                    <a:lstStyle/>
                    <a:p>
                      <a:r>
                        <a:t>4.322 1,451.00</a:t>
                      </a:r>
                    </a:p>
                  </a:txBody>
                  <a:tcPr/>
                </a:tc>
                <a:tc>
                  <a:txBody>
                    <a:bodyPr/>
                    <a:lstStyle/>
                    <a:p>
                      <a:r>
                        <a:t>24.48 5.192 3.121 18.880 148.633</a:t>
                      </a:r>
                    </a:p>
                  </a:txBody>
                  <a:tcPr/>
                </a:tc>
              </a:tr>
              <a:tr h="114300">
                <a:tc>
                  <a:txBody>
                    <a:bodyPr/>
                    <a:lstStyle/>
                    <a:p>
                      <a:r>
                        <a:t>300</a:t>
                      </a:r>
                    </a:p>
                  </a:txBody>
                  <a:tcPr/>
                </a:tc>
                <a:tc>
                  <a:txBody>
                    <a:bodyPr/>
                    <a:lstStyle/>
                    <a:p>
                      <a:r>
                        <a:t>3.966 1,581.00</a:t>
                      </a:r>
                    </a:p>
                  </a:txBody>
                  <a:tcPr/>
                </a:tc>
                <a:tc>
                  <a:txBody>
                    <a:bodyPr/>
                    <a:lstStyle/>
                    <a:p>
                      <a:r>
                        <a:t>24.93 5.191 3.120 20.010 157.693</a:t>
                      </a:r>
                    </a:p>
                  </a:txBody>
                  <a:tcPr/>
                </a:tc>
              </a:tr>
            </a:tbl>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5</a:t>
            </a:r>
          </a:p>
        </p:txBody>
      </p:sp>
      <p:sp>
        <p:nvSpPr>
          <p:cNvPr id="3" name="Content Placeholder 2"/>
          <p:cNvSpPr>
            <a:spLocks noGrp="1"/>
          </p:cNvSpPr>
          <p:nvPr>
            <p:ph idx="1"/>
          </p:nvPr>
        </p:nvSpPr>
        <p:spPr/>
        <p:txBody>
          <a:bodyPr/>
          <a:lstStyle/>
          <a:p>
            <a:r>
              <a:t>5.15 146.150 1.251 3.0900 1.6380 22.461 0.2865 0.1424 0.010264 2.60404 13.630 2.4 8,354.10 145.494 1.828 3.6780 1.8860 22.623 0.2700 0.1</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15</a:t>
            </a:r>
          </a:p>
        </p:txBody>
      </p:sp>
      <p:sp>
        <p:nvSpPr>
          <p:cNvPr id="3" name="Content Placeholder 2"/>
          <p:cNvSpPr>
            <a:spLocks noGrp="1"/>
          </p:cNvSpPr>
          <p:nvPr>
            <p:ph idx="1"/>
          </p:nvPr>
        </p:nvSpPr>
        <p:spPr/>
        <p:txBody>
          <a:bodyPr/>
          <a:lstStyle/>
          <a:p>
            <a:r>
              <a:t>0.50 700.32 661.55 625.36 575.38 502.50 453.88 1.48 909.64 891.23 853.58 804.33 754.62 688.14 592.62 522.84 1.5 1,104.84 1,08</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15</a:t>
            </a:r>
          </a:p>
        </p:txBody>
      </p:sp>
      <p:sp>
        <p:nvSpPr>
          <p:cNvPr id="3" name="Content Placeholder 2"/>
          <p:cNvSpPr>
            <a:spLocks noGrp="1"/>
          </p:cNvSpPr>
          <p:nvPr>
            <p:ph idx="1"/>
          </p:nvPr>
        </p:nvSpPr>
        <p:spPr/>
        <p:txBody>
          <a:bodyPr/>
          <a:lstStyle/>
          <a:p>
            <a:r>
              <a:t>8,038.89 7,703.03 7,170.71 6,278.62 4,652.08 3,123.42 1,541.29 382.86 1.78 8,896.31 8,498.36 7,879.58 6,827.27 4,880.66 3,112.</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15 Table: 1</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tblGrid>
              <a:tr h="167640">
                <a:tc>
                  <a:txBody>
                    <a:bodyPr/>
                    <a:lstStyle/>
                    <a:p>
                      <a:r>
                        <a:t>(K)</a:t>
                      </a:r>
                    </a:p>
                  </a:txBody>
                  <a:tcPr/>
                </a:tc>
                <a:tc>
                  <a:txBody>
                    <a:bodyPr/>
                    <a:lstStyle/>
                    <a:p>
                      <a:r>
                        <a:t>SVP</a:t>
                      </a:r>
                    </a:p>
                  </a:txBody>
                  <a:tcPr/>
                </a:tc>
                <a:tc>
                  <a:txBody>
                    <a:bodyPr/>
                    <a:lstStyle/>
                    <a:p>
                      <a:r>
                        <a:t>0.1 MPa</a:t>
                      </a:r>
                    </a:p>
                  </a:txBody>
                  <a:tcPr/>
                </a:tc>
                <a:tc>
                  <a:txBody>
                    <a:bodyPr/>
                    <a:lstStyle/>
                    <a:p>
                      <a:r>
                        <a:t>0.25 MPa</a:t>
                      </a:r>
                    </a:p>
                  </a:txBody>
                  <a:tcPr/>
                </a:tc>
                <a:tc>
                  <a:txBody>
                    <a:bodyPr/>
                    <a:lstStyle/>
                    <a:p>
                      <a:r>
                        <a:t>0.5 MPa</a:t>
                      </a:r>
                    </a:p>
                  </a:txBody>
                  <a:tcPr/>
                </a:tc>
                <a:tc>
                  <a:txBody>
                    <a:bodyPr/>
                    <a:lstStyle/>
                    <a:p>
                      <a:r>
                        <a:t>1 MPa</a:t>
                      </a:r>
                    </a:p>
                  </a:txBody>
                  <a:tcPr/>
                </a:tc>
                <a:tc>
                  <a:txBody>
                    <a:bodyPr/>
                    <a:lstStyle/>
                    <a:p>
                      <a:r>
                        <a:t>1.5 MPa</a:t>
                      </a:r>
                    </a:p>
                  </a:txBody>
                  <a:tcPr/>
                </a:tc>
                <a:tc>
                  <a:txBody>
                    <a:bodyPr/>
                    <a:lstStyle/>
                    <a:p>
                      <a:r>
                        <a:t>2 MPa</a:t>
                      </a:r>
                    </a:p>
                  </a:txBody>
                  <a:tcPr/>
                </a:tc>
                <a:tc>
                  <a:txBody>
                    <a:bodyPr/>
                    <a:lstStyle/>
                    <a:p>
                      <a:r>
                        <a:t>2.5 MPa</a:t>
                      </a:r>
                    </a:p>
                  </a:txBody>
                  <a:tcPr/>
                </a:tc>
              </a:tr>
              <a:tr h="167640">
                <a:tc>
                  <a:txBody>
                    <a:bodyPr/>
                    <a:lstStyle/>
                    <a:p>
                      <a:r>
                        <a:t>1.4</a:t>
                      </a:r>
                    </a:p>
                  </a:txBody>
                  <a:tcPr/>
                </a:tc>
                <a:tc>
                  <a:txBody>
                    <a:bodyPr/>
                    <a:lstStyle/>
                    <a:p>
                      <a:r>
                        <a:t>396.88</a:t>
                      </a:r>
                    </a:p>
                  </a:txBody>
                  <a:tcPr/>
                </a:tc>
                <a:tc>
                  <a:txBody>
                    <a:bodyPr/>
                    <a:lstStyle/>
                    <a:p>
                      <a:r>
                        <a:t>389.91</a:t>
                      </a:r>
                    </a:p>
                  </a:txBody>
                  <a:tcPr/>
                </a:tc>
                <a:tc>
                  <a:txBody>
                    <a:bodyPr/>
                    <a:lstStyle/>
                    <a:p>
                      <a:r>
                        <a:t>374.74</a:t>
                      </a:r>
                    </a:p>
                  </a:txBody>
                  <a:tcPr/>
                </a:tc>
                <a:tc>
                  <a:txBody>
                    <a:bodyPr/>
                    <a:lstStyle/>
                    <a:p>
                      <a:r>
                        <a:t>356.23</a:t>
                      </a:r>
                    </a:p>
                  </a:txBody>
                  <a:tcPr/>
                </a:tc>
                <a:tc>
                  <a:txBody>
                    <a:bodyPr/>
                    <a:lstStyle/>
                    <a:p>
                      <a:r>
                        <a:t>343.23</a:t>
                      </a:r>
                    </a:p>
                  </a:txBody>
                  <a:tcPr/>
                </a:tc>
                <a:tc>
                  <a:txBody>
                    <a:bodyPr/>
                    <a:lstStyle/>
                    <a:p>
                      <a:r>
                        <a:t>322.94</a:t>
                      </a:r>
                    </a:p>
                  </a:txBody>
                  <a:tcPr/>
                </a:tc>
                <a:tc>
                  <a:txBody>
                    <a:bodyPr/>
                    <a:lstStyle/>
                    <a:p>
                      <a:r>
                        <a:t>291.98</a:t>
                      </a:r>
                    </a:p>
                  </a:txBody>
                  <a:tcPr/>
                </a:tc>
                <a:tc>
                  <a:txBody>
                    <a:bodyPr/>
                    <a:lstStyle/>
                    <a:p>
                      <a:r>
                        <a:t>279.18</a:t>
                      </a:r>
                    </a:p>
                  </a:txBody>
                  <a:tcPr/>
                </a:tc>
              </a:tr>
              <a:tr h="167640">
                <a:tc>
                  <a:txBody>
                    <a:bodyPr/>
                    <a:lstStyle/>
                    <a:p>
                      <a:r>
                        <a:t>1.42</a:t>
                      </a:r>
                    </a:p>
                  </a:txBody>
                  <a:tcPr/>
                </a:tc>
                <a:tc>
                  <a:txBody>
                    <a:bodyPr/>
                    <a:lstStyle/>
                    <a:p>
                      <a:r>
                        <a:t>492.09</a:t>
                      </a:r>
                    </a:p>
                  </a:txBody>
                  <a:tcPr/>
                </a:tc>
                <a:tc>
                  <a:txBody>
                    <a:bodyPr/>
                    <a:lstStyle/>
                    <a:p>
                      <a:r>
                        <a:t>483.16</a:t>
                      </a:r>
                    </a:p>
                  </a:txBody>
                  <a:tcPr/>
                </a:tc>
                <a:tc>
                  <a:txBody>
                    <a:bodyPr/>
                    <a:lstStyle/>
                    <a:p>
                      <a:r>
                        <a:t>464.00</a:t>
                      </a:r>
                    </a:p>
                  </a:txBody>
                  <a:tcPr/>
                </a:tc>
                <a:tc>
                  <a:txBody>
                    <a:bodyPr/>
                    <a:lstStyle/>
                    <a:p>
                      <a:r>
                        <a:t>440.23</a:t>
                      </a:r>
                    </a:p>
                  </a:txBody>
                  <a:tcPr/>
                </a:tc>
                <a:tc>
                  <a:txBody>
                    <a:bodyPr/>
                    <a:lstStyle/>
                    <a:p>
                      <a:r>
                        <a:t>421.71</a:t>
                      </a:r>
                    </a:p>
                  </a:txBody>
                  <a:tcPr/>
                </a:tc>
                <a:tc>
                  <a:txBody>
                    <a:bodyPr/>
                    <a:lstStyle/>
                    <a:p>
                      <a:r>
                        <a:t>394.09</a:t>
                      </a:r>
                    </a:p>
                  </a:txBody>
                  <a:tcPr/>
                </a:tc>
                <a:tc>
                  <a:txBody>
                    <a:bodyPr/>
                    <a:lstStyle/>
                    <a:p>
                      <a:r>
                        <a:t>352.60</a:t>
                      </a:r>
                    </a:p>
                  </a:txBody>
                  <a:tcPr/>
                </a:tc>
                <a:tc>
                  <a:txBody>
                    <a:bodyPr/>
                    <a:lstStyle/>
                    <a:p>
                      <a:r>
                        <a:t>331.46</a:t>
                      </a:r>
                    </a:p>
                  </a:txBody>
                  <a:tcPr/>
                </a:tc>
              </a:tr>
              <a:tr h="167640">
                <a:tc>
                  <a:txBody>
                    <a:bodyPr/>
                    <a:lstStyle/>
                    <a:p>
                      <a:r>
                        <a:t>1.44</a:t>
                      </a:r>
                    </a:p>
                  </a:txBody>
                  <a:tcPr/>
                </a:tc>
                <a:tc>
                  <a:txBody>
                    <a:bodyPr/>
                    <a:lstStyle/>
                    <a:p>
                      <a:r>
                        <a:t>607.04</a:t>
                      </a:r>
                    </a:p>
                  </a:txBody>
                  <a:tcPr/>
                </a:tc>
                <a:tc>
                  <a:txBody>
                    <a:bodyPr/>
                    <a:lstStyle/>
                    <a:p>
                      <a:r>
                        <a:t>595.63</a:t>
                      </a:r>
                    </a:p>
                  </a:txBody>
                  <a:tcPr/>
                </a:tc>
                <a:tc>
                  <a:txBody>
                    <a:bodyPr/>
                    <a:lstStyle/>
                    <a:p>
                      <a:r>
                        <a:t>571.54</a:t>
                      </a:r>
                    </a:p>
                  </a:txBody>
                  <a:tcPr/>
                </a:tc>
                <a:tc>
                  <a:txBody>
                    <a:bodyPr/>
                    <a:lstStyle/>
                    <a:p>
                      <a:r>
                        <a:t>541.13</a:t>
                      </a:r>
                    </a:p>
                  </a:txBody>
                  <a:tcPr/>
                </a:tc>
                <a:tc>
                  <a:txBody>
                    <a:bodyPr/>
                    <a:lstStyle/>
                    <a:p>
                      <a:r>
                        <a:t>515.08</a:t>
                      </a:r>
                    </a:p>
                  </a:txBody>
                  <a:tcPr/>
                </a:tc>
                <a:tc>
                  <a:txBody>
                    <a:bodyPr/>
                    <a:lstStyle/>
                    <a:p>
                      <a:r>
                        <a:t>477.78</a:t>
                      </a:r>
                    </a:p>
                  </a:txBody>
                  <a:tcPr/>
                </a:tc>
                <a:tc>
                  <a:txBody>
                    <a:bodyPr/>
                    <a:lstStyle/>
                    <a:p>
                      <a:r>
                        <a:t>422.59</a:t>
                      </a:r>
                    </a:p>
                  </a:txBody>
                  <a:tcPr/>
                </a:tc>
                <a:tc>
                  <a:txBody>
                    <a:bodyPr/>
                    <a:lstStyle/>
                    <a:p>
                      <a:r>
                        <a:t>389.82</a:t>
                      </a:r>
                    </a:p>
                  </a:txBody>
                  <a:tcPr/>
                </a:tc>
              </a:tr>
              <a:tr h="167640">
                <a:tc>
                  <a:txBody>
                    <a:bodyPr/>
                    <a:lstStyle/>
                    <a:p>
                      <a:r>
                        <a:t>1.46</a:t>
                      </a:r>
                    </a:p>
                  </a:txBody>
                  <a:tcPr/>
                </a:tc>
                <a:tc>
                  <a:txBody>
                    <a:bodyPr/>
                    <a:lstStyle/>
                    <a:p>
                      <a:r>
                        <a:t>745.02</a:t>
                      </a:r>
                    </a:p>
                  </a:txBody>
                  <a:tcPr/>
                </a:tc>
                <a:tc>
                  <a:txBody>
                    <a:bodyPr/>
                    <a:lstStyle/>
                    <a:p>
                      <a:r>
                        <a:t>730.50</a:t>
                      </a:r>
                    </a:p>
                  </a:txBody>
                  <a:tcPr/>
                </a:tc>
                <a:tc>
                  <a:txBody>
                    <a:bodyPr/>
                    <a:lstStyle/>
                    <a:p>
                      <a:r>
                        <a:t>700.32</a:t>
                      </a:r>
                    </a:p>
                  </a:txBody>
                  <a:tcPr/>
                </a:tc>
                <a:tc>
                  <a:txBody>
                    <a:bodyPr/>
                    <a:lstStyle/>
                    <a:p>
                      <a:r>
                        <a:t>661.55</a:t>
                      </a:r>
                    </a:p>
                  </a:txBody>
                  <a:tcPr/>
                </a:tc>
                <a:tc>
                  <a:txBody>
                    <a:bodyPr/>
                    <a:lstStyle/>
                    <a:p>
                      <a:r>
                        <a:t>625.36</a:t>
                      </a:r>
                    </a:p>
                  </a:txBody>
                  <a:tcPr/>
                </a:tc>
                <a:tc>
                  <a:txBody>
                    <a:bodyPr/>
                    <a:lstStyle/>
                    <a:p>
                      <a:r>
                        <a:t>575.38</a:t>
                      </a:r>
                    </a:p>
                  </a:txBody>
                  <a:tcPr/>
                </a:tc>
                <a:tc>
                  <a:txBody>
                    <a:bodyPr/>
                    <a:lstStyle/>
                    <a:p>
                      <a:r>
                        <a:t>502.50</a:t>
                      </a:r>
                    </a:p>
                  </a:txBody>
                  <a:tcPr/>
                </a:tc>
                <a:tc>
                  <a:txBody>
                    <a:bodyPr/>
                    <a:lstStyle/>
                    <a:p>
                      <a:r>
                        <a:t>453.88</a:t>
                      </a:r>
                    </a:p>
                  </a:txBody>
                  <a:tcPr/>
                </a:tc>
              </a:tr>
              <a:tr h="167640">
                <a:tc>
                  <a:txBody>
                    <a:bodyPr/>
                    <a:lstStyle/>
                    <a:p>
                      <a:r>
                        <a:t>1.48</a:t>
                      </a:r>
                    </a:p>
                  </a:txBody>
                  <a:tcPr/>
                </a:tc>
                <a:tc>
                  <a:txBody>
                    <a:bodyPr/>
                    <a:lstStyle/>
                    <a:p>
                      <a:r>
                        <a:t>909.64</a:t>
                      </a:r>
                    </a:p>
                  </a:txBody>
                  <a:tcPr/>
                </a:tc>
                <a:tc>
                  <a:txBody>
                    <a:bodyPr/>
                    <a:lstStyle/>
                    <a:p>
                      <a:r>
                        <a:t>891.23</a:t>
                      </a:r>
                    </a:p>
                  </a:txBody>
                  <a:tcPr/>
                </a:tc>
                <a:tc>
                  <a:txBody>
                    <a:bodyPr/>
                    <a:lstStyle/>
                    <a:p>
                      <a:r>
                        <a:t>853.58</a:t>
                      </a:r>
                    </a:p>
                  </a:txBody>
                  <a:tcPr/>
                </a:tc>
                <a:tc>
                  <a:txBody>
                    <a:bodyPr/>
                    <a:lstStyle/>
                    <a:p>
                      <a:r>
                        <a:t>804.33</a:t>
                      </a:r>
                    </a:p>
                  </a:txBody>
                  <a:tcPr/>
                </a:tc>
                <a:tc>
                  <a:txBody>
                    <a:bodyPr/>
                    <a:lstStyle/>
                    <a:p>
                      <a:r>
                        <a:t>754.62</a:t>
                      </a:r>
                    </a:p>
                  </a:txBody>
                  <a:tcPr/>
                </a:tc>
                <a:tc>
                  <a:txBody>
                    <a:bodyPr/>
                    <a:lstStyle/>
                    <a:p>
                      <a:r>
                        <a:t>688.14</a:t>
                      </a:r>
                    </a:p>
                  </a:txBody>
                  <a:tcPr/>
                </a:tc>
                <a:tc>
                  <a:txBody>
                    <a:bodyPr/>
                    <a:lstStyle/>
                    <a:p>
                      <a:r>
                        <a:t>592.62</a:t>
                      </a:r>
                    </a:p>
                  </a:txBody>
                  <a:tcPr/>
                </a:tc>
                <a:tc>
                  <a:txBody>
                    <a:bodyPr/>
                    <a:lstStyle/>
                    <a:p>
                      <a:r>
                        <a:t>522.84</a:t>
                      </a:r>
                    </a:p>
                  </a:txBody>
                  <a:tcPr/>
                </a:tc>
              </a:tr>
              <a:tr h="167640">
                <a:tc>
                  <a:txBody>
                    <a:bodyPr/>
                    <a:lstStyle/>
                    <a:p>
                      <a:r>
                        <a:t>1.5</a:t>
                      </a:r>
                    </a:p>
                  </a:txBody>
                  <a:tcPr/>
                </a:tc>
                <a:tc>
                  <a:txBody>
                    <a:bodyPr/>
                    <a:lstStyle/>
                    <a:p>
                      <a:r>
                        <a:t>1,104.84</a:t>
                      </a:r>
                    </a:p>
                  </a:txBody>
                  <a:tcPr/>
                </a:tc>
                <a:tc>
                  <a:txBody>
                    <a:bodyPr/>
                    <a:lstStyle/>
                    <a:p>
                      <a:r>
                        <a:t>1,081.57</a:t>
                      </a:r>
                    </a:p>
                  </a:txBody>
                  <a:tcPr/>
                </a:tc>
                <a:tc>
                  <a:txBody>
                    <a:bodyPr/>
                    <a:lstStyle/>
                    <a:p>
                      <a:r>
                        <a:t>1,034.78</a:t>
                      </a:r>
                    </a:p>
                  </a:txBody>
                  <a:tcPr/>
                </a:tc>
                <a:tc>
                  <a:txBody>
                    <a:bodyPr/>
                    <a:lstStyle/>
                    <a:p>
                      <a:r>
                        <a:t>972.45</a:t>
                      </a:r>
                    </a:p>
                  </a:txBody>
                  <a:tcPr/>
                </a:tc>
                <a:tc>
                  <a:txBody>
                    <a:bodyPr/>
                    <a:lstStyle/>
                    <a:p>
                      <a:r>
                        <a:t>904.87</a:t>
                      </a:r>
                    </a:p>
                  </a:txBody>
                  <a:tcPr/>
                </a:tc>
                <a:tc>
                  <a:txBody>
                    <a:bodyPr/>
                    <a:lstStyle/>
                    <a:p>
                      <a:r>
                        <a:t>817.11</a:t>
                      </a:r>
                    </a:p>
                  </a:txBody>
                  <a:tcPr/>
                </a:tc>
                <a:tc>
                  <a:txBody>
                    <a:bodyPr/>
                    <a:lstStyle/>
                    <a:p>
                      <a:r>
                        <a:t>692.86</a:t>
                      </a:r>
                    </a:p>
                  </a:txBody>
                  <a:tcPr/>
                </a:tc>
                <a:tc>
                  <a:txBody>
                    <a:bodyPr/>
                    <a:lstStyle/>
                    <a:p>
                      <a:r>
                        <a:t>595.36</a:t>
                      </a:r>
                    </a:p>
                  </a:txBody>
                  <a:tcPr/>
                </a:tc>
              </a:tr>
              <a:tr h="167640">
                <a:tc>
                  <a:txBody>
                    <a:bodyPr/>
                    <a:lstStyle/>
                    <a:p>
                      <a:r>
                        <a:t>1.52</a:t>
                      </a:r>
                    </a:p>
                  </a:txBody>
                  <a:tcPr/>
                </a:tc>
                <a:tc>
                  <a:txBody>
                    <a:bodyPr/>
                    <a:lstStyle/>
                    <a:p>
                      <a:r>
                        <a:t>1,334.81</a:t>
                      </a:r>
                    </a:p>
                  </a:txBody>
                  <a:tcPr/>
                </a:tc>
                <a:tc>
                  <a:txBody>
                    <a:bodyPr/>
                    <a:lstStyle/>
                    <a:p>
                      <a:r>
                        <a:t>1,305.52</a:t>
                      </a:r>
                    </a:p>
                  </a:txBody>
                  <a:tcPr/>
                </a:tc>
                <a:tc>
                  <a:txBody>
                    <a:bodyPr/>
                    <a:lstStyle/>
                    <a:p>
                      <a:r>
                        <a:t>1,247.60</a:t>
                      </a:r>
                    </a:p>
                  </a:txBody>
                  <a:tcPr/>
                </a:tc>
                <a:tc>
                  <a:txBody>
                    <a:bodyPr/>
                    <a:lstStyle/>
                    <a:p>
                      <a:r>
                        <a:t>1,169.02</a:t>
                      </a:r>
                    </a:p>
                  </a:txBody>
                  <a:tcPr/>
                </a:tc>
                <a:tc>
                  <a:txBody>
                    <a:bodyPr/>
                    <a:lstStyle/>
                    <a:p>
                      <a:r>
                        <a:t>1,078.03</a:t>
                      </a:r>
                    </a:p>
                  </a:txBody>
                  <a:tcPr/>
                </a:tc>
                <a:tc>
                  <a:txBody>
                    <a:bodyPr/>
                    <a:lstStyle/>
                    <a:p>
                      <a:r>
                        <a:t>963.05</a:t>
                      </a:r>
                    </a:p>
                  </a:txBody>
                  <a:tcPr/>
                </a:tc>
                <a:tc>
                  <a:txBody>
                    <a:bodyPr/>
                    <a:lstStyle/>
                    <a:p>
                      <a:r>
                        <a:t>802.68</a:t>
                      </a:r>
                    </a:p>
                  </a:txBody>
                  <a:tcPr/>
                </a:tc>
                <a:tc>
                  <a:txBody>
                    <a:bodyPr/>
                    <a:lstStyle/>
                    <a:p>
                      <a:r>
                        <a:t>669.54</a:t>
                      </a:r>
                    </a:p>
                  </a:txBody>
                  <a:tcPr/>
                </a:tc>
              </a:tr>
              <a:tr h="167640">
                <a:tc>
                  <a:txBody>
                    <a:bodyPr/>
                    <a:lstStyle/>
                    <a:p>
                      <a:r>
                        <a:t>1.54</a:t>
                      </a:r>
                    </a:p>
                  </a:txBody>
                  <a:tcPr/>
                </a:tc>
                <a:tc>
                  <a:txBody>
                    <a:bodyPr/>
                    <a:lstStyle/>
                    <a:p>
                      <a:r>
                        <a:t>1,603.96</a:t>
                      </a:r>
                    </a:p>
                  </a:txBody>
                  <a:tcPr/>
                </a:tc>
                <a:tc>
                  <a:txBody>
                    <a:bodyPr/>
                    <a:lstStyle/>
                    <a:p>
                      <a:r>
                        <a:t>1,567.21</a:t>
                      </a:r>
                    </a:p>
                  </a:txBody>
                  <a:tcPr/>
                </a:tc>
                <a:tc>
                  <a:txBody>
                    <a:bodyPr/>
                    <a:lstStyle/>
                    <a:p>
                      <a:r>
                        <a:t>1,495.81</a:t>
                      </a:r>
                    </a:p>
                  </a:txBody>
                  <a:tcPr/>
                </a:tc>
                <a:tc>
                  <a:txBody>
                    <a:bodyPr/>
                    <a:lstStyle/>
                    <a:p>
                      <a:r>
                        <a:t>1,397.13</a:t>
                      </a:r>
                    </a:p>
                  </a:txBody>
                  <a:tcPr/>
                </a:tc>
                <a:tc>
                  <a:txBody>
                    <a:bodyPr/>
                    <a:lstStyle/>
                    <a:p>
                      <a:r>
                        <a:t>1,275.74</a:t>
                      </a:r>
                    </a:p>
                  </a:txBody>
                  <a:tcPr/>
                </a:tc>
                <a:tc>
                  <a:txBody>
                    <a:bodyPr/>
                    <a:lstStyle/>
                    <a:p>
                      <a:r>
                        <a:t>1,126.23</a:t>
                      </a:r>
                    </a:p>
                  </a:txBody>
                  <a:tcPr/>
                </a:tc>
                <a:tc>
                  <a:txBody>
                    <a:bodyPr/>
                    <a:lstStyle/>
                    <a:p>
                      <a:r>
                        <a:t>920.88</a:t>
                      </a:r>
                    </a:p>
                  </a:txBody>
                  <a:tcPr/>
                </a:tc>
                <a:tc>
                  <a:txBody>
                    <a:bodyPr/>
                    <a:lstStyle/>
                    <a:p>
                      <a:r>
                        <a:t>742.74</a:t>
                      </a:r>
                    </a:p>
                  </a:txBody>
                  <a:tcPr/>
                </a:tc>
              </a:tr>
              <a:tr h="167640">
                <a:tc>
                  <a:txBody>
                    <a:bodyPr/>
                    <a:lstStyle/>
                    <a:p>
                      <a:r>
                        <a:t>1.56</a:t>
                      </a:r>
                    </a:p>
                  </a:txBody>
                  <a:tcPr/>
                </a:tc>
                <a:tc>
                  <a:txBody>
                    <a:bodyPr/>
                    <a:lstStyle/>
                    <a:p>
                      <a:r>
                        <a:t>1,916.77</a:t>
                      </a:r>
                    </a:p>
                  </a:txBody>
                  <a:tcPr/>
                </a:tc>
                <a:tc>
                  <a:txBody>
                    <a:bodyPr/>
                    <a:lstStyle/>
                    <a:p>
                      <a:r>
                        <a:t>1,870.84</a:t>
                      </a:r>
                    </a:p>
                  </a:txBody>
                  <a:tcPr/>
                </a:tc>
                <a:tc>
                  <a:txBody>
                    <a:bodyPr/>
                    <a:lstStyle/>
                    <a:p>
                      <a:r>
                        <a:t>1,783.17</a:t>
                      </a:r>
                    </a:p>
                  </a:txBody>
                  <a:tcPr/>
                </a:tc>
                <a:tc>
                  <a:txBody>
                    <a:bodyPr/>
                    <a:lstStyle/>
                    <a:p>
                      <a:r>
                        <a:t>1,659.73</a:t>
                      </a:r>
                    </a:p>
                  </a:txBody>
                  <a:tcPr/>
                </a:tc>
                <a:tc>
                  <a:txBody>
                    <a:bodyPr/>
                    <a:lstStyle/>
                    <a:p>
                      <a:r>
                        <a:t>1,499.25</a:t>
                      </a:r>
                    </a:p>
                  </a:txBody>
                  <a:tcPr/>
                </a:tc>
                <a:tc>
                  <a:txBody>
                    <a:bodyPr/>
                    <a:lstStyle/>
                    <a:p>
                      <a:r>
                        <a:t>1,306.30</a:t>
                      </a:r>
                    </a:p>
                  </a:txBody>
                  <a:tcPr/>
                </a:tc>
                <a:tc>
                  <a:txBody>
                    <a:bodyPr/>
                    <a:lstStyle/>
                    <a:p>
                      <a:r>
                        <a:t>1,045.52</a:t>
                      </a:r>
                    </a:p>
                  </a:txBody>
                  <a:tcPr/>
                </a:tc>
                <a:tc>
                  <a:txBody>
                    <a:bodyPr/>
                    <a:lstStyle/>
                    <a:p>
                      <a:r>
                        <a:t>811.63</a:t>
                      </a:r>
                    </a:p>
                  </a:txBody>
                  <a:tcPr/>
                </a:tc>
              </a:tr>
              <a:tr h="167640">
                <a:tc>
                  <a:txBody>
                    <a:bodyPr/>
                    <a:lstStyle/>
                    <a:p>
                      <a:r>
                        <a:t>1.58</a:t>
                      </a:r>
                    </a:p>
                  </a:txBody>
                  <a:tcPr/>
                </a:tc>
                <a:tc>
                  <a:txBody>
                    <a:bodyPr/>
                    <a:lstStyle/>
                    <a:p>
                      <a:r>
                        <a:t>2,277.66</a:t>
                      </a:r>
                    </a:p>
                  </a:txBody>
                  <a:tcPr/>
                </a:tc>
                <a:tc>
                  <a:txBody>
                    <a:bodyPr/>
                    <a:lstStyle/>
                    <a:p>
                      <a:r>
                        <a:t>2,220.49</a:t>
                      </a:r>
                    </a:p>
                  </a:txBody>
                  <a:tcPr/>
                </a:tc>
                <a:tc>
                  <a:txBody>
                    <a:bodyPr/>
                    <a:lstStyle/>
                    <a:p>
                      <a:r>
                        <a:t>2,113.27</a:t>
                      </a:r>
                    </a:p>
                  </a:txBody>
                  <a:tcPr/>
                </a:tc>
                <a:tc>
                  <a:txBody>
                    <a:bodyPr/>
                    <a:lstStyle/>
                    <a:p>
                      <a:r>
                        <a:t>1,959.50</a:t>
                      </a:r>
                    </a:p>
                  </a:txBody>
                  <a:tcPr/>
                </a:tc>
                <a:tc>
                  <a:txBody>
                    <a:bodyPr/>
                    <a:lstStyle/>
                    <a:p>
                      <a:r>
                        <a:t>1,749.17</a:t>
                      </a:r>
                    </a:p>
                  </a:txBody>
                  <a:tcPr/>
                </a:tc>
                <a:tc>
                  <a:txBody>
                    <a:bodyPr/>
                    <a:lstStyle/>
                    <a:p>
                      <a:r>
                        <a:t>1,502.09</a:t>
                      </a:r>
                    </a:p>
                  </a:txBody>
                  <a:tcPr/>
                </a:tc>
                <a:tc>
                  <a:txBody>
                    <a:bodyPr/>
                    <a:lstStyle/>
                    <a:p>
                      <a:r>
                        <a:t>1,173.75</a:t>
                      </a:r>
                    </a:p>
                  </a:txBody>
                  <a:tcPr/>
                </a:tc>
                <a:tc>
                  <a:txBody>
                    <a:bodyPr/>
                    <a:lstStyle/>
                    <a:p>
                      <a:r>
                        <a:t>872.13</a:t>
                      </a:r>
                    </a:p>
                  </a:txBody>
                  <a:tcPr/>
                </a:tc>
              </a:tr>
              <a:tr h="167640">
                <a:tc>
                  <a:txBody>
                    <a:bodyPr/>
                    <a:lstStyle/>
                    <a:p>
                      <a:r>
                        <a:t>1.6</a:t>
                      </a:r>
                    </a:p>
                  </a:txBody>
                  <a:tcPr/>
                </a:tc>
                <a:tc>
                  <a:txBody>
                    <a:bodyPr/>
                    <a:lstStyle/>
                    <a:p>
                      <a:r>
                        <a:t>2,690.81</a:t>
                      </a:r>
                    </a:p>
                  </a:txBody>
                  <a:tcPr/>
                </a:tc>
                <a:tc>
                  <a:txBody>
                    <a:bodyPr/>
                    <a:lstStyle/>
                    <a:p>
                      <a:r>
                        <a:t>2,619.91</a:t>
                      </a:r>
                    </a:p>
                  </a:txBody>
                  <a:tcPr/>
                </a:tc>
                <a:tc>
                  <a:txBody>
                    <a:bodyPr/>
                    <a:lstStyle/>
                    <a:p>
                      <a:r>
                        <a:t>2,489.35</a:t>
                      </a:r>
                    </a:p>
                  </a:txBody>
                  <a:tcPr/>
                </a:tc>
                <a:tc>
                  <a:txBody>
                    <a:bodyPr/>
                    <a:lstStyle/>
                    <a:p>
                      <a:r>
                        <a:t>2,298.61</a:t>
                      </a:r>
                    </a:p>
                  </a:txBody>
                  <a:tcPr/>
                </a:tc>
                <a:tc>
                  <a:txBody>
                    <a:bodyPr/>
                    <a:lstStyle/>
                    <a:p>
                      <a:r>
                        <a:t>2,025.27</a:t>
                      </a:r>
                    </a:p>
                  </a:txBody>
                  <a:tcPr/>
                </a:tc>
                <a:tc>
                  <a:txBody>
                    <a:bodyPr/>
                    <a:lstStyle/>
                    <a:p>
                      <a:r>
                        <a:t>1,711.38</a:t>
                      </a:r>
                    </a:p>
                  </a:txBody>
                  <a:tcPr/>
                </a:tc>
                <a:tc>
                  <a:txBody>
                    <a:bodyPr/>
                    <a:lstStyle/>
                    <a:p>
                      <a:r>
                        <a:t>1,301.68</a:t>
                      </a:r>
                    </a:p>
                  </a:txBody>
                  <a:tcPr/>
                </a:tc>
                <a:tc>
                  <a:txBody>
                    <a:bodyPr/>
                    <a:lstStyle/>
                    <a:p>
                      <a:r>
                        <a:t>919.55</a:t>
                      </a:r>
                    </a:p>
                  </a:txBody>
                  <a:tcPr/>
                </a:tc>
              </a:tr>
              <a:tr h="167640">
                <a:tc>
                  <a:txBody>
                    <a:bodyPr/>
                    <a:lstStyle/>
                    <a:p>
                      <a:r>
                        <a:t>1.62</a:t>
                      </a:r>
                    </a:p>
                  </a:txBody>
                  <a:tcPr/>
                </a:tc>
                <a:tc>
                  <a:txBody>
                    <a:bodyPr/>
                    <a:lstStyle/>
                    <a:p>
                      <a:r>
                        <a:t>3,159.86</a:t>
                      </a:r>
                    </a:p>
                  </a:txBody>
                  <a:tcPr/>
                </a:tc>
                <a:tc>
                  <a:txBody>
                    <a:bodyPr/>
                    <a:lstStyle/>
                    <a:p>
                      <a:r>
                        <a:t>3,072.31</a:t>
                      </a:r>
                    </a:p>
                  </a:txBody>
                  <a:tcPr/>
                </a:tc>
                <a:tc>
                  <a:txBody>
                    <a:bodyPr/>
                    <a:lstStyle/>
                    <a:p>
                      <a:r>
                        <a:t>2,914.01</a:t>
                      </a:r>
                    </a:p>
                  </a:txBody>
                  <a:tcPr/>
                </a:tc>
                <a:tc>
                  <a:txBody>
                    <a:bodyPr/>
                    <a:lstStyle/>
                    <a:p>
                      <a:r>
                        <a:t>2,678.47</a:t>
                      </a:r>
                    </a:p>
                  </a:txBody>
                  <a:tcPr/>
                </a:tc>
                <a:tc>
                  <a:txBody>
                    <a:bodyPr/>
                    <a:lstStyle/>
                    <a:p>
                      <a:r>
                        <a:t>2,326.23</a:t>
                      </a:r>
                    </a:p>
                  </a:txBody>
                  <a:tcPr/>
                </a:tc>
                <a:tc>
                  <a:txBody>
                    <a:bodyPr/>
                    <a:lstStyle/>
                    <a:p>
                      <a:r>
                        <a:t>1,930.69</a:t>
                      </a:r>
                    </a:p>
                  </a:txBody>
                  <a:tcPr/>
                </a:tc>
                <a:tc>
                  <a:txBody>
                    <a:bodyPr/>
                    <a:lstStyle/>
                    <a:p>
                      <a:r>
                        <a:t>1,424.35</a:t>
                      </a:r>
                    </a:p>
                  </a:txBody>
                  <a:tcPr/>
                </a:tc>
                <a:tc>
                  <a:txBody>
                    <a:bodyPr/>
                    <a:lstStyle/>
                    <a:p>
                      <a:r>
                        <a:t>948.79</a:t>
                      </a:r>
                    </a:p>
                  </a:txBody>
                  <a:tcPr/>
                </a:tc>
              </a:tr>
              <a:tr h="167640">
                <a:tc>
                  <a:txBody>
                    <a:bodyPr/>
                    <a:lstStyle/>
                    <a:p>
                      <a:r>
                        <a:t>1.64</a:t>
                      </a:r>
                    </a:p>
                  </a:txBody>
                  <a:tcPr/>
                </a:tc>
                <a:tc>
                  <a:txBody>
                    <a:bodyPr/>
                    <a:lstStyle/>
                    <a:p>
                      <a:r>
                        <a:t>3,687.69</a:t>
                      </a:r>
                    </a:p>
                  </a:txBody>
                  <a:tcPr/>
                </a:tc>
                <a:tc>
                  <a:txBody>
                    <a:bodyPr/>
                    <a:lstStyle/>
                    <a:p>
                      <a:r>
                        <a:t>3,580.03</a:t>
                      </a:r>
                    </a:p>
                  </a:txBody>
                  <a:tcPr/>
                </a:tc>
                <a:tc>
                  <a:txBody>
                    <a:bodyPr/>
                    <a:lstStyle/>
                    <a:p>
                      <a:r>
                        <a:t>3,388.95</a:t>
                      </a:r>
                    </a:p>
                  </a:txBody>
                  <a:tcPr/>
                </a:tc>
                <a:tc>
                  <a:txBody>
                    <a:bodyPr/>
                    <a:lstStyle/>
                    <a:p>
                      <a:r>
                        <a:t>3,099.42</a:t>
                      </a:r>
                    </a:p>
                  </a:txBody>
                  <a:tcPr/>
                </a:tc>
                <a:tc>
                  <a:txBody>
                    <a:bodyPr/>
                    <a:lstStyle/>
                    <a:p>
                      <a:r>
                        <a:t>2,649.33</a:t>
                      </a:r>
                    </a:p>
                  </a:txBody>
                  <a:tcPr/>
                </a:tc>
                <a:tc>
                  <a:txBody>
                    <a:bodyPr/>
                    <a:lstStyle/>
                    <a:p>
                      <a:r>
                        <a:t>2,155.11</a:t>
                      </a:r>
                    </a:p>
                  </a:txBody>
                  <a:tcPr/>
                </a:tc>
                <a:tc>
                  <a:txBody>
                    <a:bodyPr/>
                    <a:lstStyle/>
                    <a:p>
                      <a:r>
                        <a:t>1,535.63</a:t>
                      </a:r>
                    </a:p>
                  </a:txBody>
                  <a:tcPr/>
                </a:tc>
                <a:tc>
                  <a:txBody>
                    <a:bodyPr/>
                    <a:lstStyle/>
                    <a:p>
                      <a:r>
                        <a:t>954.68</a:t>
                      </a:r>
                    </a:p>
                  </a:txBody>
                  <a:tcPr/>
                </a:tc>
              </a:tr>
              <a:tr h="167640">
                <a:tc>
                  <a:txBody>
                    <a:bodyPr/>
                    <a:lstStyle/>
                    <a:p>
                      <a:r>
                        <a:t>1.66</a:t>
                      </a:r>
                    </a:p>
                  </a:txBody>
                  <a:tcPr/>
                </a:tc>
                <a:tc>
                  <a:txBody>
                    <a:bodyPr/>
                    <a:lstStyle/>
                    <a:p>
                      <a:r>
                        <a:t>4,275.95</a:t>
                      </a:r>
                    </a:p>
                  </a:txBody>
                  <a:tcPr/>
                </a:tc>
                <a:tc>
                  <a:txBody>
                    <a:bodyPr/>
                    <a:lstStyle/>
                    <a:p>
                      <a:r>
                        <a:t>4,144.16</a:t>
                      </a:r>
                    </a:p>
                  </a:txBody>
                  <a:tcPr/>
                </a:tc>
                <a:tc>
                  <a:txBody>
                    <a:bodyPr/>
                    <a:lstStyle/>
                    <a:p>
                      <a:r>
                        <a:t>3,914.56</a:t>
                      </a:r>
                    </a:p>
                  </a:txBody>
                  <a:tcPr/>
                </a:tc>
                <a:tc>
                  <a:txBody>
                    <a:bodyPr/>
                    <a:lstStyle/>
                    <a:p>
                      <a:r>
                        <a:t>3,560.40</a:t>
                      </a:r>
                    </a:p>
                  </a:txBody>
                  <a:tcPr/>
                </a:tc>
                <a:tc>
                  <a:txBody>
                    <a:bodyPr/>
                    <a:lstStyle/>
                    <a:p>
                      <a:r>
                        <a:t>2,990.12</a:t>
                      </a:r>
                    </a:p>
                  </a:txBody>
                  <a:tcPr/>
                </a:tc>
                <a:tc>
                  <a:txBody>
                    <a:bodyPr/>
                    <a:lstStyle/>
                    <a:p>
                      <a:r>
                        <a:t>2,378.07</a:t>
                      </a:r>
                    </a:p>
                  </a:txBody>
                  <a:tcPr/>
                </a:tc>
                <a:tc>
                  <a:txBody>
                    <a:bodyPr/>
                    <a:lstStyle/>
                    <a:p>
                      <a:r>
                        <a:t>1,628.42</a:t>
                      </a:r>
                    </a:p>
                  </a:txBody>
                  <a:tcPr/>
                </a:tc>
                <a:tc>
                  <a:txBody>
                    <a:bodyPr/>
                    <a:lstStyle/>
                    <a:p>
                      <a:r>
                        <a:t>932.58</a:t>
                      </a:r>
                    </a:p>
                  </a:txBody>
                  <a:tcPr/>
                </a:tc>
              </a:tr>
              <a:tr h="167640">
                <a:tc>
                  <a:txBody>
                    <a:bodyPr/>
                    <a:lstStyle/>
                    <a:p>
                      <a:r>
                        <a:t>1.68</a:t>
                      </a:r>
                    </a:p>
                  </a:txBody>
                  <a:tcPr/>
                </a:tc>
                <a:tc>
                  <a:txBody>
                    <a:bodyPr/>
                    <a:lstStyle/>
                    <a:p>
                      <a:r>
                        <a:t>4,924.68</a:t>
                      </a:r>
                    </a:p>
                  </a:txBody>
                  <a:tcPr/>
                </a:tc>
                <a:tc>
                  <a:txBody>
                    <a:bodyPr/>
                    <a:lstStyle/>
                    <a:p>
                      <a:r>
                        <a:t>4,764.10</a:t>
                      </a:r>
                    </a:p>
                  </a:txBody>
                  <a:tcPr/>
                </a:tc>
                <a:tc>
                  <a:txBody>
                    <a:bodyPr/>
                    <a:lstStyle/>
                    <a:p>
                      <a:r>
                        <a:t>4,489.55</a:t>
                      </a:r>
                    </a:p>
                  </a:txBody>
                  <a:tcPr/>
                </a:tc>
                <a:tc>
                  <a:txBody>
                    <a:bodyPr/>
                    <a:lstStyle/>
                    <a:p>
                      <a:r>
                        <a:t>4,058.54</a:t>
                      </a:r>
                    </a:p>
                  </a:txBody>
                  <a:tcPr/>
                </a:tc>
                <a:tc>
                  <a:txBody>
                    <a:bodyPr/>
                    <a:lstStyle/>
                    <a:p>
                      <a:r>
                        <a:t>3,342.20</a:t>
                      </a:r>
                    </a:p>
                  </a:txBody>
                  <a:tcPr/>
                </a:tc>
                <a:tc>
                  <a:txBody>
                    <a:bodyPr/>
                    <a:lstStyle/>
                    <a:p>
                      <a:r>
                        <a:t>2,591.24</a:t>
                      </a:r>
                    </a:p>
                  </a:txBody>
                  <a:tcPr/>
                </a:tc>
                <a:tc>
                  <a:txBody>
                    <a:bodyPr/>
                    <a:lstStyle/>
                    <a:p>
                      <a:r>
                        <a:t>1,694.78</a:t>
                      </a:r>
                    </a:p>
                  </a:txBody>
                  <a:tcPr/>
                </a:tc>
                <a:tc>
                  <a:txBody>
                    <a:bodyPr/>
                    <a:lstStyle/>
                    <a:p>
                      <a:r>
                        <a:t>879.06</a:t>
                      </a:r>
                    </a:p>
                  </a:txBody>
                  <a:tcPr/>
                </a:tc>
              </a:tr>
              <a:tr h="167640">
                <a:tc>
                  <a:txBody>
                    <a:bodyPr/>
                    <a:lstStyle/>
                    <a:p>
                      <a:r>
                        <a:t>1.7</a:t>
                      </a:r>
                    </a:p>
                  </a:txBody>
                  <a:tcPr/>
                </a:tc>
                <a:tc>
                  <a:txBody>
                    <a:bodyPr/>
                    <a:lstStyle/>
                    <a:p>
                      <a:r>
                        <a:t>5,631.79</a:t>
                      </a:r>
                    </a:p>
                  </a:txBody>
                  <a:tcPr/>
                </a:tc>
                <a:tc>
                  <a:txBody>
                    <a:bodyPr/>
                    <a:lstStyle/>
                    <a:p>
                      <a:r>
                        <a:t>5,437.10</a:t>
                      </a:r>
                    </a:p>
                  </a:txBody>
                  <a:tcPr/>
                </a:tc>
                <a:tc>
                  <a:txBody>
                    <a:bodyPr/>
                    <a:lstStyle/>
                    <a:p>
                      <a:r>
                        <a:t>5,110.43</a:t>
                      </a:r>
                    </a:p>
                  </a:txBody>
                  <a:tcPr/>
                </a:tc>
                <a:tc>
                  <a:txBody>
                    <a:bodyPr/>
                    <a:lstStyle/>
                    <a:p>
                      <a:r>
                        <a:t>4,588.75</a:t>
                      </a:r>
                    </a:p>
                  </a:txBody>
                  <a:tcPr/>
                </a:tc>
                <a:tc>
                  <a:txBody>
                    <a:bodyPr/>
                    <a:lstStyle/>
                    <a:p>
                      <a:r>
                        <a:t>3,696.87</a:t>
                      </a:r>
                    </a:p>
                  </a:txBody>
                  <a:tcPr/>
                </a:tc>
                <a:tc>
                  <a:txBody>
                    <a:bodyPr/>
                    <a:lstStyle/>
                    <a:p>
                      <a:r>
                        <a:t>2,784.58</a:t>
                      </a:r>
                    </a:p>
                  </a:txBody>
                  <a:tcPr/>
                </a:tc>
                <a:tc>
                  <a:txBody>
                    <a:bodyPr/>
                    <a:lstStyle/>
                    <a:p>
                      <a:r>
                        <a:t>1,726.45</a:t>
                      </a:r>
                    </a:p>
                  </a:txBody>
                  <a:tcPr/>
                </a:tc>
                <a:tc>
                  <a:txBody>
                    <a:bodyPr/>
                    <a:lstStyle/>
                    <a:p>
                      <a:r>
                        <a:t>792.94</a:t>
                      </a:r>
                    </a:p>
                  </a:txBody>
                  <a:tcPr/>
                </a:tc>
              </a:tr>
              <a:tr h="167640">
                <a:tc>
                  <a:txBody>
                    <a:bodyPr/>
                    <a:lstStyle/>
                    <a:p>
                      <a:r>
                        <a:t>1.72</a:t>
                      </a:r>
                    </a:p>
                  </a:txBody>
                  <a:tcPr/>
                </a:tc>
                <a:tc>
                  <a:txBody>
                    <a:bodyPr/>
                    <a:lstStyle/>
                    <a:p>
                      <a:r>
                        <a:t>6,392.53</a:t>
                      </a:r>
                    </a:p>
                  </a:txBody>
                  <a:tcPr/>
                </a:tc>
                <a:tc>
                  <a:txBody>
                    <a:bodyPr/>
                    <a:lstStyle/>
                    <a:p>
                      <a:r>
                        <a:t>6,157.71</a:t>
                      </a:r>
                    </a:p>
                  </a:txBody>
                  <a:tcPr/>
                </a:tc>
                <a:tc>
                  <a:txBody>
                    <a:bodyPr/>
                    <a:lstStyle/>
                    <a:p>
                      <a:r>
                        <a:t>5,771.08</a:t>
                      </a:r>
                    </a:p>
                  </a:txBody>
                  <a:tcPr/>
                </a:tc>
                <a:tc>
                  <a:txBody>
                    <a:bodyPr/>
                    <a:lstStyle/>
                    <a:p>
                      <a:r>
                        <a:t>5,143.29</a:t>
                      </a:r>
                    </a:p>
                  </a:txBody>
                  <a:tcPr/>
                </a:tc>
                <a:tc>
                  <a:txBody>
                    <a:bodyPr/>
                    <a:lstStyle/>
                    <a:p>
                      <a:r>
                        <a:t>4,042.96</a:t>
                      </a:r>
                    </a:p>
                  </a:txBody>
                  <a:tcPr/>
                </a:tc>
                <a:tc>
                  <a:txBody>
                    <a:bodyPr/>
                    <a:lstStyle/>
                    <a:p>
                      <a:r>
                        <a:t>2,946.41</a:t>
                      </a:r>
                    </a:p>
                  </a:txBody>
                  <a:tcPr/>
                </a:tc>
                <a:tc>
                  <a:txBody>
                    <a:bodyPr/>
                    <a:lstStyle/>
                    <a:p>
                      <a:r>
                        <a:t>1,715.47</a:t>
                      </a:r>
                    </a:p>
                  </a:txBody>
                  <a:tcPr/>
                </a:tc>
                <a:tc>
                  <a:txBody>
                    <a:bodyPr/>
                    <a:lstStyle/>
                    <a:p>
                      <a:r>
                        <a:t>676.33</a:t>
                      </a:r>
                    </a:p>
                  </a:txBody>
                  <a:tcPr/>
                </a:tc>
              </a:tr>
              <a:tr h="167640">
                <a:tc>
                  <a:txBody>
                    <a:bodyPr/>
                    <a:lstStyle/>
                    <a:p>
                      <a:r>
                        <a:t>1.74</a:t>
                      </a:r>
                    </a:p>
                  </a:txBody>
                  <a:tcPr/>
                </a:tc>
                <a:tc>
                  <a:txBody>
                    <a:bodyPr/>
                    <a:lstStyle/>
                    <a:p>
                      <a:r>
                        <a:t>7,198.86</a:t>
                      </a:r>
                    </a:p>
                  </a:txBody>
                  <a:tcPr/>
                </a:tc>
                <a:tc>
                  <a:txBody>
                    <a:bodyPr/>
                    <a:lstStyle/>
                    <a:p>
                      <a:r>
                        <a:t>6,917.20</a:t>
                      </a:r>
                    </a:p>
                  </a:txBody>
                  <a:tcPr/>
                </a:tc>
                <a:tc>
                  <a:txBody>
                    <a:bodyPr/>
                    <a:lstStyle/>
                    <a:p>
                      <a:r>
                        <a:t>6,462.18</a:t>
                      </a:r>
                    </a:p>
                  </a:txBody>
                  <a:tcPr/>
                </a:tc>
                <a:tc>
                  <a:txBody>
                    <a:bodyPr/>
                    <a:lstStyle/>
                    <a:p>
                      <a:r>
                        <a:t>5,711.32</a:t>
                      </a:r>
                    </a:p>
                  </a:txBody>
                  <a:tcPr/>
                </a:tc>
                <a:tc>
                  <a:txBody>
                    <a:bodyPr/>
                    <a:lstStyle/>
                    <a:p>
                      <a:r>
                        <a:t>4,366.75</a:t>
                      </a:r>
                    </a:p>
                  </a:txBody>
                  <a:tcPr/>
                </a:tc>
                <a:tc>
                  <a:txBody>
                    <a:bodyPr/>
                    <a:lstStyle/>
                    <a:p>
                      <a:r>
                        <a:t>3,063.84</a:t>
                      </a:r>
                    </a:p>
                  </a:txBody>
                  <a:tcPr/>
                </a:tc>
                <a:tc>
                  <a:txBody>
                    <a:bodyPr/>
                    <a:lstStyle/>
                    <a:p>
                      <a:r>
                        <a:t>1,655.15</a:t>
                      </a:r>
                    </a:p>
                  </a:txBody>
                  <a:tcPr/>
                </a:tc>
                <a:tc>
                  <a:txBody>
                    <a:bodyPr/>
                    <a:lstStyle/>
                    <a:p>
                      <a:r>
                        <a:t>535.73</a:t>
                      </a:r>
                    </a:p>
                  </a:txBody>
                  <a:tcPr/>
                </a:tc>
              </a:tr>
              <a:tr h="167640">
                <a:tc>
                  <a:txBody>
                    <a:bodyPr/>
                    <a:lstStyle/>
                    <a:p>
                      <a:r>
                        <a:t>1.76</a:t>
                      </a:r>
                    </a:p>
                  </a:txBody>
                  <a:tcPr/>
                </a:tc>
                <a:tc>
                  <a:txBody>
                    <a:bodyPr/>
                    <a:lstStyle/>
                    <a:p>
                      <a:r>
                        <a:t>8,038.89</a:t>
                      </a:r>
                    </a:p>
                  </a:txBody>
                  <a:tcPr/>
                </a:tc>
                <a:tc>
                  <a:txBody>
                    <a:bodyPr/>
                    <a:lstStyle/>
                    <a:p>
                      <a:r>
                        <a:t>7,703.03</a:t>
                      </a:r>
                    </a:p>
                  </a:txBody>
                  <a:tcPr/>
                </a:tc>
                <a:tc>
                  <a:txBody>
                    <a:bodyPr/>
                    <a:lstStyle/>
                    <a:p>
                      <a:r>
                        <a:t>7,170.71</a:t>
                      </a:r>
                    </a:p>
                  </a:txBody>
                  <a:tcPr/>
                </a:tc>
                <a:tc>
                  <a:txBody>
                    <a:bodyPr/>
                    <a:lstStyle/>
                    <a:p>
                      <a:r>
                        <a:t>6,278.62</a:t>
                      </a:r>
                    </a:p>
                  </a:txBody>
                  <a:tcPr/>
                </a:tc>
                <a:tc>
                  <a:txBody>
                    <a:bodyPr/>
                    <a:lstStyle/>
                    <a:p>
                      <a:r>
                        <a:t>4,652.08</a:t>
                      </a:r>
                    </a:p>
                  </a:txBody>
                  <a:tcPr/>
                </a:tc>
                <a:tc>
                  <a:txBody>
                    <a:bodyPr/>
                    <a:lstStyle/>
                    <a:p>
                      <a:r>
                        <a:t>3,123.42</a:t>
                      </a:r>
                    </a:p>
                  </a:txBody>
                  <a:tcPr/>
                </a:tc>
                <a:tc>
                  <a:txBody>
                    <a:bodyPr/>
                    <a:lstStyle/>
                    <a:p>
                      <a:r>
                        <a:t>1,541.29</a:t>
                      </a:r>
                    </a:p>
                  </a:txBody>
                  <a:tcPr/>
                </a:tc>
                <a:tc>
                  <a:txBody>
                    <a:bodyPr/>
                    <a:lstStyle/>
                    <a:p>
                      <a:r>
                        <a:t>382.86</a:t>
                      </a:r>
                    </a:p>
                  </a:txBody>
                  <a:tcPr/>
                </a:tc>
              </a:tr>
              <a:tr h="167640">
                <a:tc>
                  <a:txBody>
                    <a:bodyPr/>
                    <a:lstStyle/>
                    <a:p>
                      <a:r>
                        <a:t>1.78</a:t>
                      </a:r>
                    </a:p>
                  </a:txBody>
                  <a:tcPr/>
                </a:tc>
                <a:tc>
                  <a:txBody>
                    <a:bodyPr/>
                    <a:lstStyle/>
                    <a:p>
                      <a:r>
                        <a:t>8,896.31</a:t>
                      </a:r>
                    </a:p>
                  </a:txBody>
                  <a:tcPr/>
                </a:tc>
                <a:tc>
                  <a:txBody>
                    <a:bodyPr/>
                    <a:lstStyle/>
                    <a:p>
                      <a:r>
                        <a:t>8,498.36</a:t>
                      </a:r>
                    </a:p>
                  </a:txBody>
                  <a:tcPr/>
                </a:tc>
                <a:tc>
                  <a:txBody>
                    <a:bodyPr/>
                    <a:lstStyle/>
                    <a:p>
                      <a:r>
                        <a:t>7,879.58</a:t>
                      </a:r>
                    </a:p>
                  </a:txBody>
                  <a:tcPr/>
                </a:tc>
                <a:tc>
                  <a:txBody>
                    <a:bodyPr/>
                    <a:lstStyle/>
                    <a:p>
                      <a:r>
                        <a:t>6,827.27</a:t>
                      </a:r>
                    </a:p>
                  </a:txBody>
                  <a:tcPr/>
                </a:tc>
                <a:tc>
                  <a:txBody>
                    <a:bodyPr/>
                    <a:lstStyle/>
                    <a:p>
                      <a:r>
                        <a:t>4,880.66</a:t>
                      </a:r>
                    </a:p>
                  </a:txBody>
                  <a:tcPr/>
                </a:tc>
                <a:tc>
                  <a:txBody>
                    <a:bodyPr/>
                    <a:lstStyle/>
                    <a:p>
                      <a:r>
                        <a:t>3,112.10</a:t>
                      </a:r>
                    </a:p>
                  </a:txBody>
                  <a:tcPr/>
                </a:tc>
                <a:tc>
                  <a:txBody>
                    <a:bodyPr/>
                    <a:lstStyle/>
                    <a:p>
                      <a:r>
                        <a:t>1,373.74</a:t>
                      </a:r>
                    </a:p>
                  </a:txBody>
                  <a:tcPr/>
                </a:tc>
                <a:tc>
                  <a:txBody>
                    <a:bodyPr/>
                    <a:lstStyle/>
                    <a:p>
                      <a:r>
                        <a:t>234.57</a:t>
                      </a:r>
                    </a:p>
                  </a:txBody>
                  <a:tcPr/>
                </a:tc>
              </a:tr>
              <a:tr h="167640">
                <a:tc>
                  <a:txBody>
                    <a:bodyPr/>
                    <a:lstStyle/>
                    <a:p>
                      <a:r>
                        <a:t>1.8</a:t>
                      </a:r>
                    </a:p>
                  </a:txBody>
                  <a:tcPr/>
                </a:tc>
                <a:tc>
                  <a:txBody>
                    <a:bodyPr/>
                    <a:lstStyle/>
                    <a:p>
                      <a:r>
                        <a:t>9,749.90</a:t>
                      </a:r>
                    </a:p>
                  </a:txBody>
                  <a:tcPr/>
                </a:tc>
                <a:tc>
                  <a:txBody>
                    <a:bodyPr/>
                    <a:lstStyle/>
                    <a:p>
                      <a:r>
                        <a:t>9,281.59</a:t>
                      </a:r>
                    </a:p>
                  </a:txBody>
                  <a:tcPr/>
                </a:tc>
                <a:tc>
                  <a:txBody>
                    <a:bodyPr/>
                    <a:lstStyle/>
                    <a:p>
                      <a:r>
                        <a:t>8,567.29</a:t>
                      </a:r>
                    </a:p>
                  </a:txBody>
                  <a:tcPr/>
                </a:tc>
                <a:tc>
                  <a:txBody>
                    <a:bodyPr/>
                    <a:lstStyle/>
                    <a:p>
                      <a:r>
                        <a:t>7,335.65</a:t>
                      </a:r>
                    </a:p>
                  </a:txBody>
                  <a:tcPr/>
                </a:tc>
                <a:tc>
                  <a:txBody>
                    <a:bodyPr/>
                    <a:lstStyle/>
                    <a:p>
                      <a:r>
                        <a:t>5,032.79</a:t>
                      </a:r>
                    </a:p>
                  </a:txBody>
                  <a:tcPr/>
                </a:tc>
                <a:tc>
                  <a:txBody>
                    <a:bodyPr/>
                    <a:lstStyle/>
                    <a:p>
                      <a:r>
                        <a:t>3,018.70</a:t>
                      </a:r>
                    </a:p>
                  </a:txBody>
                  <a:tcPr/>
                </a:tc>
                <a:tc>
                  <a:txBody>
                    <a:bodyPr/>
                    <a:lstStyle/>
                    <a:p>
                      <a:r>
                        <a:t>1,157.98</a:t>
                      </a:r>
                    </a:p>
                  </a:txBody>
                  <a:tcPr/>
                </a:tc>
                <a:tc>
                  <a:txBody>
                    <a:bodyPr/>
                    <a:lstStyle/>
                    <a:p>
                      <a:r>
                        <a:t>111.09</a:t>
                      </a:r>
                    </a:p>
                  </a:txBody>
                  <a:tcPr/>
                </a:tc>
              </a:tr>
              <a:tr h="167640">
                <a:tc>
                  <a:txBody>
                    <a:bodyPr/>
                    <a:lstStyle/>
                    <a:p>
                      <a:r>
                        <a:t>1.82</a:t>
                      </a:r>
                    </a:p>
                  </a:txBody>
                  <a:tcPr/>
                </a:tc>
                <a:tc>
                  <a:txBody>
                    <a:bodyPr/>
                    <a:lstStyle/>
                    <a:p>
                      <a:r>
                        <a:t>10,573.23</a:t>
                      </a:r>
                    </a:p>
                  </a:txBody>
                  <a:tcPr/>
                </a:tc>
                <a:tc>
                  <a:txBody>
                    <a:bodyPr/>
                    <a:lstStyle/>
                    <a:p>
                      <a:r>
                        <a:t>10,026.21</a:t>
                      </a:r>
                    </a:p>
                  </a:txBody>
                  <a:tcPr/>
                </a:tc>
                <a:tc>
                  <a:txBody>
                    <a:bodyPr/>
                    <a:lstStyle/>
                    <a:p>
                      <a:r>
                        <a:t>9,207.86</a:t>
                      </a:r>
                    </a:p>
                  </a:txBody>
                  <a:tcPr/>
                </a:tc>
                <a:tc>
                  <a:txBody>
                    <a:bodyPr/>
                    <a:lstStyle/>
                    <a:p>
                      <a:r>
                        <a:t>7,778.62</a:t>
                      </a:r>
                    </a:p>
                  </a:txBody>
                  <a:tcPr/>
                </a:tc>
                <a:tc>
                  <a:txBody>
                    <a:bodyPr/>
                    <a:lstStyle/>
                    <a:p>
                      <a:r>
                        <a:t>5,088.44</a:t>
                      </a:r>
                    </a:p>
                  </a:txBody>
                  <a:tcPr/>
                </a:tc>
                <a:tc>
                  <a:txBody>
                    <a:bodyPr/>
                    <a:lstStyle/>
                    <a:p>
                      <a:r>
                        <a:t>2,835.73</a:t>
                      </a:r>
                    </a:p>
                  </a:txBody>
                  <a:tcPr/>
                </a:tc>
                <a:tc>
                  <a:txBody>
                    <a:bodyPr/>
                    <a:lstStyle/>
                    <a:p>
                      <a:r>
                        <a:t>906.67</a:t>
                      </a:r>
                    </a:p>
                  </a:txBody>
                  <a:tcPr/>
                </a:tc>
                <a:tc>
                  <a:txBody>
                    <a:bodyPr/>
                    <a:lstStyle/>
                    <a:p>
                      <a:r>
                        <a:t>31.12</a:t>
                      </a:r>
                    </a:p>
                  </a:txBody>
                  <a:tcPr/>
                </a:tc>
              </a:tr>
              <a:tr h="167640">
                <a:tc>
                  <a:txBody>
                    <a:bodyPr/>
                    <a:lstStyle/>
                    <a:p>
                      <a:r>
                        <a:t>1.84</a:t>
                      </a:r>
                    </a:p>
                  </a:txBody>
                  <a:tcPr/>
                </a:tc>
                <a:tc>
                  <a:txBody>
                    <a:bodyPr/>
                    <a:lstStyle/>
                    <a:p>
                      <a:r>
                        <a:t>11,334.63</a:t>
                      </a:r>
                    </a:p>
                  </a:txBody>
                  <a:tcPr/>
                </a:tc>
                <a:tc>
                  <a:txBody>
                    <a:bodyPr/>
                    <a:lstStyle/>
                    <a:p>
                      <a:r>
                        <a:t>10,700.85</a:t>
                      </a:r>
                    </a:p>
                  </a:txBody>
                  <a:tcPr/>
                </a:tc>
                <a:tc>
                  <a:txBody>
                    <a:bodyPr/>
                    <a:lstStyle/>
                    <a:p>
                      <a:r>
                        <a:t>9,771.03</a:t>
                      </a:r>
                    </a:p>
                  </a:txBody>
                  <a:tcPr/>
                </a:tc>
                <a:tc>
                  <a:txBody>
                    <a:bodyPr/>
                    <a:lstStyle/>
                    <a:p>
                      <a:r>
                        <a:t>8,128.11</a:t>
                      </a:r>
                    </a:p>
                  </a:txBody>
                  <a:tcPr/>
                </a:tc>
                <a:tc>
                  <a:txBody>
                    <a:bodyPr/>
                    <a:lstStyle/>
                    <a:p>
                      <a:r>
                        <a:t>5,028.94</a:t>
                      </a:r>
                    </a:p>
                  </a:txBody>
                  <a:tcPr/>
                </a:tc>
                <a:tc>
                  <a:txBody>
                    <a:bodyPr/>
                    <a:lstStyle/>
                    <a:p>
                      <a:r>
                        <a:t>2,561.60</a:t>
                      </a:r>
                    </a:p>
                  </a:txBody>
                  <a:tcPr/>
                </a:tc>
                <a:tc>
                  <a:txBody>
                    <a:bodyPr/>
                    <a:lstStyle/>
                    <a:p>
                      <a:r>
                        <a:t>640.58</a:t>
                      </a:r>
                    </a:p>
                  </a:txBody>
                  <a:tcPr/>
                </a:tc>
                <a:tc>
                  <a:txBody>
                    <a:bodyPr/>
                    <a:lstStyle/>
                    <a:p>
                      <a:r>
                        <a:t>1.49</a:t>
                      </a:r>
                    </a:p>
                  </a:txBody>
                  <a:tcPr/>
                </a:tc>
              </a:tr>
              <a:tr h="167640">
                <a:tc>
                  <a:txBody>
                    <a:bodyPr/>
                    <a:lstStyle/>
                    <a:p>
                      <a:r>
                        <a:t>1.86</a:t>
                      </a:r>
                    </a:p>
                  </a:txBody>
                  <a:tcPr/>
                </a:tc>
                <a:tc>
                  <a:txBody>
                    <a:bodyPr/>
                    <a:lstStyle/>
                    <a:p>
                      <a:r>
                        <a:t>11,997.49</a:t>
                      </a:r>
                    </a:p>
                  </a:txBody>
                  <a:tcPr/>
                </a:tc>
                <a:tc>
                  <a:txBody>
                    <a:bodyPr/>
                    <a:lstStyle/>
                    <a:p>
                      <a:r>
                        <a:t>11,269.75</a:t>
                      </a:r>
                    </a:p>
                  </a:txBody>
                  <a:tcPr/>
                </a:tc>
                <a:tc>
                  <a:txBody>
                    <a:bodyPr/>
                    <a:lstStyle/>
                    <a:p>
                      <a:r>
                        <a:t>10,222.94</a:t>
                      </a:r>
                    </a:p>
                  </a:txBody>
                  <a:tcPr/>
                </a:tc>
                <a:tc>
                  <a:txBody>
                    <a:bodyPr/>
                    <a:lstStyle/>
                    <a:p>
                      <a:r>
                        <a:t>8,354.22</a:t>
                      </a:r>
                    </a:p>
                  </a:txBody>
                  <a:tcPr/>
                </a:tc>
                <a:tc>
                  <a:txBody>
                    <a:bodyPr/>
                    <a:lstStyle/>
                    <a:p>
                      <a:r>
                        <a:t>4,839.10</a:t>
                      </a:r>
                    </a:p>
                  </a:txBody>
                  <a:tcPr/>
                </a:tc>
                <a:tc>
                  <a:txBody>
                    <a:bodyPr/>
                    <a:lstStyle/>
                    <a:p>
                      <a:r>
                        <a:t>2,203.13</a:t>
                      </a:r>
                    </a:p>
                  </a:txBody>
                  <a:tcPr/>
                </a:tc>
                <a:tc>
                  <a:txBody>
                    <a:bodyPr/>
                    <a:lstStyle/>
                    <a:p>
                      <a:r>
                        <a:t>388.07</a:t>
                      </a:r>
                    </a:p>
                  </a:txBody>
                  <a:tcPr/>
                </a:tc>
                <a:tc>
                  <a:txBody>
                    <a:bodyPr/>
                    <a:lstStyle/>
                    <a:p>
                      <a:r>
                        <a:t>nan</a:t>
                      </a:r>
                    </a:p>
                  </a:txBody>
                  <a:tcPr/>
                </a:tc>
              </a:tr>
              <a:tr h="167640">
                <a:tc>
                  <a:txBody>
                    <a:bodyPr/>
                    <a:lstStyle/>
                    <a:p>
                      <a:r>
                        <a:t>1.88</a:t>
                      </a:r>
                    </a:p>
                  </a:txBody>
                  <a:tcPr/>
                </a:tc>
                <a:tc>
                  <a:txBody>
                    <a:bodyPr/>
                    <a:lstStyle/>
                    <a:p>
                      <a:r>
                        <a:t>12,521.14</a:t>
                      </a:r>
                    </a:p>
                  </a:txBody>
                  <a:tcPr/>
                </a:tc>
                <a:tc>
                  <a:txBody>
                    <a:bodyPr/>
                    <a:lstStyle/>
                    <a:p>
                      <a:r>
                        <a:t>11,693.80</a:t>
                      </a:r>
                    </a:p>
                  </a:txBody>
                  <a:tcPr/>
                </a:tc>
                <a:tc>
                  <a:txBody>
                    <a:bodyPr/>
                    <a:lstStyle/>
                    <a:p>
                      <a:r>
                        <a:t>10,527.32</a:t>
                      </a:r>
                    </a:p>
                  </a:txBody>
                  <a:tcPr/>
                </a:tc>
                <a:tc>
                  <a:txBody>
                    <a:bodyPr/>
                    <a:lstStyle/>
                    <a:p>
                      <a:r>
                        <a:t>8,426.88</a:t>
                      </a:r>
                    </a:p>
                  </a:txBody>
                  <a:tcPr/>
                </a:tc>
                <a:tc>
                  <a:txBody>
                    <a:bodyPr/>
                    <a:lstStyle/>
                    <a:p>
                      <a:r>
                        <a:t>4,510.05</a:t>
                      </a:r>
                    </a:p>
                  </a:txBody>
                  <a:tcPr/>
                </a:tc>
                <a:tc>
                  <a:txBody>
                    <a:bodyPr/>
                    <a:lstStyle/>
                    <a:p>
                      <a:r>
                        <a:t>1,777.95</a:t>
                      </a:r>
                    </a:p>
                  </a:txBody>
                  <a:tcPr/>
                </a:tc>
                <a:tc>
                  <a:txBody>
                    <a:bodyPr/>
                    <a:lstStyle/>
                    <a:p>
                      <a:r>
                        <a:t>181.76</a:t>
                      </a:r>
                    </a:p>
                  </a:txBody>
                  <a:tcPr/>
                </a:tc>
                <a:tc>
                  <a:txBody>
                    <a:bodyPr/>
                    <a:lstStyle/>
                    <a:p>
                      <a:r>
                        <a:t>nan</a:t>
                      </a:r>
                    </a:p>
                  </a:txBody>
                  <a:tcPr/>
                </a:tc>
              </a:tr>
              <a:tr h="167640">
                <a:tc>
                  <a:txBody>
                    <a:bodyPr/>
                    <a:lstStyle/>
                    <a:p>
                      <a:r>
                        <a:t>1.9</a:t>
                      </a:r>
                    </a:p>
                  </a:txBody>
                  <a:tcPr/>
                </a:tc>
                <a:tc>
                  <a:txBody>
                    <a:bodyPr/>
                    <a:lstStyle/>
                    <a:p>
                      <a:r>
                        <a:t>12,862.33</a:t>
                      </a:r>
                    </a:p>
                  </a:txBody>
                  <a:tcPr/>
                </a:tc>
                <a:tc>
                  <a:txBody>
                    <a:bodyPr/>
                    <a:lstStyle/>
                    <a:p>
                      <a:r>
                        <a:t>11,932.24</a:t>
                      </a:r>
                    </a:p>
                  </a:txBody>
                  <a:tcPr/>
                </a:tc>
                <a:tc>
                  <a:txBody>
                    <a:bodyPr/>
                    <a:lstStyle/>
                    <a:p>
                      <a:r>
                        <a:t>10,647.41</a:t>
                      </a:r>
                    </a:p>
                  </a:txBody>
                  <a:tcPr/>
                </a:tc>
                <a:tc>
                  <a:txBody>
                    <a:bodyPr/>
                    <a:lstStyle/>
                    <a:p>
                      <a:r>
                        <a:t>8,318.24</a:t>
                      </a:r>
                    </a:p>
                  </a:txBody>
                  <a:tcPr/>
                </a:tc>
                <a:tc>
                  <a:txBody>
                    <a:bodyPr/>
                    <a:lstStyle/>
                    <a:p>
                      <a:r>
                        <a:t>4,042.50</a:t>
                      </a:r>
                    </a:p>
                  </a:txBody>
                  <a:tcPr/>
                </a:tc>
                <a:tc>
                  <a:txBody>
                    <a:bodyPr/>
                    <a:lstStyle/>
                    <a:p>
                      <a:r>
                        <a:t>1,316.21</a:t>
                      </a:r>
                    </a:p>
                  </a:txBody>
                  <a:tcPr/>
                </a:tc>
                <a:tc>
                  <a:txBody>
                    <a:bodyPr/>
                    <a:lstStyle/>
                    <a:p>
                      <a:r>
                        <a:t>50.37</a:t>
                      </a:r>
                    </a:p>
                  </a:txBody>
                  <a:tcPr/>
                </a:tc>
                <a:tc>
                  <a:txBody>
                    <a:bodyPr/>
                    <a:lstStyle/>
                    <a:p>
                      <a:r>
                        <a:t>nan</a:t>
                      </a:r>
                    </a:p>
                  </a:txBody>
                  <a:tcPr/>
                </a:tc>
              </a:tr>
              <a:tr h="167640">
                <a:tc>
                  <a:txBody>
                    <a:bodyPr/>
                    <a:lstStyle/>
                    <a:p>
                      <a:r>
                        <a:t>1.92</a:t>
                      </a:r>
                    </a:p>
                  </a:txBody>
                  <a:tcPr/>
                </a:tc>
                <a:tc>
                  <a:txBody>
                    <a:bodyPr/>
                    <a:lstStyle/>
                    <a:p>
                      <a:r>
                        <a:t>12,977.62</a:t>
                      </a:r>
                    </a:p>
                  </a:txBody>
                  <a:tcPr/>
                </a:tc>
                <a:tc>
                  <a:txBody>
                    <a:bodyPr/>
                    <a:lstStyle/>
                    <a:p>
                      <a:r>
                        <a:t>11,945.21</a:t>
                      </a:r>
                    </a:p>
                  </a:txBody>
                  <a:tcPr/>
                </a:tc>
                <a:tc>
                  <a:txBody>
                    <a:bodyPr/>
                    <a:lstStyle/>
                    <a:p>
                      <a:r>
                        <a:t>10,548.69</a:t>
                      </a:r>
                    </a:p>
                  </a:txBody>
                  <a:tcPr/>
                </a:tc>
                <a:tc>
                  <a:txBody>
                    <a:bodyPr/>
                    <a:lstStyle/>
                    <a:p>
                      <a:r>
                        <a:t>8,005.91</a:t>
                      </a:r>
                    </a:p>
                  </a:txBody>
                  <a:tcPr/>
                </a:tc>
                <a:tc>
                  <a:txBody>
                    <a:bodyPr/>
                    <a:lstStyle/>
                    <a:p>
                      <a:r>
                        <a:t>3,450.25</a:t>
                      </a:r>
                    </a:p>
                  </a:txBody>
                  <a:tcPr/>
                </a:tc>
                <a:tc>
                  <a:txBody>
                    <a:bodyPr/>
                    <a:lstStyle/>
                    <a:p>
                      <a:r>
                        <a:t>860.57</a:t>
                      </a:r>
                    </a:p>
                  </a:txBody>
                  <a:tcPr/>
                </a:tc>
                <a:tc>
                  <a:txBody>
                    <a:bodyPr/>
                    <a:lstStyle/>
                    <a:p>
                      <a:r>
                        <a:t>2.39</a:t>
                      </a:r>
                    </a:p>
                  </a:txBody>
                  <a:tcPr/>
                </a:tc>
                <a:tc>
                  <a:txBody>
                    <a:bodyPr/>
                    <a:lstStyle/>
                    <a:p>
                      <a:r>
                        <a:t>nan</a:t>
                      </a:r>
                    </a:p>
                  </a:txBody>
                  <a:tcPr/>
                </a:tc>
              </a:tr>
              <a:tr h="167640">
                <a:tc>
                  <a:txBody>
                    <a:bodyPr/>
                    <a:lstStyle/>
                    <a:p>
                      <a:r>
                        <a:t>1.94</a:t>
                      </a:r>
                    </a:p>
                  </a:txBody>
                  <a:tcPr/>
                </a:tc>
                <a:tc>
                  <a:txBody>
                    <a:bodyPr/>
                    <a:lstStyle/>
                    <a:p>
                      <a:r>
                        <a:t>12,826.67</a:t>
                      </a:r>
                    </a:p>
                  </a:txBody>
                  <a:tcPr/>
                </a:tc>
                <a:tc>
                  <a:txBody>
                    <a:bodyPr/>
                    <a:lstStyle/>
                    <a:p>
                      <a:r>
                        <a:t>11,697.28</a:t>
                      </a:r>
                    </a:p>
                  </a:txBody>
                  <a:tcPr/>
                </a:tc>
                <a:tc>
                  <a:txBody>
                    <a:bodyPr/>
                    <a:lstStyle/>
                    <a:p>
                      <a:r>
                        <a:t>10,202.53</a:t>
                      </a:r>
                    </a:p>
                  </a:txBody>
                  <a:tcPr/>
                </a:tc>
                <a:tc>
                  <a:txBody>
                    <a:bodyPr/>
                    <a:lstStyle/>
                    <a:p>
                      <a:r>
                        <a:t>7,476.91</a:t>
                      </a:r>
                    </a:p>
                  </a:txBody>
                  <a:tcPr/>
                </a:tc>
                <a:tc>
                  <a:txBody>
                    <a:bodyPr/>
                    <a:lstStyle/>
                    <a:p>
                      <a:r>
                        <a:t>2,763.44</a:t>
                      </a:r>
                    </a:p>
                  </a:txBody>
                  <a:tcPr/>
                </a:tc>
                <a:tc>
                  <a:txBody>
                    <a:bodyPr/>
                    <a:lstStyle/>
                    <a:p>
                      <a:r>
                        <a:t>462.82</a:t>
                      </a:r>
                    </a:p>
                  </a:txBody>
                  <a:tcPr/>
                </a:tc>
                <a:tc>
                  <a:txBody>
                    <a:bodyPr/>
                    <a:lstStyle/>
                    <a:p>
                      <a:r>
                        <a:t>nan</a:t>
                      </a:r>
                    </a:p>
                  </a:txBody>
                  <a:tcPr/>
                </a:tc>
                <a:tc>
                  <a:txBody>
                    <a:bodyPr/>
                    <a:lstStyle/>
                    <a:p>
                      <a:r>
                        <a:t>nan</a:t>
                      </a:r>
                    </a:p>
                  </a:txBody>
                  <a:tcPr/>
                </a:tc>
              </a:tr>
              <a:tr h="167640">
                <a:tc>
                  <a:txBody>
                    <a:bodyPr/>
                    <a:lstStyle/>
                    <a:p>
                      <a:r>
                        <a:t>1.96</a:t>
                      </a:r>
                    </a:p>
                  </a:txBody>
                  <a:tcPr/>
                </a:tc>
                <a:tc>
                  <a:txBody>
                    <a:bodyPr/>
                    <a:lstStyle/>
                    <a:p>
                      <a:r>
                        <a:t>12,376.63</a:t>
                      </a:r>
                    </a:p>
                  </a:txBody>
                  <a:tcPr/>
                </a:tc>
                <a:tc>
                  <a:txBody>
                    <a:bodyPr/>
                    <a:lstStyle/>
                    <a:p>
                      <a:r>
                        <a:t>11,161.98</a:t>
                      </a:r>
                    </a:p>
                  </a:txBody>
                  <a:tcPr/>
                </a:tc>
                <a:tc>
                  <a:txBody>
                    <a:bodyPr/>
                    <a:lstStyle/>
                    <a:p>
                      <a:r>
                        <a:t>9,590.84</a:t>
                      </a:r>
                    </a:p>
                  </a:txBody>
                  <a:tcPr/>
                </a:tc>
                <a:tc>
                  <a:txBody>
                    <a:bodyPr/>
                    <a:lstStyle/>
                    <a:p>
                      <a:r>
                        <a:t>6,732.33</a:t>
                      </a:r>
                    </a:p>
                  </a:txBody>
                  <a:tcPr/>
                </a:tc>
                <a:tc>
                  <a:txBody>
                    <a:bodyPr/>
                    <a:lstStyle/>
                    <a:p>
                      <a:r>
                        <a:t>2,030.59</a:t>
                      </a:r>
                    </a:p>
                  </a:txBody>
                  <a:tcPr/>
                </a:tc>
                <a:tc>
                  <a:txBody>
                    <a:bodyPr/>
                    <a:lstStyle/>
                    <a:p>
                      <a:r>
                        <a:t>174.52</a:t>
                      </a:r>
                    </a:p>
                  </a:txBody>
                  <a:tcPr/>
                </a:tc>
                <a:tc>
                  <a:txBody>
                    <a:bodyPr/>
                    <a:lstStyle/>
                    <a:p>
                      <a:r>
                        <a:t>nan</a:t>
                      </a:r>
                    </a:p>
                  </a:txBody>
                  <a:tcPr/>
                </a:tc>
                <a:tc>
                  <a:txBody>
                    <a:bodyPr/>
                    <a:lstStyle/>
                    <a:p>
                      <a:r>
                        <a:t>nan</a:t>
                      </a:r>
                    </a:p>
                  </a:txBody>
                  <a:tcPr/>
                </a:tc>
              </a:tr>
            </a:tbl>
          </a:graphicData>
        </a:graphic>
      </p:graphicFrame>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16</a:t>
            </a:r>
          </a:p>
        </p:txBody>
      </p:sp>
      <p:sp>
        <p:nvSpPr>
          <p:cNvPr id="3" name="Content Placeholder 2"/>
          <p:cNvSpPr>
            <a:spLocks noGrp="1"/>
          </p:cNvSpPr>
          <p:nvPr>
            <p:ph idx="1"/>
          </p:nvPr>
        </p:nvSpPr>
        <p:spPr/>
        <p:txBody>
          <a:bodyPr/>
          <a:lstStyle/>
          <a:p>
            <a:r>
              <a:t>1,500.03 6,257.67 4,805.26 2,371.58 41.55 2.06 5,763.86 4,612.16 3,344.14 1,347.17 0.00 2.08 4,002.59 3,024.66 2,009.69 572.35 </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16 Table: 1</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tblGrid>
              <a:tr h="457200">
                <a:tc>
                  <a:txBody>
                    <a:bodyPr/>
                    <a:lstStyle/>
                    <a:p>
                      <a:r>
                        <a:t>(K)</a:t>
                      </a:r>
                    </a:p>
                  </a:txBody>
                  <a:tcPr/>
                </a:tc>
                <a:tc>
                  <a:txBody>
                    <a:bodyPr/>
                    <a:lstStyle/>
                    <a:p>
                      <a:r>
                        <a:t>SVP</a:t>
                      </a:r>
                    </a:p>
                  </a:txBody>
                  <a:tcPr/>
                </a:tc>
                <a:tc>
                  <a:txBody>
                    <a:bodyPr/>
                    <a:lstStyle/>
                    <a:p>
                      <a:r>
                        <a:t>0.1 MPa</a:t>
                      </a:r>
                    </a:p>
                  </a:txBody>
                  <a:tcPr/>
                </a:tc>
                <a:tc>
                  <a:txBody>
                    <a:bodyPr/>
                    <a:lstStyle/>
                    <a:p>
                      <a:r>
                        <a:t>0.25 MPa</a:t>
                      </a:r>
                    </a:p>
                  </a:txBody>
                  <a:tcPr/>
                </a:tc>
                <a:tc>
                  <a:txBody>
                    <a:bodyPr/>
                    <a:lstStyle/>
                    <a:p>
                      <a:r>
                        <a:t>0.5 MPa</a:t>
                      </a:r>
                    </a:p>
                  </a:txBody>
                  <a:tcPr/>
                </a:tc>
                <a:tc>
                  <a:txBody>
                    <a:bodyPr/>
                    <a:lstStyle/>
                    <a:p>
                      <a:r>
                        <a:t>1 MPa</a:t>
                      </a:r>
                    </a:p>
                  </a:txBody>
                  <a:tcPr/>
                </a:tc>
                <a:tc>
                  <a:txBody>
                    <a:bodyPr/>
                    <a:lstStyle/>
                    <a:p>
                      <a:r>
                        <a:t>1.5 MPa</a:t>
                      </a:r>
                    </a:p>
                  </a:txBody>
                  <a:tcPr/>
                </a:tc>
                <a:tc>
                  <a:txBody>
                    <a:bodyPr/>
                    <a:lstStyle/>
                    <a:p>
                      <a:r>
                        <a:t>2 MPa</a:t>
                      </a:r>
                    </a:p>
                  </a:txBody>
                  <a:tcPr/>
                </a:tc>
                <a:tc>
                  <a:txBody>
                    <a:bodyPr/>
                    <a:lstStyle/>
                    <a:p>
                      <a:r>
                        <a:t>2.5 MPa</a:t>
                      </a:r>
                    </a:p>
                  </a:txBody>
                  <a:tcPr/>
                </a:tc>
              </a:tr>
              <a:tr h="457200">
                <a:tc>
                  <a:txBody>
                    <a:bodyPr/>
                    <a:lstStyle/>
                    <a:p>
                      <a:r>
                        <a:t>1.98</a:t>
                      </a:r>
                    </a:p>
                  </a:txBody>
                  <a:tcPr/>
                </a:tc>
                <a:tc>
                  <a:txBody>
                    <a:bodyPr/>
                    <a:lstStyle/>
                    <a:p>
                      <a:r>
                        <a:t>11,607.65</a:t>
                      </a:r>
                    </a:p>
                  </a:txBody>
                  <a:tcPr/>
                </a:tc>
                <a:tc>
                  <a:txBody>
                    <a:bodyPr/>
                    <a:lstStyle/>
                    <a:p>
                      <a:r>
                        <a:t>10,327.35</a:t>
                      </a:r>
                    </a:p>
                  </a:txBody>
                  <a:tcPr/>
                </a:tc>
                <a:tc>
                  <a:txBody>
                    <a:bodyPr/>
                    <a:lstStyle/>
                    <a:p>
                      <a:r>
                        <a:t>8,711.42</a:t>
                      </a:r>
                    </a:p>
                  </a:txBody>
                  <a:tcPr/>
                </a:tc>
                <a:tc>
                  <a:txBody>
                    <a:bodyPr/>
                    <a:lstStyle/>
                    <a:p>
                      <a:r>
                        <a:t>5,792.32</a:t>
                      </a:r>
                    </a:p>
                  </a:txBody>
                  <a:tcPr/>
                </a:tc>
                <a:tc>
                  <a:txBody>
                    <a:bodyPr/>
                    <a:lstStyle/>
                    <a:p>
                      <a:r>
                        <a:t>1,317.94</a:t>
                      </a:r>
                    </a:p>
                  </a:txBody>
                  <a:tcPr/>
                </a:tc>
                <a:tc>
                  <a:txBody>
                    <a:bodyPr/>
                    <a:lstStyle/>
                    <a:p>
                      <a:r>
                        <a:t>27.72</a:t>
                      </a:r>
                    </a:p>
                  </a:txBody>
                  <a:tcPr/>
                </a:tc>
                <a:tc>
                  <a:txBody>
                    <a:bodyPr/>
                    <a:lstStyle/>
                    <a:p>
                      <a:r>
                        <a:t>nan</a:t>
                      </a:r>
                    </a:p>
                  </a:txBody>
                  <a:tcPr/>
                </a:tc>
                <a:tc>
                  <a:txBody>
                    <a:bodyPr/>
                    <a:lstStyle/>
                    <a:p>
                      <a:r>
                        <a:t>nan</a:t>
                      </a:r>
                    </a:p>
                  </a:txBody>
                  <a:tcPr/>
                </a:tc>
              </a:tr>
              <a:tr h="457200">
                <a:tc>
                  <a:txBody>
                    <a:bodyPr/>
                    <a:lstStyle/>
                    <a:p>
                      <a:r>
                        <a:t>2</a:t>
                      </a:r>
                    </a:p>
                  </a:txBody>
                  <a:tcPr/>
                </a:tc>
                <a:tc>
                  <a:txBody>
                    <a:bodyPr/>
                    <a:lstStyle/>
                    <a:p>
                      <a:r>
                        <a:t>10,519.24</a:t>
                      </a:r>
                    </a:p>
                  </a:txBody>
                  <a:tcPr/>
                </a:tc>
                <a:tc>
                  <a:txBody>
                    <a:bodyPr/>
                    <a:lstStyle/>
                    <a:p>
                      <a:r>
                        <a:t>9,202.22</a:t>
                      </a:r>
                    </a:p>
                  </a:txBody>
                  <a:tcPr/>
                </a:tc>
                <a:tc>
                  <a:txBody>
                    <a:bodyPr/>
                    <a:lstStyle/>
                    <a:p>
                      <a:r>
                        <a:t>7,583.96</a:t>
                      </a:r>
                    </a:p>
                  </a:txBody>
                  <a:tcPr/>
                </a:tc>
                <a:tc>
                  <a:txBody>
                    <a:bodyPr/>
                    <a:lstStyle/>
                    <a:p>
                      <a:r>
                        <a:t>4,700.74</a:t>
                      </a:r>
                    </a:p>
                  </a:txBody>
                  <a:tcPr/>
                </a:tc>
                <a:tc>
                  <a:txBody>
                    <a:bodyPr/>
                    <a:lstStyle/>
                    <a:p>
                      <a:r>
                        <a:t>703.69</a:t>
                      </a:r>
                    </a:p>
                  </a:txBody>
                  <a:tcPr/>
                </a:tc>
                <a:tc>
                  <a:txBody>
                    <a:bodyPr/>
                    <a:lstStyle/>
                    <a:p>
                      <a:r>
                        <a:t>0.00</a:t>
                      </a:r>
                    </a:p>
                  </a:txBody>
                  <a:tcPr/>
                </a:tc>
                <a:tc>
                  <a:txBody>
                    <a:bodyPr/>
                    <a:lstStyle/>
                    <a:p>
                      <a:r>
                        <a:t>nan</a:t>
                      </a:r>
                    </a:p>
                  </a:txBody>
                  <a:tcPr/>
                </a:tc>
                <a:tc>
                  <a:txBody>
                    <a:bodyPr/>
                    <a:lstStyle/>
                    <a:p>
                      <a:r>
                        <a:t>nan</a:t>
                      </a:r>
                    </a:p>
                  </a:txBody>
                  <a:tcPr/>
                </a:tc>
              </a:tr>
              <a:tr h="457200">
                <a:tc>
                  <a:txBody>
                    <a:bodyPr/>
                    <a:lstStyle/>
                    <a:p>
                      <a:r>
                        <a:t>2.02</a:t>
                      </a:r>
                    </a:p>
                  </a:txBody>
                  <a:tcPr/>
                </a:tc>
                <a:tc>
                  <a:txBody>
                    <a:bodyPr/>
                    <a:lstStyle/>
                    <a:p>
                      <a:r>
                        <a:t>9,137.17</a:t>
                      </a:r>
                    </a:p>
                  </a:txBody>
                  <a:tcPr/>
                </a:tc>
                <a:tc>
                  <a:txBody>
                    <a:bodyPr/>
                    <a:lstStyle/>
                    <a:p>
                      <a:r>
                        <a:t>7,822.67</a:t>
                      </a:r>
                    </a:p>
                  </a:txBody>
                  <a:tcPr/>
                </a:tc>
                <a:tc>
                  <a:txBody>
                    <a:bodyPr/>
                    <a:lstStyle/>
                    <a:p>
                      <a:r>
                        <a:t>6,255.61</a:t>
                      </a:r>
                    </a:p>
                  </a:txBody>
                  <a:tcPr/>
                </a:tc>
                <a:tc>
                  <a:txBody>
                    <a:bodyPr/>
                    <a:lstStyle/>
                    <a:p>
                      <a:r>
                        <a:t>3,528.19</a:t>
                      </a:r>
                    </a:p>
                  </a:txBody>
                  <a:tcPr/>
                </a:tc>
                <a:tc>
                  <a:txBody>
                    <a:bodyPr/>
                    <a:lstStyle/>
                    <a:p>
                      <a:r>
                        <a:t>263.46</a:t>
                      </a:r>
                    </a:p>
                  </a:txBody>
                  <a:tcPr/>
                </a:tc>
                <a:tc>
                  <a:txBody>
                    <a:bodyPr/>
                    <a:lstStyle/>
                    <a:p>
                      <a:r>
                        <a:t>nan</a:t>
                      </a:r>
                    </a:p>
                  </a:txBody>
                  <a:tcPr/>
                </a:tc>
                <a:tc>
                  <a:txBody>
                    <a:bodyPr/>
                    <a:lstStyle/>
                    <a:p>
                      <a:r>
                        <a:t>nan</a:t>
                      </a:r>
                    </a:p>
                  </a:txBody>
                  <a:tcPr/>
                </a:tc>
                <a:tc>
                  <a:txBody>
                    <a:bodyPr/>
                    <a:lstStyle/>
                    <a:p>
                      <a:r>
                        <a:t>nan</a:t>
                      </a:r>
                    </a:p>
                  </a:txBody>
                  <a:tcPr/>
                </a:tc>
              </a:tr>
              <a:tr h="457200">
                <a:tc>
                  <a:txBody>
                    <a:bodyPr/>
                    <a:lstStyle/>
                    <a:p>
                      <a:r>
                        <a:t>2.04</a:t>
                      </a:r>
                    </a:p>
                  </a:txBody>
                  <a:tcPr/>
                </a:tc>
                <a:tc>
                  <a:txBody>
                    <a:bodyPr/>
                    <a:lstStyle/>
                    <a:p>
                      <a:r>
                        <a:t>7,520.03</a:t>
                      </a:r>
                    </a:p>
                  </a:txBody>
                  <a:tcPr/>
                </a:tc>
                <a:tc>
                  <a:txBody>
                    <a:bodyPr/>
                    <a:lstStyle/>
                    <a:p>
                      <a:r>
                        <a:t>6,257.67</a:t>
                      </a:r>
                    </a:p>
                  </a:txBody>
                  <a:tcPr/>
                </a:tc>
                <a:tc>
                  <a:txBody>
                    <a:bodyPr/>
                    <a:lstStyle/>
                    <a:p>
                      <a:r>
                        <a:t>4,805.26</a:t>
                      </a:r>
                    </a:p>
                  </a:txBody>
                  <a:tcPr/>
                </a:tc>
                <a:tc>
                  <a:txBody>
                    <a:bodyPr/>
                    <a:lstStyle/>
                    <a:p>
                      <a:r>
                        <a:t>2,371.58</a:t>
                      </a:r>
                    </a:p>
                  </a:txBody>
                  <a:tcPr/>
                </a:tc>
                <a:tc>
                  <a:txBody>
                    <a:bodyPr/>
                    <a:lstStyle/>
                    <a:p>
                      <a:r>
                        <a:t>41.55</a:t>
                      </a:r>
                    </a:p>
                  </a:txBody>
                  <a:tcPr/>
                </a:tc>
                <a:tc>
                  <a:txBody>
                    <a:bodyPr/>
                    <a:lstStyle/>
                    <a:p>
                      <a:r>
                        <a:t>nan</a:t>
                      </a:r>
                    </a:p>
                  </a:txBody>
                  <a:tcPr/>
                </a:tc>
                <a:tc>
                  <a:txBody>
                    <a:bodyPr/>
                    <a:lstStyle/>
                    <a:p>
                      <a:r>
                        <a:t>nan</a:t>
                      </a:r>
                    </a:p>
                  </a:txBody>
                  <a:tcPr/>
                </a:tc>
                <a:tc>
                  <a:txBody>
                    <a:bodyPr/>
                    <a:lstStyle/>
                    <a:p>
                      <a:r>
                        <a:t>nan</a:t>
                      </a:r>
                    </a:p>
                  </a:txBody>
                  <a:tcPr/>
                </a:tc>
              </a:tr>
              <a:tr h="457200">
                <a:tc>
                  <a:txBody>
                    <a:bodyPr/>
                    <a:lstStyle/>
                    <a:p>
                      <a:r>
                        <a:t>2.06</a:t>
                      </a:r>
                    </a:p>
                  </a:txBody>
                  <a:tcPr/>
                </a:tc>
                <a:tc>
                  <a:txBody>
                    <a:bodyPr/>
                    <a:lstStyle/>
                    <a:p>
                      <a:r>
                        <a:t>5,763.86</a:t>
                      </a:r>
                    </a:p>
                  </a:txBody>
                  <a:tcPr/>
                </a:tc>
                <a:tc>
                  <a:txBody>
                    <a:bodyPr/>
                    <a:lstStyle/>
                    <a:p>
                      <a:r>
                        <a:t>4,612.16</a:t>
                      </a:r>
                    </a:p>
                  </a:txBody>
                  <a:tcPr/>
                </a:tc>
                <a:tc>
                  <a:txBody>
                    <a:bodyPr/>
                    <a:lstStyle/>
                    <a:p>
                      <a:r>
                        <a:t>3,344.14</a:t>
                      </a:r>
                    </a:p>
                  </a:txBody>
                  <a:tcPr/>
                </a:tc>
                <a:tc>
                  <a:txBody>
                    <a:bodyPr/>
                    <a:lstStyle/>
                    <a:p>
                      <a:r>
                        <a:t>1,347.17</a:t>
                      </a:r>
                    </a:p>
                  </a:txBody>
                  <a:tcPr/>
                </a:tc>
                <a:tc>
                  <a:txBody>
                    <a:bodyPr/>
                    <a:lstStyle/>
                    <a:p>
                      <a:r>
                        <a:t>0.00</a:t>
                      </a:r>
                    </a:p>
                  </a:txBody>
                  <a:tcPr/>
                </a:tc>
                <a:tc>
                  <a:txBody>
                    <a:bodyPr/>
                    <a:lstStyle/>
                    <a:p>
                      <a:r>
                        <a:t>nan</a:t>
                      </a:r>
                    </a:p>
                  </a:txBody>
                  <a:tcPr/>
                </a:tc>
                <a:tc>
                  <a:txBody>
                    <a:bodyPr/>
                    <a:lstStyle/>
                    <a:p>
                      <a:r>
                        <a:t>nan</a:t>
                      </a:r>
                    </a:p>
                  </a:txBody>
                  <a:tcPr/>
                </a:tc>
                <a:tc>
                  <a:txBody>
                    <a:bodyPr/>
                    <a:lstStyle/>
                    <a:p>
                      <a:r>
                        <a:t>nan</a:t>
                      </a:r>
                    </a:p>
                  </a:txBody>
                  <a:tcPr/>
                </a:tc>
              </a:tr>
              <a:tr h="457200">
                <a:tc>
                  <a:txBody>
                    <a:bodyPr/>
                    <a:lstStyle/>
                    <a:p>
                      <a:r>
                        <a:t>2.08</a:t>
                      </a:r>
                    </a:p>
                  </a:txBody>
                  <a:tcPr/>
                </a:tc>
                <a:tc>
                  <a:txBody>
                    <a:bodyPr/>
                    <a:lstStyle/>
                    <a:p>
                      <a:r>
                        <a:t>4,002.59</a:t>
                      </a:r>
                    </a:p>
                  </a:txBody>
                  <a:tcPr/>
                </a:tc>
                <a:tc>
                  <a:txBody>
                    <a:bodyPr/>
                    <a:lstStyle/>
                    <a:p>
                      <a:r>
                        <a:t>3,024.66</a:t>
                      </a:r>
                    </a:p>
                  </a:txBody>
                  <a:tcPr/>
                </a:tc>
                <a:tc>
                  <a:txBody>
                    <a:bodyPr/>
                    <a:lstStyle/>
                    <a:p>
                      <a:r>
                        <a:t>2,009.69</a:t>
                      </a:r>
                    </a:p>
                  </a:txBody>
                  <a:tcPr/>
                </a:tc>
                <a:tc>
                  <a:txBody>
                    <a:bodyPr/>
                    <a:lstStyle/>
                    <a:p>
                      <a:r>
                        <a:t>572.35</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r>
              <a:tr h="457200">
                <a:tc>
                  <a:txBody>
                    <a:bodyPr/>
                    <a:lstStyle/>
                    <a:p>
                      <a:r>
                        <a:t>2.1</a:t>
                      </a:r>
                    </a:p>
                  </a:txBody>
                  <a:tcPr/>
                </a:tc>
                <a:tc>
                  <a:txBody>
                    <a:bodyPr/>
                    <a:lstStyle/>
                    <a:p>
                      <a:r>
                        <a:t>2,400.26</a:t>
                      </a:r>
                    </a:p>
                  </a:txBody>
                  <a:tcPr/>
                </a:tc>
                <a:tc>
                  <a:txBody>
                    <a:bodyPr/>
                    <a:lstStyle/>
                    <a:p>
                      <a:r>
                        <a:t>1,655.30</a:t>
                      </a:r>
                    </a:p>
                  </a:txBody>
                  <a:tcPr/>
                </a:tc>
                <a:tc>
                  <a:txBody>
                    <a:bodyPr/>
                    <a:lstStyle/>
                    <a:p>
                      <a:r>
                        <a:t>947.80</a:t>
                      </a:r>
                    </a:p>
                  </a:txBody>
                  <a:tcPr/>
                </a:tc>
                <a:tc>
                  <a:txBody>
                    <a:bodyPr/>
                    <a:lstStyle/>
                    <a:p>
                      <a:r>
                        <a:t>129.50</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r>
              <a:tr h="457200">
                <a:tc>
                  <a:txBody>
                    <a:bodyPr/>
                    <a:lstStyle/>
                    <a:p>
                      <a:r>
                        <a:t>2.12</a:t>
                      </a:r>
                    </a:p>
                  </a:txBody>
                  <a:tcPr/>
                </a:tc>
                <a:tc>
                  <a:txBody>
                    <a:bodyPr/>
                    <a:lstStyle/>
                    <a:p>
                      <a:r>
                        <a:t>1,129.61</a:t>
                      </a:r>
                    </a:p>
                  </a:txBody>
                  <a:tcPr/>
                </a:tc>
                <a:tc>
                  <a:txBody>
                    <a:bodyPr/>
                    <a:lstStyle/>
                    <a:p>
                      <a:r>
                        <a:t>657.73</a:t>
                      </a:r>
                    </a:p>
                  </a:txBody>
                  <a:tcPr/>
                </a:tc>
                <a:tc>
                  <a:txBody>
                    <a:bodyPr/>
                    <a:lstStyle/>
                    <a:p>
                      <a:r>
                        <a:t>276.12</a:t>
                      </a:r>
                    </a:p>
                  </a:txBody>
                  <a:tcPr/>
                </a:tc>
                <a:tc>
                  <a:txBody>
                    <a:bodyPr/>
                    <a:lstStyle/>
                    <a:p>
                      <a:r>
                        <a:t>1.99</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r>
              <a:tr h="457200">
                <a:tc>
                  <a:txBody>
                    <a:bodyPr/>
                    <a:lstStyle/>
                    <a:p>
                      <a:r>
                        <a:t>2.14</a:t>
                      </a:r>
                    </a:p>
                  </a:txBody>
                  <a:tcPr/>
                </a:tc>
                <a:tc>
                  <a:txBody>
                    <a:bodyPr/>
                    <a:lstStyle/>
                    <a:p>
                      <a:r>
                        <a:t>328.41</a:t>
                      </a:r>
                    </a:p>
                  </a:txBody>
                  <a:tcPr/>
                </a:tc>
                <a:tc>
                  <a:txBody>
                    <a:bodyPr/>
                    <a:lstStyle/>
                    <a:p>
                      <a:r>
                        <a:t>125.60</a:t>
                      </a:r>
                    </a:p>
                  </a:txBody>
                  <a:tcPr/>
                </a:tc>
                <a:tc>
                  <a:txBody>
                    <a:bodyPr/>
                    <a:lstStyle/>
                    <a:p>
                      <a:r>
                        <a:t>18.18</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r>
              <a:tr h="457200">
                <a:tc>
                  <a:txBody>
                    <a:bodyPr/>
                    <a:lstStyle/>
                    <a:p>
                      <a:r>
                        <a:t>2.16</a:t>
                      </a:r>
                    </a:p>
                  </a:txBody>
                  <a:tcPr/>
                </a:tc>
                <a:tc>
                  <a:txBody>
                    <a:bodyPr/>
                    <a:lstStyle/>
                    <a:p>
                      <a:r>
                        <a:t>21.57</a:t>
                      </a:r>
                    </a:p>
                  </a:txBody>
                  <a:tcPr/>
                </a:tc>
                <a:tc>
                  <a:txBody>
                    <a:bodyPr/>
                    <a:lstStyle/>
                    <a:p>
                      <a:r>
                        <a:t>0.35</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r>
            </a:tbl>
          </a:graphicData>
        </a:graphic>
      </p:graphicFrame>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17</a:t>
            </a:r>
          </a:p>
        </p:txBody>
      </p:sp>
      <p:sp>
        <p:nvSpPr>
          <p:cNvPr id="3" name="Content Placeholder 2"/>
          <p:cNvSpPr>
            <a:spLocks noGrp="1"/>
          </p:cNvSpPr>
          <p:nvPr>
            <p:ph idx="1"/>
          </p:nvPr>
        </p:nvSpPr>
        <p:spPr/>
        <p:txBody>
          <a:bodyPr/>
          <a:lstStyle/>
          <a:p>
            <a:r>
              <a:t>pressure P is in MPa 452 Appendix 5 T-S Diagrams in He II Region Helium T–S diagram showing isobars crossing l-line . pressure P represents 'l-point' and pressure 'p' is in kJ</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17 Table: 1</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tblGrid>
              <a:tr h="167640">
                <a:tc>
                  <a:txBody>
                    <a:bodyPr/>
                    <a:lstStyle/>
                    <a:p>
                      <a:r>
                        <a:t>1.2</a:t>
                      </a:r>
                    </a:p>
                  </a:txBody>
                  <a:tcPr/>
                </a:tc>
                <a:tc>
                  <a:txBody>
                    <a:bodyPr/>
                    <a:lstStyle/>
                    <a:p>
                      <a:r>
                        <a:t>21.35</a:t>
                      </a:r>
                    </a:p>
                  </a:txBody>
                  <a:tcPr/>
                </a:tc>
                <a:tc>
                  <a:txBody>
                    <a:bodyPr/>
                    <a:lstStyle/>
                    <a:p>
                      <a:r>
                        <a:t>nan</a:t>
                      </a:r>
                    </a:p>
                  </a:txBody>
                  <a:tcPr/>
                </a:tc>
                <a:tc>
                  <a:txBody>
                    <a:bodyPr/>
                    <a:lstStyle/>
                    <a:p>
                      <a:r>
                        <a:t>nan</a:t>
                      </a:r>
                    </a:p>
                  </a:txBody>
                  <a:tcPr/>
                </a:tc>
                <a:tc>
                  <a:txBody>
                    <a:bodyPr/>
                    <a:lstStyle/>
                    <a:p>
                      <a:r>
                        <a:t>nan</a:t>
                      </a:r>
                    </a:p>
                  </a:txBody>
                  <a:tcPr/>
                </a:tc>
                <a:tc>
                  <a:txBody>
                    <a:bodyPr/>
                    <a:lstStyle/>
                    <a:p>
                      <a:r>
                        <a:t>3.08</a:t>
                      </a:r>
                    </a:p>
                  </a:txBody>
                  <a:tcPr/>
                </a:tc>
                <a:tc>
                  <a:txBody>
                    <a:bodyPr/>
                    <a:lstStyle/>
                    <a:p>
                      <a:r>
                        <a:t>nan</a:t>
                      </a:r>
                    </a:p>
                  </a:txBody>
                  <a:tcPr/>
                </a:tc>
                <a:tc>
                  <a:txBody>
                    <a:bodyPr/>
                    <a:lstStyle/>
                    <a:p>
                      <a:r>
                        <a:t>nan</a:t>
                      </a:r>
                    </a:p>
                  </a:txBody>
                  <a:tcPr/>
                </a:tc>
                <a:tc>
                  <a:txBody>
                    <a:bodyPr/>
                    <a:lstStyle/>
                    <a:p>
                      <a:r>
                        <a:t>nan</a:t>
                      </a:r>
                    </a:p>
                  </a:txBody>
                  <a:tcPr/>
                </a:tc>
              </a:tr>
              <a:tr h="167640">
                <a:tc>
                  <a:txBody>
                    <a:bodyPr/>
                    <a:lstStyle/>
                    <a:p>
                      <a:r>
                        <a:t>1.22</a:t>
                      </a:r>
                    </a:p>
                  </a:txBody>
                  <a:tcPr/>
                </a:tc>
                <a:tc>
                  <a:txBody>
                    <a:bodyPr/>
                    <a:lstStyle/>
                    <a:p>
                      <a:r>
                        <a:t>20.35</a:t>
                      </a:r>
                    </a:p>
                  </a:txBody>
                  <a:tcPr/>
                </a:tc>
                <a:tc>
                  <a:txBody>
                    <a:bodyPr/>
                    <a:lstStyle/>
                    <a:p>
                      <a:r>
                        <a:t>nan</a:t>
                      </a:r>
                    </a:p>
                  </a:txBody>
                  <a:tcPr/>
                </a:tc>
                <a:tc>
                  <a:txBody>
                    <a:bodyPr/>
                    <a:lstStyle/>
                    <a:p>
                      <a:r>
                        <a:t>nan</a:t>
                      </a:r>
                    </a:p>
                  </a:txBody>
                  <a:tcPr/>
                </a:tc>
                <a:tc>
                  <a:txBody>
                    <a:bodyPr/>
                    <a:lstStyle/>
                    <a:p>
                      <a:r>
                        <a:t>nan</a:t>
                      </a:r>
                    </a:p>
                  </a:txBody>
                  <a:tcPr/>
                </a:tc>
                <a:tc>
                  <a:txBody>
                    <a:bodyPr/>
                    <a:lstStyle/>
                    <a:p>
                      <a:r>
                        <a:t>4.03</a:t>
                      </a:r>
                    </a:p>
                  </a:txBody>
                  <a:tcPr/>
                </a:tc>
                <a:tc>
                  <a:txBody>
                    <a:bodyPr/>
                    <a:lstStyle/>
                    <a:p>
                      <a:r>
                        <a:t>nan</a:t>
                      </a:r>
                    </a:p>
                  </a:txBody>
                  <a:tcPr/>
                </a:tc>
                <a:tc>
                  <a:txBody>
                    <a:bodyPr/>
                    <a:lstStyle/>
                    <a:p>
                      <a:r>
                        <a:t>nan</a:t>
                      </a:r>
                    </a:p>
                  </a:txBody>
                  <a:tcPr/>
                </a:tc>
                <a:tc>
                  <a:txBody>
                    <a:bodyPr/>
                    <a:lstStyle/>
                    <a:p>
                      <a:r>
                        <a:t>nan</a:t>
                      </a:r>
                    </a:p>
                  </a:txBody>
                  <a:tcPr/>
                </a:tc>
              </a:tr>
              <a:tr h="167640">
                <a:tc>
                  <a:txBody>
                    <a:bodyPr/>
                    <a:lstStyle/>
                    <a:p>
                      <a:r>
                        <a:t>1.26</a:t>
                      </a:r>
                    </a:p>
                  </a:txBody>
                  <a:tcPr/>
                </a:tc>
                <a:tc>
                  <a:txBody>
                    <a:bodyPr/>
                    <a:lstStyle/>
                    <a:p>
                      <a:r>
                        <a:t>18.67</a:t>
                      </a:r>
                    </a:p>
                  </a:txBody>
                  <a:tcPr/>
                </a:tc>
                <a:tc>
                  <a:txBody>
                    <a:bodyPr/>
                    <a:lstStyle/>
                    <a:p>
                      <a:r>
                        <a:t>nan</a:t>
                      </a:r>
                    </a:p>
                  </a:txBody>
                  <a:tcPr/>
                </a:tc>
                <a:tc>
                  <a:txBody>
                    <a:bodyPr/>
                    <a:lstStyle/>
                    <a:p>
                      <a:r>
                        <a:t>nan</a:t>
                      </a:r>
                    </a:p>
                  </a:txBody>
                  <a:tcPr/>
                </a:tc>
                <a:tc>
                  <a:txBody>
                    <a:bodyPr/>
                    <a:lstStyle/>
                    <a:p>
                      <a:r>
                        <a:t>nan</a:t>
                      </a:r>
                    </a:p>
                  </a:txBody>
                  <a:tcPr/>
                </a:tc>
                <a:tc>
                  <a:txBody>
                    <a:bodyPr/>
                    <a:lstStyle/>
                    <a:p>
                      <a:r>
                        <a:t>6.77</a:t>
                      </a:r>
                    </a:p>
                  </a:txBody>
                  <a:tcPr/>
                </a:tc>
                <a:tc>
                  <a:txBody>
                    <a:bodyPr/>
                    <a:lstStyle/>
                    <a:p>
                      <a:r>
                        <a:t>nan</a:t>
                      </a:r>
                    </a:p>
                  </a:txBody>
                  <a:tcPr/>
                </a:tc>
                <a:tc>
                  <a:txBody>
                    <a:bodyPr/>
                    <a:lstStyle/>
                    <a:p>
                      <a:r>
                        <a:t>nan</a:t>
                      </a:r>
                    </a:p>
                  </a:txBody>
                  <a:tcPr/>
                </a:tc>
                <a:tc>
                  <a:txBody>
                    <a:bodyPr/>
                    <a:lstStyle/>
                    <a:p>
                      <a:r>
                        <a:t>nan</a:t>
                      </a:r>
                    </a:p>
                  </a:txBody>
                  <a:tcPr/>
                </a:tc>
              </a:tr>
              <a:tr h="167640">
                <a:tc>
                  <a:txBody>
                    <a:bodyPr/>
                    <a:lstStyle/>
                    <a:p>
                      <a:r>
                        <a:t>1.28</a:t>
                      </a:r>
                    </a:p>
                  </a:txBody>
                  <a:tcPr/>
                </a:tc>
                <a:tc>
                  <a:txBody>
                    <a:bodyPr/>
                    <a:lstStyle/>
                    <a:p>
                      <a:r>
                        <a:t>17.97</a:t>
                      </a:r>
                    </a:p>
                  </a:txBody>
                  <a:tcPr/>
                </a:tc>
                <a:tc>
                  <a:txBody>
                    <a:bodyPr/>
                    <a:lstStyle/>
                    <a:p>
                      <a:r>
                        <a:t>nan</a:t>
                      </a:r>
                    </a:p>
                  </a:txBody>
                  <a:tcPr/>
                </a:tc>
                <a:tc>
                  <a:txBody>
                    <a:bodyPr/>
                    <a:lstStyle/>
                    <a:p>
                      <a:r>
                        <a:t>nan</a:t>
                      </a:r>
                    </a:p>
                  </a:txBody>
                  <a:tcPr/>
                </a:tc>
                <a:tc>
                  <a:txBody>
                    <a:bodyPr/>
                    <a:lstStyle/>
                    <a:p>
                      <a:r>
                        <a:t>nan</a:t>
                      </a:r>
                    </a:p>
                  </a:txBody>
                  <a:tcPr/>
                </a:tc>
                <a:tc>
                  <a:txBody>
                    <a:bodyPr/>
                    <a:lstStyle/>
                    <a:p>
                      <a:r>
                        <a:t>8.67</a:t>
                      </a:r>
                    </a:p>
                  </a:txBody>
                  <a:tcPr/>
                </a:tc>
                <a:tc>
                  <a:txBody>
                    <a:bodyPr/>
                    <a:lstStyle/>
                    <a:p>
                      <a:r>
                        <a:t>nan</a:t>
                      </a:r>
                    </a:p>
                  </a:txBody>
                  <a:tcPr/>
                </a:tc>
                <a:tc>
                  <a:txBody>
                    <a:bodyPr/>
                    <a:lstStyle/>
                    <a:p>
                      <a:r>
                        <a:t>nan</a:t>
                      </a:r>
                    </a:p>
                  </a:txBody>
                  <a:tcPr/>
                </a:tc>
                <a:tc>
                  <a:txBody>
                    <a:bodyPr/>
                    <a:lstStyle/>
                    <a:p>
                      <a:r>
                        <a:t>nan</a:t>
                      </a:r>
                    </a:p>
                  </a:txBody>
                  <a:tcPr/>
                </a:tc>
              </a:tr>
              <a:tr h="167640">
                <a:tc>
                  <a:txBody>
                    <a:bodyPr/>
                    <a:lstStyle/>
                    <a:p>
                      <a:r>
                        <a:t>1.3</a:t>
                      </a:r>
                    </a:p>
                  </a:txBody>
                  <a:tcPr/>
                </a:tc>
                <a:tc>
                  <a:txBody>
                    <a:bodyPr/>
                    <a:lstStyle/>
                    <a:p>
                      <a:r>
                        <a:t>17.35</a:t>
                      </a:r>
                    </a:p>
                  </a:txBody>
                  <a:tcPr/>
                </a:tc>
                <a:tc>
                  <a:txBody>
                    <a:bodyPr/>
                    <a:lstStyle/>
                    <a:p>
                      <a:r>
                        <a:t>nan</a:t>
                      </a:r>
                    </a:p>
                  </a:txBody>
                  <a:tcPr/>
                </a:tc>
                <a:tc>
                  <a:txBody>
                    <a:bodyPr/>
                    <a:lstStyle/>
                    <a:p>
                      <a:r>
                        <a:t>nan</a:t>
                      </a:r>
                    </a:p>
                  </a:txBody>
                  <a:tcPr/>
                </a:tc>
                <a:tc>
                  <a:txBody>
                    <a:bodyPr/>
                    <a:lstStyle/>
                    <a:p>
                      <a:r>
                        <a:t>nan</a:t>
                      </a:r>
                    </a:p>
                  </a:txBody>
                  <a:tcPr/>
                </a:tc>
                <a:tc>
                  <a:txBody>
                    <a:bodyPr/>
                    <a:lstStyle/>
                    <a:p>
                      <a:r>
                        <a:t>11.03</a:t>
                      </a:r>
                    </a:p>
                  </a:txBody>
                  <a:tcPr/>
                </a:tc>
                <a:tc>
                  <a:txBody>
                    <a:bodyPr/>
                    <a:lstStyle/>
                    <a:p>
                      <a:r>
                        <a:t>nan</a:t>
                      </a:r>
                    </a:p>
                  </a:txBody>
                  <a:tcPr/>
                </a:tc>
                <a:tc>
                  <a:txBody>
                    <a:bodyPr/>
                    <a:lstStyle/>
                    <a:p>
                      <a:r>
                        <a:t>nan</a:t>
                      </a:r>
                    </a:p>
                  </a:txBody>
                  <a:tcPr/>
                </a:tc>
                <a:tc>
                  <a:txBody>
                    <a:bodyPr/>
                    <a:lstStyle/>
                    <a:p>
                      <a:r>
                        <a:t>nan</a:t>
                      </a:r>
                    </a:p>
                  </a:txBody>
                  <a:tcPr/>
                </a:tc>
              </a:tr>
              <a:tr h="167640">
                <a:tc>
                  <a:txBody>
                    <a:bodyPr/>
                    <a:lstStyle/>
                    <a:p>
                      <a:r>
                        <a:t>1.32</a:t>
                      </a:r>
                    </a:p>
                  </a:txBody>
                  <a:tcPr/>
                </a:tc>
                <a:tc>
                  <a:txBody>
                    <a:bodyPr/>
                    <a:lstStyle/>
                    <a:p>
                      <a:r>
                        <a:t>16.8</a:t>
                      </a:r>
                    </a:p>
                  </a:txBody>
                  <a:tcPr/>
                </a:tc>
                <a:tc>
                  <a:txBody>
                    <a:bodyPr/>
                    <a:lstStyle/>
                    <a:p>
                      <a:r>
                        <a:t>nan</a:t>
                      </a:r>
                    </a:p>
                  </a:txBody>
                  <a:tcPr/>
                </a:tc>
                <a:tc>
                  <a:txBody>
                    <a:bodyPr/>
                    <a:lstStyle/>
                    <a:p>
                      <a:r>
                        <a:t>nan</a:t>
                      </a:r>
                    </a:p>
                  </a:txBody>
                  <a:tcPr/>
                </a:tc>
                <a:tc>
                  <a:txBody>
                    <a:bodyPr/>
                    <a:lstStyle/>
                    <a:p>
                      <a:r>
                        <a:t>nan</a:t>
                      </a:r>
                    </a:p>
                  </a:txBody>
                  <a:tcPr/>
                </a:tc>
                <a:tc>
                  <a:txBody>
                    <a:bodyPr/>
                    <a:lstStyle/>
                    <a:p>
                      <a:r>
                        <a:t>13.94</a:t>
                      </a:r>
                    </a:p>
                  </a:txBody>
                  <a:tcPr/>
                </a:tc>
                <a:tc>
                  <a:txBody>
                    <a:bodyPr/>
                    <a:lstStyle/>
                    <a:p>
                      <a:r>
                        <a:t>nan</a:t>
                      </a:r>
                    </a:p>
                  </a:txBody>
                  <a:tcPr/>
                </a:tc>
                <a:tc>
                  <a:txBody>
                    <a:bodyPr/>
                    <a:lstStyle/>
                    <a:p>
                      <a:r>
                        <a:t>nan</a:t>
                      </a:r>
                    </a:p>
                  </a:txBody>
                  <a:tcPr/>
                </a:tc>
                <a:tc>
                  <a:txBody>
                    <a:bodyPr/>
                    <a:lstStyle/>
                    <a:p>
                      <a:r>
                        <a:t>nan</a:t>
                      </a:r>
                    </a:p>
                  </a:txBody>
                  <a:tcPr/>
                </a:tc>
              </a:tr>
              <a:tr h="167640">
                <a:tc>
                  <a:txBody>
                    <a:bodyPr/>
                    <a:lstStyle/>
                    <a:p>
                      <a:r>
                        <a:t>1.34</a:t>
                      </a:r>
                    </a:p>
                  </a:txBody>
                  <a:tcPr/>
                </a:tc>
                <a:tc>
                  <a:txBody>
                    <a:bodyPr/>
                    <a:lstStyle/>
                    <a:p>
                      <a:r>
                        <a:t>16.33</a:t>
                      </a:r>
                    </a:p>
                  </a:txBody>
                  <a:tcPr/>
                </a:tc>
                <a:tc>
                  <a:txBody>
                    <a:bodyPr/>
                    <a:lstStyle/>
                    <a:p>
                      <a:r>
                        <a:t>nan</a:t>
                      </a:r>
                    </a:p>
                  </a:txBody>
                  <a:tcPr/>
                </a:tc>
                <a:tc>
                  <a:txBody>
                    <a:bodyPr/>
                    <a:lstStyle/>
                    <a:p>
                      <a:r>
                        <a:t>nan</a:t>
                      </a:r>
                    </a:p>
                  </a:txBody>
                  <a:tcPr/>
                </a:tc>
                <a:tc>
                  <a:txBody>
                    <a:bodyPr/>
                    <a:lstStyle/>
                    <a:p>
                      <a:r>
                        <a:t>nan</a:t>
                      </a:r>
                    </a:p>
                  </a:txBody>
                  <a:tcPr/>
                </a:tc>
                <a:tc>
                  <a:txBody>
                    <a:bodyPr/>
                    <a:lstStyle/>
                    <a:p>
                      <a:r>
                        <a:t>17.47</a:t>
                      </a:r>
                    </a:p>
                  </a:txBody>
                  <a:tcPr/>
                </a:tc>
                <a:tc>
                  <a:txBody>
                    <a:bodyPr/>
                    <a:lstStyle/>
                    <a:p>
                      <a:r>
                        <a:t>nan</a:t>
                      </a:r>
                    </a:p>
                  </a:txBody>
                  <a:tcPr/>
                </a:tc>
                <a:tc>
                  <a:txBody>
                    <a:bodyPr/>
                    <a:lstStyle/>
                    <a:p>
                      <a:r>
                        <a:t>nan</a:t>
                      </a:r>
                    </a:p>
                  </a:txBody>
                  <a:tcPr/>
                </a:tc>
                <a:tc>
                  <a:txBody>
                    <a:bodyPr/>
                    <a:lstStyle/>
                    <a:p>
                      <a:r>
                        <a:t>nan</a:t>
                      </a:r>
                    </a:p>
                  </a:txBody>
                  <a:tcPr/>
                </a:tc>
              </a:tr>
              <a:tr h="167640">
                <a:tc>
                  <a:txBody>
                    <a:bodyPr/>
                    <a:lstStyle/>
                    <a:p>
                      <a:r>
                        <a:t>1.36</a:t>
                      </a:r>
                    </a:p>
                  </a:txBody>
                  <a:tcPr/>
                </a:tc>
                <a:tc>
                  <a:txBody>
                    <a:bodyPr/>
                    <a:lstStyle/>
                    <a:p>
                      <a:r>
                        <a:t>15.91</a:t>
                      </a:r>
                    </a:p>
                  </a:txBody>
                  <a:tcPr/>
                </a:tc>
                <a:tc>
                  <a:txBody>
                    <a:bodyPr/>
                    <a:lstStyle/>
                    <a:p>
                      <a:r>
                        <a:t>nan</a:t>
                      </a:r>
                    </a:p>
                  </a:txBody>
                  <a:tcPr/>
                </a:tc>
                <a:tc>
                  <a:txBody>
                    <a:bodyPr/>
                    <a:lstStyle/>
                    <a:p>
                      <a:r>
                        <a:t>nan</a:t>
                      </a:r>
                    </a:p>
                  </a:txBody>
                  <a:tcPr/>
                </a:tc>
                <a:tc>
                  <a:txBody>
                    <a:bodyPr/>
                    <a:lstStyle/>
                    <a:p>
                      <a:r>
                        <a:t>nan</a:t>
                      </a:r>
                    </a:p>
                  </a:txBody>
                  <a:tcPr/>
                </a:tc>
                <a:tc>
                  <a:txBody>
                    <a:bodyPr/>
                    <a:lstStyle/>
                    <a:p>
                      <a:r>
                        <a:t>21.77</a:t>
                      </a:r>
                    </a:p>
                  </a:txBody>
                  <a:tcPr/>
                </a:tc>
                <a:tc>
                  <a:txBody>
                    <a:bodyPr/>
                    <a:lstStyle/>
                    <a:p>
                      <a:r>
                        <a:t>nan</a:t>
                      </a:r>
                    </a:p>
                  </a:txBody>
                  <a:tcPr/>
                </a:tc>
                <a:tc>
                  <a:txBody>
                    <a:bodyPr/>
                    <a:lstStyle/>
                    <a:p>
                      <a:r>
                        <a:t>nan</a:t>
                      </a:r>
                    </a:p>
                  </a:txBody>
                  <a:tcPr/>
                </a:tc>
                <a:tc>
                  <a:txBody>
                    <a:bodyPr/>
                    <a:lstStyle/>
                    <a:p>
                      <a:r>
                        <a:t>nan</a:t>
                      </a:r>
                    </a:p>
                  </a:txBody>
                  <a:tcPr/>
                </a:tc>
              </a:tr>
              <a:tr h="167640">
                <a:tc>
                  <a:txBody>
                    <a:bodyPr/>
                    <a:lstStyle/>
                    <a:p>
                      <a:r>
                        <a:t>1.38</a:t>
                      </a:r>
                    </a:p>
                  </a:txBody>
                  <a:tcPr/>
                </a:tc>
                <a:tc>
                  <a:txBody>
                    <a:bodyPr/>
                    <a:lstStyle/>
                    <a:p>
                      <a:r>
                        <a:t>15.54</a:t>
                      </a:r>
                    </a:p>
                  </a:txBody>
                  <a:tcPr/>
                </a:tc>
                <a:tc>
                  <a:txBody>
                    <a:bodyPr/>
                    <a:lstStyle/>
                    <a:p>
                      <a:r>
                        <a:t>nan</a:t>
                      </a:r>
                    </a:p>
                  </a:txBody>
                  <a:tcPr/>
                </a:tc>
                <a:tc>
                  <a:txBody>
                    <a:bodyPr/>
                    <a:lstStyle/>
                    <a:p>
                      <a:r>
                        <a:t>nan</a:t>
                      </a:r>
                    </a:p>
                  </a:txBody>
                  <a:tcPr/>
                </a:tc>
                <a:tc>
                  <a:txBody>
                    <a:bodyPr/>
                    <a:lstStyle/>
                    <a:p>
                      <a:r>
                        <a:t>nan</a:t>
                      </a:r>
                    </a:p>
                  </a:txBody>
                  <a:tcPr/>
                </a:tc>
                <a:tc>
                  <a:txBody>
                    <a:bodyPr/>
                    <a:lstStyle/>
                    <a:p>
                      <a:r>
                        <a:t>26.96</a:t>
                      </a:r>
                    </a:p>
                  </a:txBody>
                  <a:tcPr/>
                </a:tc>
                <a:tc>
                  <a:txBody>
                    <a:bodyPr/>
                    <a:lstStyle/>
                    <a:p>
                      <a:r>
                        <a:t>nan</a:t>
                      </a:r>
                    </a:p>
                  </a:txBody>
                  <a:tcPr/>
                </a:tc>
                <a:tc>
                  <a:txBody>
                    <a:bodyPr/>
                    <a:lstStyle/>
                    <a:p>
                      <a:r>
                        <a:t>nan</a:t>
                      </a:r>
                    </a:p>
                  </a:txBody>
                  <a:tcPr/>
                </a:tc>
                <a:tc>
                  <a:txBody>
                    <a:bodyPr/>
                    <a:lstStyle/>
                    <a:p>
                      <a:r>
                        <a:t>nan</a:t>
                      </a:r>
                    </a:p>
                  </a:txBody>
                  <a:tcPr/>
                </a:tc>
              </a:tr>
              <a:tr h="167640">
                <a:tc>
                  <a:txBody>
                    <a:bodyPr/>
                    <a:lstStyle/>
                    <a:p>
                      <a:r>
                        <a:t>1.4</a:t>
                      </a:r>
                    </a:p>
                  </a:txBody>
                  <a:tcPr/>
                </a:tc>
                <a:tc>
                  <a:txBody>
                    <a:bodyPr/>
                    <a:lstStyle/>
                    <a:p>
                      <a:r>
                        <a:t>15.22</a:t>
                      </a:r>
                    </a:p>
                  </a:txBody>
                  <a:tcPr/>
                </a:tc>
                <a:tc>
                  <a:txBody>
                    <a:bodyPr/>
                    <a:lstStyle/>
                    <a:p>
                      <a:r>
                        <a:t>nan</a:t>
                      </a:r>
                    </a:p>
                  </a:txBody>
                  <a:tcPr/>
                </a:tc>
                <a:tc>
                  <a:txBody>
                    <a:bodyPr/>
                    <a:lstStyle/>
                    <a:p>
                      <a:r>
                        <a:t>nan</a:t>
                      </a:r>
                    </a:p>
                  </a:txBody>
                  <a:tcPr/>
                </a:tc>
                <a:tc>
                  <a:txBody>
                    <a:bodyPr/>
                    <a:lstStyle/>
                    <a:p>
                      <a:r>
                        <a:t>nan</a:t>
                      </a:r>
                    </a:p>
                  </a:txBody>
                  <a:tcPr/>
                </a:tc>
                <a:tc>
                  <a:txBody>
                    <a:bodyPr/>
                    <a:lstStyle/>
                    <a:p>
                      <a:r>
                        <a:t>33.18</a:t>
                      </a:r>
                    </a:p>
                  </a:txBody>
                  <a:tcPr/>
                </a:tc>
                <a:tc>
                  <a:txBody>
                    <a:bodyPr/>
                    <a:lstStyle/>
                    <a:p>
                      <a:r>
                        <a:t>nan</a:t>
                      </a:r>
                    </a:p>
                  </a:txBody>
                  <a:tcPr/>
                </a:tc>
                <a:tc>
                  <a:txBody>
                    <a:bodyPr/>
                    <a:lstStyle/>
                    <a:p>
                      <a:r>
                        <a:t>nan</a:t>
                      </a:r>
                    </a:p>
                  </a:txBody>
                  <a:tcPr/>
                </a:tc>
                <a:tc>
                  <a:txBody>
                    <a:bodyPr/>
                    <a:lstStyle/>
                    <a:p>
                      <a:r>
                        <a:t>nan</a:t>
                      </a:r>
                    </a:p>
                  </a:txBody>
                  <a:tcPr/>
                </a:tc>
              </a:tr>
              <a:tr h="167640">
                <a:tc>
                  <a:txBody>
                    <a:bodyPr/>
                    <a:lstStyle/>
                    <a:p>
                      <a:r>
                        <a:t>1.44</a:t>
                      </a:r>
                    </a:p>
                  </a:txBody>
                  <a:tcPr/>
                </a:tc>
                <a:tc>
                  <a:txBody>
                    <a:bodyPr/>
                    <a:lstStyle/>
                    <a:p>
                      <a:r>
                        <a:t>14.7</a:t>
                      </a:r>
                    </a:p>
                  </a:txBody>
                  <a:tcPr/>
                </a:tc>
                <a:tc>
                  <a:txBody>
                    <a:bodyPr/>
                    <a:lstStyle/>
                    <a:p>
                      <a:r>
                        <a:t>nan</a:t>
                      </a:r>
                    </a:p>
                  </a:txBody>
                  <a:tcPr/>
                </a:tc>
                <a:tc>
                  <a:txBody>
                    <a:bodyPr/>
                    <a:lstStyle/>
                    <a:p>
                      <a:r>
                        <a:t>nan</a:t>
                      </a:r>
                    </a:p>
                  </a:txBody>
                  <a:tcPr/>
                </a:tc>
                <a:tc>
                  <a:txBody>
                    <a:bodyPr/>
                    <a:lstStyle/>
                    <a:p>
                      <a:r>
                        <a:t>nan</a:t>
                      </a:r>
                    </a:p>
                  </a:txBody>
                  <a:tcPr/>
                </a:tc>
                <a:tc>
                  <a:txBody>
                    <a:bodyPr/>
                    <a:lstStyle/>
                    <a:p>
                      <a:r>
                        <a:t>49.30</a:t>
                      </a:r>
                    </a:p>
                  </a:txBody>
                  <a:tcPr/>
                </a:tc>
                <a:tc>
                  <a:txBody>
                    <a:bodyPr/>
                    <a:lstStyle/>
                    <a:p>
                      <a:r>
                        <a:t>nan</a:t>
                      </a:r>
                    </a:p>
                  </a:txBody>
                  <a:tcPr/>
                </a:tc>
                <a:tc>
                  <a:txBody>
                    <a:bodyPr/>
                    <a:lstStyle/>
                    <a:p>
                      <a:r>
                        <a:t>nan</a:t>
                      </a:r>
                    </a:p>
                  </a:txBody>
                  <a:tcPr/>
                </a:tc>
                <a:tc>
                  <a:txBody>
                    <a:bodyPr/>
                    <a:lstStyle/>
                    <a:p>
                      <a:r>
                        <a:t>nan</a:t>
                      </a:r>
                    </a:p>
                  </a:txBody>
                  <a:tcPr/>
                </a:tc>
              </a:tr>
              <a:tr h="167640">
                <a:tc>
                  <a:txBody>
                    <a:bodyPr/>
                    <a:lstStyle/>
                    <a:p>
                      <a:r>
                        <a:t>1.46</a:t>
                      </a:r>
                    </a:p>
                  </a:txBody>
                  <a:tcPr/>
                </a:tc>
                <a:tc>
                  <a:txBody>
                    <a:bodyPr/>
                    <a:lstStyle/>
                    <a:p>
                      <a:r>
                        <a:t>14.48</a:t>
                      </a:r>
                    </a:p>
                  </a:txBody>
                  <a:tcPr/>
                </a:tc>
                <a:tc>
                  <a:txBody>
                    <a:bodyPr/>
                    <a:lstStyle/>
                    <a:p>
                      <a:r>
                        <a:t>nan</a:t>
                      </a:r>
                    </a:p>
                  </a:txBody>
                  <a:tcPr/>
                </a:tc>
                <a:tc>
                  <a:txBody>
                    <a:bodyPr/>
                    <a:lstStyle/>
                    <a:p>
                      <a:r>
                        <a:t>nan</a:t>
                      </a:r>
                    </a:p>
                  </a:txBody>
                  <a:tcPr/>
                </a:tc>
                <a:tc>
                  <a:txBody>
                    <a:bodyPr/>
                    <a:lstStyle/>
                    <a:p>
                      <a:r>
                        <a:t>nan</a:t>
                      </a:r>
                    </a:p>
                  </a:txBody>
                  <a:tcPr/>
                </a:tc>
                <a:tc>
                  <a:txBody>
                    <a:bodyPr/>
                    <a:lstStyle/>
                    <a:p>
                      <a:r>
                        <a:t>59.71</a:t>
                      </a:r>
                    </a:p>
                  </a:txBody>
                  <a:tcPr/>
                </a:tc>
                <a:tc>
                  <a:txBody>
                    <a:bodyPr/>
                    <a:lstStyle/>
                    <a:p>
                      <a:r>
                        <a:t>nan</a:t>
                      </a:r>
                    </a:p>
                  </a:txBody>
                  <a:tcPr/>
                </a:tc>
                <a:tc>
                  <a:txBody>
                    <a:bodyPr/>
                    <a:lstStyle/>
                    <a:p>
                      <a:r>
                        <a:t>nan</a:t>
                      </a:r>
                    </a:p>
                  </a:txBody>
                  <a:tcPr/>
                </a:tc>
                <a:tc>
                  <a:txBody>
                    <a:bodyPr/>
                    <a:lstStyle/>
                    <a:p>
                      <a:r>
                        <a:t>nan</a:t>
                      </a:r>
                    </a:p>
                  </a:txBody>
                  <a:tcPr/>
                </a:tc>
              </a:tr>
              <a:tr h="167640">
                <a:tc>
                  <a:txBody>
                    <a:bodyPr/>
                    <a:lstStyle/>
                    <a:p>
                      <a:r>
                        <a:t>1.48</a:t>
                      </a:r>
                    </a:p>
                  </a:txBody>
                  <a:tcPr/>
                </a:tc>
                <a:tc>
                  <a:txBody>
                    <a:bodyPr/>
                    <a:lstStyle/>
                    <a:p>
                      <a:r>
                        <a:t>14.3</a:t>
                      </a:r>
                    </a:p>
                  </a:txBody>
                  <a:tcPr/>
                </a:tc>
                <a:tc>
                  <a:txBody>
                    <a:bodyPr/>
                    <a:lstStyle/>
                    <a:p>
                      <a:r>
                        <a:t>nan</a:t>
                      </a:r>
                    </a:p>
                  </a:txBody>
                  <a:tcPr/>
                </a:tc>
                <a:tc>
                  <a:txBody>
                    <a:bodyPr/>
                    <a:lstStyle/>
                    <a:p>
                      <a:r>
                        <a:t>nan</a:t>
                      </a:r>
                    </a:p>
                  </a:txBody>
                  <a:tcPr/>
                </a:tc>
                <a:tc>
                  <a:txBody>
                    <a:bodyPr/>
                    <a:lstStyle/>
                    <a:p>
                      <a:r>
                        <a:t>nan</a:t>
                      </a:r>
                    </a:p>
                  </a:txBody>
                  <a:tcPr/>
                </a:tc>
                <a:tc>
                  <a:txBody>
                    <a:bodyPr/>
                    <a:lstStyle/>
                    <a:p>
                      <a:r>
                        <a:t>71.88</a:t>
                      </a:r>
                    </a:p>
                  </a:txBody>
                  <a:tcPr/>
                </a:tc>
                <a:tc>
                  <a:txBody>
                    <a:bodyPr/>
                    <a:lstStyle/>
                    <a:p>
                      <a:r>
                        <a:t>nan</a:t>
                      </a:r>
                    </a:p>
                  </a:txBody>
                  <a:tcPr/>
                </a:tc>
                <a:tc>
                  <a:txBody>
                    <a:bodyPr/>
                    <a:lstStyle/>
                    <a:p>
                      <a:r>
                        <a:t>nan</a:t>
                      </a:r>
                    </a:p>
                  </a:txBody>
                  <a:tcPr/>
                </a:tc>
                <a:tc>
                  <a:txBody>
                    <a:bodyPr/>
                    <a:lstStyle/>
                    <a:p>
                      <a:r>
                        <a:t>nan</a:t>
                      </a:r>
                    </a:p>
                  </a:txBody>
                  <a:tcPr/>
                </a:tc>
              </a:tr>
              <a:tr h="167640">
                <a:tc>
                  <a:txBody>
                    <a:bodyPr/>
                    <a:lstStyle/>
                    <a:p>
                      <a:r>
                        <a:t>1.5</a:t>
                      </a:r>
                    </a:p>
                  </a:txBody>
                  <a:tcPr/>
                </a:tc>
                <a:tc>
                  <a:txBody>
                    <a:bodyPr/>
                    <a:lstStyle/>
                    <a:p>
                      <a:r>
                        <a:t>14.13</a:t>
                      </a:r>
                    </a:p>
                  </a:txBody>
                  <a:tcPr/>
                </a:tc>
                <a:tc>
                  <a:txBody>
                    <a:bodyPr/>
                    <a:lstStyle/>
                    <a:p>
                      <a:r>
                        <a:t>nan</a:t>
                      </a:r>
                    </a:p>
                  </a:txBody>
                  <a:tcPr/>
                </a:tc>
                <a:tc>
                  <a:txBody>
                    <a:bodyPr/>
                    <a:lstStyle/>
                    <a:p>
                      <a:r>
                        <a:t>nan</a:t>
                      </a:r>
                    </a:p>
                  </a:txBody>
                  <a:tcPr/>
                </a:tc>
                <a:tc>
                  <a:txBody>
                    <a:bodyPr/>
                    <a:lstStyle/>
                    <a:p>
                      <a:r>
                        <a:t>nan</a:t>
                      </a:r>
                    </a:p>
                  </a:txBody>
                  <a:tcPr/>
                </a:tc>
                <a:tc>
                  <a:txBody>
                    <a:bodyPr/>
                    <a:lstStyle/>
                    <a:p>
                      <a:r>
                        <a:t>86.16</a:t>
                      </a:r>
                    </a:p>
                  </a:txBody>
                  <a:tcPr/>
                </a:tc>
                <a:tc>
                  <a:txBody>
                    <a:bodyPr/>
                    <a:lstStyle/>
                    <a:p>
                      <a:r>
                        <a:t>nan</a:t>
                      </a:r>
                    </a:p>
                  </a:txBody>
                  <a:tcPr/>
                </a:tc>
                <a:tc>
                  <a:txBody>
                    <a:bodyPr/>
                    <a:lstStyle/>
                    <a:p>
                      <a:r>
                        <a:t>nan</a:t>
                      </a:r>
                    </a:p>
                  </a:txBody>
                  <a:tcPr/>
                </a:tc>
                <a:tc>
                  <a:txBody>
                    <a:bodyPr/>
                    <a:lstStyle/>
                    <a:p>
                      <a:r>
                        <a:t>nan</a:t>
                      </a:r>
                    </a:p>
                  </a:txBody>
                  <a:tcPr/>
                </a:tc>
              </a:tr>
              <a:tr h="167640">
                <a:tc>
                  <a:txBody>
                    <a:bodyPr/>
                    <a:lstStyle/>
                    <a:p>
                      <a:r>
                        <a:t>1.52</a:t>
                      </a:r>
                    </a:p>
                  </a:txBody>
                  <a:tcPr/>
                </a:tc>
                <a:tc>
                  <a:txBody>
                    <a:bodyPr/>
                    <a:lstStyle/>
                    <a:p>
                      <a:r>
                        <a:t>13.99</a:t>
                      </a:r>
                    </a:p>
                  </a:txBody>
                  <a:tcPr/>
                </a:tc>
                <a:tc>
                  <a:txBody>
                    <a:bodyPr/>
                    <a:lstStyle/>
                    <a:p>
                      <a:r>
                        <a:t>nan</a:t>
                      </a:r>
                    </a:p>
                  </a:txBody>
                  <a:tcPr/>
                </a:tc>
                <a:tc>
                  <a:txBody>
                    <a:bodyPr/>
                    <a:lstStyle/>
                    <a:p>
                      <a:r>
                        <a:t>nan</a:t>
                      </a:r>
                    </a:p>
                  </a:txBody>
                  <a:tcPr/>
                </a:tc>
                <a:tc>
                  <a:txBody>
                    <a:bodyPr/>
                    <a:lstStyle/>
                    <a:p>
                      <a:r>
                        <a:t>nan</a:t>
                      </a:r>
                    </a:p>
                  </a:txBody>
                  <a:tcPr/>
                </a:tc>
                <a:tc>
                  <a:txBody>
                    <a:bodyPr/>
                    <a:lstStyle/>
                    <a:p>
                      <a:r>
                        <a:t>102.85</a:t>
                      </a:r>
                    </a:p>
                  </a:txBody>
                  <a:tcPr/>
                </a:tc>
                <a:tc>
                  <a:txBody>
                    <a:bodyPr/>
                    <a:lstStyle/>
                    <a:p>
                      <a:r>
                        <a:t>nan</a:t>
                      </a:r>
                    </a:p>
                  </a:txBody>
                  <a:tcPr/>
                </a:tc>
                <a:tc>
                  <a:txBody>
                    <a:bodyPr/>
                    <a:lstStyle/>
                    <a:p>
                      <a:r>
                        <a:t>nan</a:t>
                      </a:r>
                    </a:p>
                  </a:txBody>
                  <a:tcPr/>
                </a:tc>
                <a:tc>
                  <a:txBody>
                    <a:bodyPr/>
                    <a:lstStyle/>
                    <a:p>
                      <a:r>
                        <a:t>nan</a:t>
                      </a:r>
                    </a:p>
                  </a:txBody>
                  <a:tcPr/>
                </a:tc>
              </a:tr>
              <a:tr h="167640">
                <a:tc>
                  <a:txBody>
                    <a:bodyPr/>
                    <a:lstStyle/>
                    <a:p>
                      <a:r>
                        <a:t>1.54</a:t>
                      </a:r>
                    </a:p>
                  </a:txBody>
                  <a:tcPr/>
                </a:tc>
                <a:tc>
                  <a:txBody>
                    <a:bodyPr/>
                    <a:lstStyle/>
                    <a:p>
                      <a:r>
                        <a:t>13.86</a:t>
                      </a:r>
                    </a:p>
                  </a:txBody>
                  <a:tcPr/>
                </a:tc>
                <a:tc>
                  <a:txBody>
                    <a:bodyPr/>
                    <a:lstStyle/>
                    <a:p>
                      <a:r>
                        <a:t>nan</a:t>
                      </a:r>
                    </a:p>
                  </a:txBody>
                  <a:tcPr/>
                </a:tc>
                <a:tc>
                  <a:txBody>
                    <a:bodyPr/>
                    <a:lstStyle/>
                    <a:p>
                      <a:r>
                        <a:t>nan</a:t>
                      </a:r>
                    </a:p>
                  </a:txBody>
                  <a:tcPr/>
                </a:tc>
                <a:tc>
                  <a:txBody>
                    <a:bodyPr/>
                    <a:lstStyle/>
                    <a:p>
                      <a:r>
                        <a:t>nan</a:t>
                      </a:r>
                    </a:p>
                  </a:txBody>
                  <a:tcPr/>
                </a:tc>
                <a:tc>
                  <a:txBody>
                    <a:bodyPr/>
                    <a:lstStyle/>
                    <a:p>
                      <a:r>
                        <a:t>122.20</a:t>
                      </a:r>
                    </a:p>
                  </a:txBody>
                  <a:tcPr/>
                </a:tc>
                <a:tc>
                  <a:txBody>
                    <a:bodyPr/>
                    <a:lstStyle/>
                    <a:p>
                      <a:r>
                        <a:t>nan</a:t>
                      </a:r>
                    </a:p>
                  </a:txBody>
                  <a:tcPr/>
                </a:tc>
                <a:tc>
                  <a:txBody>
                    <a:bodyPr/>
                    <a:lstStyle/>
                    <a:p>
                      <a:r>
                        <a:t>nan</a:t>
                      </a:r>
                    </a:p>
                  </a:txBody>
                  <a:tcPr/>
                </a:tc>
                <a:tc>
                  <a:txBody>
                    <a:bodyPr/>
                    <a:lstStyle/>
                    <a:p>
                      <a:r>
                        <a:t>nan</a:t>
                      </a:r>
                    </a:p>
                  </a:txBody>
                  <a:tcPr/>
                </a:tc>
              </a:tr>
              <a:tr h="167640">
                <a:tc>
                  <a:txBody>
                    <a:bodyPr/>
                    <a:lstStyle/>
                    <a:p>
                      <a:r>
                        <a:t>1.56</a:t>
                      </a:r>
                    </a:p>
                  </a:txBody>
                  <a:tcPr/>
                </a:tc>
                <a:tc>
                  <a:txBody>
                    <a:bodyPr/>
                    <a:lstStyle/>
                    <a:p>
                      <a:r>
                        <a:t>13.74</a:t>
                      </a:r>
                    </a:p>
                  </a:txBody>
                  <a:tcPr/>
                </a:tc>
                <a:tc>
                  <a:txBody>
                    <a:bodyPr/>
                    <a:lstStyle/>
                    <a:p>
                      <a:r>
                        <a:t>nan</a:t>
                      </a:r>
                    </a:p>
                  </a:txBody>
                  <a:tcPr/>
                </a:tc>
                <a:tc>
                  <a:txBody>
                    <a:bodyPr/>
                    <a:lstStyle/>
                    <a:p>
                      <a:r>
                        <a:t>nan</a:t>
                      </a:r>
                    </a:p>
                  </a:txBody>
                  <a:tcPr/>
                </a:tc>
                <a:tc>
                  <a:txBody>
                    <a:bodyPr/>
                    <a:lstStyle/>
                    <a:p>
                      <a:r>
                        <a:t>nan</a:t>
                      </a:r>
                    </a:p>
                  </a:txBody>
                  <a:tcPr/>
                </a:tc>
                <a:tc>
                  <a:txBody>
                    <a:bodyPr/>
                    <a:lstStyle/>
                    <a:p>
                      <a:r>
                        <a:t>144.94</a:t>
                      </a:r>
                    </a:p>
                  </a:txBody>
                  <a:tcPr/>
                </a:tc>
                <a:tc>
                  <a:txBody>
                    <a:bodyPr/>
                    <a:lstStyle/>
                    <a:p>
                      <a:r>
                        <a:t>nan</a:t>
                      </a:r>
                    </a:p>
                  </a:txBody>
                  <a:tcPr/>
                </a:tc>
                <a:tc>
                  <a:txBody>
                    <a:bodyPr/>
                    <a:lstStyle/>
                    <a:p>
                      <a:r>
                        <a:t>nan</a:t>
                      </a:r>
                    </a:p>
                  </a:txBody>
                  <a:tcPr/>
                </a:tc>
                <a:tc>
                  <a:txBody>
                    <a:bodyPr/>
                    <a:lstStyle/>
                    <a:p>
                      <a:r>
                        <a:t>nan</a:t>
                      </a:r>
                    </a:p>
                  </a:txBody>
                  <a:tcPr/>
                </a:tc>
              </a:tr>
              <a:tr h="167640">
                <a:tc>
                  <a:txBody>
                    <a:bodyPr/>
                    <a:lstStyle/>
                    <a:p>
                      <a:r>
                        <a:t>1.6</a:t>
                      </a:r>
                    </a:p>
                  </a:txBody>
                  <a:tcPr/>
                </a:tc>
                <a:tc>
                  <a:txBody>
                    <a:bodyPr/>
                    <a:lstStyle/>
                    <a:p>
                      <a:r>
                        <a:t>13.54</a:t>
                      </a:r>
                    </a:p>
                  </a:txBody>
                  <a:tcPr/>
                </a:tc>
                <a:tc>
                  <a:txBody>
                    <a:bodyPr/>
                    <a:lstStyle/>
                    <a:p>
                      <a:r>
                        <a:t>nan</a:t>
                      </a:r>
                    </a:p>
                  </a:txBody>
                  <a:tcPr/>
                </a:tc>
                <a:tc>
                  <a:txBody>
                    <a:bodyPr/>
                    <a:lstStyle/>
                    <a:p>
                      <a:r>
                        <a:t>nan</a:t>
                      </a:r>
                    </a:p>
                  </a:txBody>
                  <a:tcPr/>
                </a:tc>
                <a:tc>
                  <a:txBody>
                    <a:bodyPr/>
                    <a:lstStyle/>
                    <a:p>
                      <a:r>
                        <a:t>nan</a:t>
                      </a:r>
                    </a:p>
                  </a:txBody>
                  <a:tcPr/>
                </a:tc>
                <a:tc>
                  <a:txBody>
                    <a:bodyPr/>
                    <a:lstStyle/>
                    <a:p>
                      <a:r>
                        <a:t>201.08</a:t>
                      </a:r>
                    </a:p>
                  </a:txBody>
                  <a:tcPr/>
                </a:tc>
                <a:tc>
                  <a:txBody>
                    <a:bodyPr/>
                    <a:lstStyle/>
                    <a:p>
                      <a:r>
                        <a:t>nan</a:t>
                      </a:r>
                    </a:p>
                  </a:txBody>
                  <a:tcPr/>
                </a:tc>
                <a:tc>
                  <a:txBody>
                    <a:bodyPr/>
                    <a:lstStyle/>
                    <a:p>
                      <a:r>
                        <a:t>nan</a:t>
                      </a:r>
                    </a:p>
                  </a:txBody>
                  <a:tcPr/>
                </a:tc>
                <a:tc>
                  <a:txBody>
                    <a:bodyPr/>
                    <a:lstStyle/>
                    <a:p>
                      <a:r>
                        <a:t>nan</a:t>
                      </a:r>
                    </a:p>
                  </a:txBody>
                  <a:tcPr/>
                </a:tc>
              </a:tr>
              <a:tr h="167640">
                <a:tc>
                  <a:txBody>
                    <a:bodyPr/>
                    <a:lstStyle/>
                    <a:p>
                      <a:r>
                        <a:t>1.62</a:t>
                      </a:r>
                    </a:p>
                  </a:txBody>
                  <a:tcPr/>
                </a:tc>
                <a:tc>
                  <a:txBody>
                    <a:bodyPr/>
                    <a:lstStyle/>
                    <a:p>
                      <a:r>
                        <a:t>13.45</a:t>
                      </a:r>
                    </a:p>
                  </a:txBody>
                  <a:tcPr/>
                </a:tc>
                <a:tc>
                  <a:txBody>
                    <a:bodyPr/>
                    <a:lstStyle/>
                    <a:p>
                      <a:r>
                        <a:t>nan</a:t>
                      </a:r>
                    </a:p>
                  </a:txBody>
                  <a:tcPr/>
                </a:tc>
                <a:tc>
                  <a:txBody>
                    <a:bodyPr/>
                    <a:lstStyle/>
                    <a:p>
                      <a:r>
                        <a:t>nan</a:t>
                      </a:r>
                    </a:p>
                  </a:txBody>
                  <a:tcPr/>
                </a:tc>
                <a:tc>
                  <a:txBody>
                    <a:bodyPr/>
                    <a:lstStyle/>
                    <a:p>
                      <a:r>
                        <a:t>nan</a:t>
                      </a:r>
                    </a:p>
                  </a:txBody>
                  <a:tcPr/>
                </a:tc>
                <a:tc>
                  <a:txBody>
                    <a:bodyPr/>
                    <a:lstStyle/>
                    <a:p>
                      <a:r>
                        <a:t>235.78</a:t>
                      </a:r>
                    </a:p>
                  </a:txBody>
                  <a:tcPr/>
                </a:tc>
                <a:tc>
                  <a:txBody>
                    <a:bodyPr/>
                    <a:lstStyle/>
                    <a:p>
                      <a:r>
                        <a:t>nan</a:t>
                      </a:r>
                    </a:p>
                  </a:txBody>
                  <a:tcPr/>
                </a:tc>
                <a:tc>
                  <a:txBody>
                    <a:bodyPr/>
                    <a:lstStyle/>
                    <a:p>
                      <a:r>
                        <a:t>nan</a:t>
                      </a:r>
                    </a:p>
                  </a:txBody>
                  <a:tcPr/>
                </a:tc>
                <a:tc>
                  <a:txBody>
                    <a:bodyPr/>
                    <a:lstStyle/>
                    <a:p>
                      <a:r>
                        <a:t>nan</a:t>
                      </a:r>
                    </a:p>
                  </a:txBody>
                  <a:tcPr/>
                </a:tc>
              </a:tr>
              <a:tr h="167640">
                <a:tc>
                  <a:txBody>
                    <a:bodyPr/>
                    <a:lstStyle/>
                    <a:p>
                      <a:r>
                        <a:t>1.64</a:t>
                      </a:r>
                    </a:p>
                  </a:txBody>
                  <a:tcPr/>
                </a:tc>
                <a:tc>
                  <a:txBody>
                    <a:bodyPr/>
                    <a:lstStyle/>
                    <a:p>
                      <a:r>
                        <a:t>13.37</a:t>
                      </a:r>
                    </a:p>
                  </a:txBody>
                  <a:tcPr/>
                </a:tc>
                <a:tc>
                  <a:txBody>
                    <a:bodyPr/>
                    <a:lstStyle/>
                    <a:p>
                      <a:r>
                        <a:t>nan</a:t>
                      </a:r>
                    </a:p>
                  </a:txBody>
                  <a:tcPr/>
                </a:tc>
                <a:tc>
                  <a:txBody>
                    <a:bodyPr/>
                    <a:lstStyle/>
                    <a:p>
                      <a:r>
                        <a:t>nan</a:t>
                      </a:r>
                    </a:p>
                  </a:txBody>
                  <a:tcPr/>
                </a:tc>
                <a:tc>
                  <a:txBody>
                    <a:bodyPr/>
                    <a:lstStyle/>
                    <a:p>
                      <a:r>
                        <a:t>nan</a:t>
                      </a:r>
                    </a:p>
                  </a:txBody>
                  <a:tcPr/>
                </a:tc>
                <a:tc>
                  <a:txBody>
                    <a:bodyPr/>
                    <a:lstStyle/>
                    <a:p>
                      <a:r>
                        <a:t>275.56</a:t>
                      </a:r>
                    </a:p>
                  </a:txBody>
                  <a:tcPr/>
                </a:tc>
                <a:tc>
                  <a:txBody>
                    <a:bodyPr/>
                    <a:lstStyle/>
                    <a:p>
                      <a:r>
                        <a:t>nan</a:t>
                      </a:r>
                    </a:p>
                  </a:txBody>
                  <a:tcPr/>
                </a:tc>
                <a:tc>
                  <a:txBody>
                    <a:bodyPr/>
                    <a:lstStyle/>
                    <a:p>
                      <a:r>
                        <a:t>nan</a:t>
                      </a:r>
                    </a:p>
                  </a:txBody>
                  <a:tcPr/>
                </a:tc>
                <a:tc>
                  <a:txBody>
                    <a:bodyPr/>
                    <a:lstStyle/>
                    <a:p>
                      <a:r>
                        <a:t>nan</a:t>
                      </a:r>
                    </a:p>
                  </a:txBody>
                  <a:tcPr/>
                </a:tc>
              </a:tr>
              <a:tr h="167640">
                <a:tc>
                  <a:txBody>
                    <a:bodyPr/>
                    <a:lstStyle/>
                    <a:p>
                      <a:r>
                        <a:t>1.66</a:t>
                      </a:r>
                    </a:p>
                  </a:txBody>
                  <a:tcPr/>
                </a:tc>
                <a:tc>
                  <a:txBody>
                    <a:bodyPr/>
                    <a:lstStyle/>
                    <a:p>
                      <a:r>
                        <a:t>13.29</a:t>
                      </a:r>
                    </a:p>
                  </a:txBody>
                  <a:tcPr/>
                </a:tc>
                <a:tc>
                  <a:txBody>
                    <a:bodyPr/>
                    <a:lstStyle/>
                    <a:p>
                      <a:r>
                        <a:t>nan</a:t>
                      </a:r>
                    </a:p>
                  </a:txBody>
                  <a:tcPr/>
                </a:tc>
                <a:tc>
                  <a:txBody>
                    <a:bodyPr/>
                    <a:lstStyle/>
                    <a:p>
                      <a:r>
                        <a:t>nan</a:t>
                      </a:r>
                    </a:p>
                  </a:txBody>
                  <a:tcPr/>
                </a:tc>
                <a:tc>
                  <a:txBody>
                    <a:bodyPr/>
                    <a:lstStyle/>
                    <a:p>
                      <a:r>
                        <a:t>nan</a:t>
                      </a:r>
                    </a:p>
                  </a:txBody>
                  <a:tcPr/>
                </a:tc>
                <a:tc>
                  <a:txBody>
                    <a:bodyPr/>
                    <a:lstStyle/>
                    <a:p>
                      <a:r>
                        <a:t>321.19</a:t>
                      </a:r>
                    </a:p>
                  </a:txBody>
                  <a:tcPr/>
                </a:tc>
                <a:tc>
                  <a:txBody>
                    <a:bodyPr/>
                    <a:lstStyle/>
                    <a:p>
                      <a:r>
                        <a:t>nan</a:t>
                      </a:r>
                    </a:p>
                  </a:txBody>
                  <a:tcPr/>
                </a:tc>
                <a:tc>
                  <a:txBody>
                    <a:bodyPr/>
                    <a:lstStyle/>
                    <a:p>
                      <a:r>
                        <a:t>nan</a:t>
                      </a:r>
                    </a:p>
                  </a:txBody>
                  <a:tcPr/>
                </a:tc>
                <a:tc>
                  <a:txBody>
                    <a:bodyPr/>
                    <a:lstStyle/>
                    <a:p>
                      <a:r>
                        <a:t>nan</a:t>
                      </a:r>
                    </a:p>
                  </a:txBody>
                  <a:tcPr/>
                </a:tc>
              </a:tr>
              <a:tr h="167640">
                <a:tc>
                  <a:txBody>
                    <a:bodyPr/>
                    <a:lstStyle/>
                    <a:p>
                      <a:r>
                        <a:t>1.68</a:t>
                      </a:r>
                    </a:p>
                  </a:txBody>
                  <a:tcPr/>
                </a:tc>
                <a:tc>
                  <a:txBody>
                    <a:bodyPr/>
                    <a:lstStyle/>
                    <a:p>
                      <a:r>
                        <a:t>13.22</a:t>
                      </a:r>
                    </a:p>
                  </a:txBody>
                  <a:tcPr/>
                </a:tc>
                <a:tc>
                  <a:txBody>
                    <a:bodyPr/>
                    <a:lstStyle/>
                    <a:p>
                      <a:r>
                        <a:t>nan</a:t>
                      </a:r>
                    </a:p>
                  </a:txBody>
                  <a:tcPr/>
                </a:tc>
                <a:tc>
                  <a:txBody>
                    <a:bodyPr/>
                    <a:lstStyle/>
                    <a:p>
                      <a:r>
                        <a:t>nan</a:t>
                      </a:r>
                    </a:p>
                  </a:txBody>
                  <a:tcPr/>
                </a:tc>
                <a:tc>
                  <a:txBody>
                    <a:bodyPr/>
                    <a:lstStyle/>
                    <a:p>
                      <a:r>
                        <a:t>nan</a:t>
                      </a:r>
                    </a:p>
                  </a:txBody>
                  <a:tcPr/>
                </a:tc>
                <a:tc>
                  <a:txBody>
                    <a:bodyPr/>
                    <a:lstStyle/>
                    <a:p>
                      <a:r>
                        <a:t>373.07</a:t>
                      </a:r>
                    </a:p>
                  </a:txBody>
                  <a:tcPr/>
                </a:tc>
                <a:tc>
                  <a:txBody>
                    <a:bodyPr/>
                    <a:lstStyle/>
                    <a:p>
                      <a:r>
                        <a:t>nan</a:t>
                      </a:r>
                    </a:p>
                  </a:txBody>
                  <a:tcPr/>
                </a:tc>
                <a:tc>
                  <a:txBody>
                    <a:bodyPr/>
                    <a:lstStyle/>
                    <a:p>
                      <a:r>
                        <a:t>nan</a:t>
                      </a:r>
                    </a:p>
                  </a:txBody>
                  <a:tcPr/>
                </a:tc>
                <a:tc>
                  <a:txBody>
                    <a:bodyPr/>
                    <a:lstStyle/>
                    <a:p>
                      <a:r>
                        <a:t>nan</a:t>
                      </a:r>
                    </a:p>
                  </a:txBody>
                  <a:tcPr/>
                </a:tc>
              </a:tr>
              <a:tr h="167640">
                <a:tc>
                  <a:txBody>
                    <a:bodyPr/>
                    <a:lstStyle/>
                    <a:p>
                      <a:r>
                        <a:t>1.7</a:t>
                      </a:r>
                    </a:p>
                  </a:txBody>
                  <a:tcPr/>
                </a:tc>
                <a:tc>
                  <a:txBody>
                    <a:bodyPr/>
                    <a:lstStyle/>
                    <a:p>
                      <a:r>
                        <a:t>13.16</a:t>
                      </a:r>
                    </a:p>
                  </a:txBody>
                  <a:tcPr/>
                </a:tc>
                <a:tc>
                  <a:txBody>
                    <a:bodyPr/>
                    <a:lstStyle/>
                    <a:p>
                      <a:r>
                        <a:t>nan</a:t>
                      </a:r>
                    </a:p>
                  </a:txBody>
                  <a:tcPr/>
                </a:tc>
                <a:tc>
                  <a:txBody>
                    <a:bodyPr/>
                    <a:lstStyle/>
                    <a:p>
                      <a:r>
                        <a:t>nan</a:t>
                      </a:r>
                    </a:p>
                  </a:txBody>
                  <a:tcPr/>
                </a:tc>
                <a:tc>
                  <a:txBody>
                    <a:bodyPr/>
                    <a:lstStyle/>
                    <a:p>
                      <a:r>
                        <a:t>nan</a:t>
                      </a:r>
                    </a:p>
                  </a:txBody>
                  <a:tcPr/>
                </a:tc>
                <a:tc>
                  <a:txBody>
                    <a:bodyPr/>
                    <a:lstStyle/>
                    <a:p>
                      <a:r>
                        <a:t>432.22</a:t>
                      </a:r>
                    </a:p>
                  </a:txBody>
                  <a:tcPr/>
                </a:tc>
                <a:tc>
                  <a:txBody>
                    <a:bodyPr/>
                    <a:lstStyle/>
                    <a:p>
                      <a:r>
                        <a:t>nan</a:t>
                      </a:r>
                    </a:p>
                  </a:txBody>
                  <a:tcPr/>
                </a:tc>
                <a:tc>
                  <a:txBody>
                    <a:bodyPr/>
                    <a:lstStyle/>
                    <a:p>
                      <a:r>
                        <a:t>nan</a:t>
                      </a:r>
                    </a:p>
                  </a:txBody>
                  <a:tcPr/>
                </a:tc>
                <a:tc>
                  <a:txBody>
                    <a:bodyPr/>
                    <a:lstStyle/>
                    <a:p>
                      <a:r>
                        <a:t>nan</a:t>
                      </a:r>
                    </a:p>
                  </a:txBody>
                  <a:tcPr/>
                </a:tc>
              </a:tr>
              <a:tr h="167640">
                <a:tc>
                  <a:txBody>
                    <a:bodyPr/>
                    <a:lstStyle/>
                    <a:p>
                      <a:r>
                        <a:t>1.72</a:t>
                      </a:r>
                    </a:p>
                  </a:txBody>
                  <a:tcPr/>
                </a:tc>
                <a:tc>
                  <a:txBody>
                    <a:bodyPr/>
                    <a:lstStyle/>
                    <a:p>
                      <a:r>
                        <a:t>13.11</a:t>
                      </a:r>
                    </a:p>
                  </a:txBody>
                  <a:tcPr/>
                </a:tc>
                <a:tc>
                  <a:txBody>
                    <a:bodyPr/>
                    <a:lstStyle/>
                    <a:p>
                      <a:r>
                        <a:t>nan</a:t>
                      </a:r>
                    </a:p>
                  </a:txBody>
                  <a:tcPr/>
                </a:tc>
                <a:tc>
                  <a:txBody>
                    <a:bodyPr/>
                    <a:lstStyle/>
                    <a:p>
                      <a:r>
                        <a:t>nan</a:t>
                      </a:r>
                    </a:p>
                  </a:txBody>
                  <a:tcPr/>
                </a:tc>
                <a:tc>
                  <a:txBody>
                    <a:bodyPr/>
                    <a:lstStyle/>
                    <a:p>
                      <a:r>
                        <a:t>nan</a:t>
                      </a:r>
                    </a:p>
                  </a:txBody>
                  <a:tcPr/>
                </a:tc>
                <a:tc>
                  <a:txBody>
                    <a:bodyPr/>
                    <a:lstStyle/>
                    <a:p>
                      <a:r>
                        <a:t>499.82</a:t>
                      </a:r>
                    </a:p>
                  </a:txBody>
                  <a:tcPr/>
                </a:tc>
                <a:tc>
                  <a:txBody>
                    <a:bodyPr/>
                    <a:lstStyle/>
                    <a:p>
                      <a:r>
                        <a:t>nan</a:t>
                      </a:r>
                    </a:p>
                  </a:txBody>
                  <a:tcPr/>
                </a:tc>
                <a:tc>
                  <a:txBody>
                    <a:bodyPr/>
                    <a:lstStyle/>
                    <a:p>
                      <a:r>
                        <a:t>nan</a:t>
                      </a:r>
                    </a:p>
                  </a:txBody>
                  <a:tcPr/>
                </a:tc>
                <a:tc>
                  <a:txBody>
                    <a:bodyPr/>
                    <a:lstStyle/>
                    <a:p>
                      <a:r>
                        <a:t>nan</a:t>
                      </a:r>
                    </a:p>
                  </a:txBody>
                  <a:tcPr/>
                </a:tc>
              </a:tr>
              <a:tr h="167640">
                <a:tc>
                  <a:txBody>
                    <a:bodyPr/>
                    <a:lstStyle/>
                    <a:p>
                      <a:r>
                        <a:t>1.74</a:t>
                      </a:r>
                    </a:p>
                  </a:txBody>
                  <a:tcPr/>
                </a:tc>
                <a:tc>
                  <a:txBody>
                    <a:bodyPr/>
                    <a:lstStyle/>
                    <a:p>
                      <a:r>
                        <a:t>13.06</a:t>
                      </a:r>
                    </a:p>
                  </a:txBody>
                  <a:tcPr/>
                </a:tc>
                <a:tc>
                  <a:txBody>
                    <a:bodyPr/>
                    <a:lstStyle/>
                    <a:p>
                      <a:r>
                        <a:t>nan</a:t>
                      </a:r>
                    </a:p>
                  </a:txBody>
                  <a:tcPr/>
                </a:tc>
                <a:tc>
                  <a:txBody>
                    <a:bodyPr/>
                    <a:lstStyle/>
                    <a:p>
                      <a:r>
                        <a:t>nan</a:t>
                      </a:r>
                    </a:p>
                  </a:txBody>
                  <a:tcPr/>
                </a:tc>
                <a:tc>
                  <a:txBody>
                    <a:bodyPr/>
                    <a:lstStyle/>
                    <a:p>
                      <a:r>
                        <a:t>nan</a:t>
                      </a:r>
                    </a:p>
                  </a:txBody>
                  <a:tcPr/>
                </a:tc>
                <a:tc>
                  <a:txBody>
                    <a:bodyPr/>
                    <a:lstStyle/>
                    <a:p>
                      <a:r>
                        <a:t>576.22</a:t>
                      </a:r>
                    </a:p>
                  </a:txBody>
                  <a:tcPr/>
                </a:tc>
                <a:tc>
                  <a:txBody>
                    <a:bodyPr/>
                    <a:lstStyle/>
                    <a:p>
                      <a:r>
                        <a:t>nan</a:t>
                      </a:r>
                    </a:p>
                  </a:txBody>
                  <a:tcPr/>
                </a:tc>
                <a:tc>
                  <a:txBody>
                    <a:bodyPr/>
                    <a:lstStyle/>
                    <a:p>
                      <a:r>
                        <a:t>nan</a:t>
                      </a:r>
                    </a:p>
                  </a:txBody>
                  <a:tcPr/>
                </a:tc>
                <a:tc>
                  <a:txBody>
                    <a:bodyPr/>
                    <a:lstStyle/>
                    <a:p>
                      <a:r>
                        <a:t>nan</a:t>
                      </a:r>
                    </a:p>
                  </a:txBody>
                  <a:tcPr/>
                </a:tc>
              </a:tr>
              <a:tr h="167640">
                <a:tc>
                  <a:txBody>
                    <a:bodyPr/>
                    <a:lstStyle/>
                    <a:p>
                      <a:r>
                        <a:t>1.76</a:t>
                      </a:r>
                    </a:p>
                  </a:txBody>
                  <a:tcPr/>
                </a:tc>
                <a:tc>
                  <a:txBody>
                    <a:bodyPr/>
                    <a:lstStyle/>
                    <a:p>
                      <a:r>
                        <a:t>13.03</a:t>
                      </a:r>
                    </a:p>
                  </a:txBody>
                  <a:tcPr/>
                </a:tc>
                <a:tc>
                  <a:txBody>
                    <a:bodyPr/>
                    <a:lstStyle/>
                    <a:p>
                      <a:r>
                        <a:t>nan</a:t>
                      </a:r>
                    </a:p>
                  </a:txBody>
                  <a:tcPr/>
                </a:tc>
                <a:tc>
                  <a:txBody>
                    <a:bodyPr/>
                    <a:lstStyle/>
                    <a:p>
                      <a:r>
                        <a:t>nan</a:t>
                      </a:r>
                    </a:p>
                  </a:txBody>
                  <a:tcPr/>
                </a:tc>
                <a:tc>
                  <a:txBody>
                    <a:bodyPr/>
                    <a:lstStyle/>
                    <a:p>
                      <a:r>
                        <a:t>nan</a:t>
                      </a:r>
                    </a:p>
                  </a:txBody>
                  <a:tcPr/>
                </a:tc>
                <a:tc>
                  <a:txBody>
                    <a:bodyPr/>
                    <a:lstStyle/>
                    <a:p>
                      <a:r>
                        <a:t>661.50</a:t>
                      </a:r>
                    </a:p>
                  </a:txBody>
                  <a:tcPr/>
                </a:tc>
                <a:tc>
                  <a:txBody>
                    <a:bodyPr/>
                    <a:lstStyle/>
                    <a:p>
                      <a:r>
                        <a:t>nan</a:t>
                      </a:r>
                    </a:p>
                  </a:txBody>
                  <a:tcPr/>
                </a:tc>
                <a:tc>
                  <a:txBody>
                    <a:bodyPr/>
                    <a:lstStyle/>
                    <a:p>
                      <a:r>
                        <a:t>nan</a:t>
                      </a:r>
                    </a:p>
                  </a:txBody>
                  <a:tcPr/>
                </a:tc>
                <a:tc>
                  <a:txBody>
                    <a:bodyPr/>
                    <a:lstStyle/>
                    <a:p>
                      <a:r>
                        <a:t>nan</a:t>
                      </a:r>
                    </a:p>
                  </a:txBody>
                  <a:tcPr/>
                </a:tc>
              </a:tr>
              <a:tr h="167640">
                <a:tc>
                  <a:txBody>
                    <a:bodyPr/>
                    <a:lstStyle/>
                    <a:p>
                      <a:r>
                        <a:t>1.78</a:t>
                      </a:r>
                    </a:p>
                  </a:txBody>
                  <a:tcPr/>
                </a:tc>
                <a:tc>
                  <a:txBody>
                    <a:bodyPr/>
                    <a:lstStyle/>
                    <a:p>
                      <a:r>
                        <a:t>13.0</a:t>
                      </a:r>
                    </a:p>
                  </a:txBody>
                  <a:tcPr/>
                </a:tc>
                <a:tc>
                  <a:txBody>
                    <a:bodyPr/>
                    <a:lstStyle/>
                    <a:p>
                      <a:r>
                        <a:t>nan</a:t>
                      </a:r>
                    </a:p>
                  </a:txBody>
                  <a:tcPr/>
                </a:tc>
                <a:tc>
                  <a:txBody>
                    <a:bodyPr/>
                    <a:lstStyle/>
                    <a:p>
                      <a:r>
                        <a:t>nan</a:t>
                      </a:r>
                    </a:p>
                  </a:txBody>
                  <a:tcPr/>
                </a:tc>
                <a:tc>
                  <a:txBody>
                    <a:bodyPr/>
                    <a:lstStyle/>
                    <a:p>
                      <a:r>
                        <a:t>nan</a:t>
                      </a:r>
                    </a:p>
                  </a:txBody>
                  <a:tcPr/>
                </a:tc>
                <a:tc>
                  <a:txBody>
                    <a:bodyPr/>
                    <a:lstStyle/>
                    <a:p>
                      <a:r>
                        <a:t>758.24</a:t>
                      </a:r>
                    </a:p>
                  </a:txBody>
                  <a:tcPr/>
                </a:tc>
                <a:tc>
                  <a:txBody>
                    <a:bodyPr/>
                    <a:lstStyle/>
                    <a:p>
                      <a:r>
                        <a:t>nan</a:t>
                      </a:r>
                    </a:p>
                  </a:txBody>
                  <a:tcPr/>
                </a:tc>
                <a:tc>
                  <a:txBody>
                    <a:bodyPr/>
                    <a:lstStyle/>
                    <a:p>
                      <a:r>
                        <a:t>nan</a:t>
                      </a:r>
                    </a:p>
                  </a:txBody>
                  <a:tcPr/>
                </a:tc>
                <a:tc>
                  <a:txBody>
                    <a:bodyPr/>
                    <a:lstStyle/>
                    <a:p>
                      <a:r>
                        <a:t>nan</a:t>
                      </a:r>
                    </a:p>
                  </a:txBody>
                  <a:tcPr/>
                </a:tc>
              </a:tr>
              <a:tr h="167640">
                <a:tc>
                  <a:txBody>
                    <a:bodyPr/>
                    <a:lstStyle/>
                    <a:p>
                      <a:r>
                        <a:t>1.8</a:t>
                      </a:r>
                    </a:p>
                  </a:txBody>
                  <a:tcPr/>
                </a:tc>
                <a:tc>
                  <a:txBody>
                    <a:bodyPr/>
                    <a:lstStyle/>
                    <a:p>
                      <a:r>
                        <a:t>13.0</a:t>
                      </a:r>
                    </a:p>
                  </a:txBody>
                  <a:tcPr/>
                </a:tc>
                <a:tc>
                  <a:txBody>
                    <a:bodyPr/>
                    <a:lstStyle/>
                    <a:p>
                      <a:r>
                        <a:t>nan</a:t>
                      </a:r>
                    </a:p>
                  </a:txBody>
                  <a:tcPr/>
                </a:tc>
                <a:tc>
                  <a:txBody>
                    <a:bodyPr/>
                    <a:lstStyle/>
                    <a:p>
                      <a:r>
                        <a:t>nan</a:t>
                      </a:r>
                    </a:p>
                  </a:txBody>
                  <a:tcPr/>
                </a:tc>
                <a:tc>
                  <a:txBody>
                    <a:bodyPr/>
                    <a:lstStyle/>
                    <a:p>
                      <a:r>
                        <a:t>nan</a:t>
                      </a:r>
                    </a:p>
                  </a:txBody>
                  <a:tcPr/>
                </a:tc>
                <a:tc>
                  <a:txBody>
                    <a:bodyPr/>
                    <a:lstStyle/>
                    <a:p>
                      <a:r>
                        <a:t>865.32</a:t>
                      </a:r>
                    </a:p>
                  </a:txBody>
                  <a:tcPr/>
                </a:tc>
                <a:tc>
                  <a:txBody>
                    <a:bodyPr/>
                    <a:lstStyle/>
                    <a:p>
                      <a:r>
                        <a:t>nan</a:t>
                      </a:r>
                    </a:p>
                  </a:txBody>
                  <a:tcPr/>
                </a:tc>
                <a:tc>
                  <a:txBody>
                    <a:bodyPr/>
                    <a:lstStyle/>
                    <a:p>
                      <a:r>
                        <a:t>nan</a:t>
                      </a:r>
                    </a:p>
                  </a:txBody>
                  <a:tcPr/>
                </a:tc>
                <a:tc>
                  <a:txBody>
                    <a:bodyPr/>
                    <a:lstStyle/>
                    <a:p>
                      <a:r>
                        <a:t>nan</a:t>
                      </a:r>
                    </a:p>
                  </a:txBody>
                  <a:tcPr/>
                </a:tc>
              </a:tr>
              <a:tr h="167640">
                <a:tc>
                  <a:txBody>
                    <a:bodyPr/>
                    <a:lstStyle/>
                    <a:p>
                      <a:r>
                        <a:t>1.82</a:t>
                      </a:r>
                    </a:p>
                  </a:txBody>
                  <a:tcPr/>
                </a:tc>
                <a:tc>
                  <a:txBody>
                    <a:bodyPr/>
                    <a:lstStyle/>
                    <a:p>
                      <a:r>
                        <a:t>13.02</a:t>
                      </a:r>
                    </a:p>
                  </a:txBody>
                  <a:tcPr/>
                </a:tc>
                <a:tc>
                  <a:txBody>
                    <a:bodyPr/>
                    <a:lstStyle/>
                    <a:p>
                      <a:r>
                        <a:t>nan</a:t>
                      </a:r>
                    </a:p>
                  </a:txBody>
                  <a:tcPr/>
                </a:tc>
                <a:tc>
                  <a:txBody>
                    <a:bodyPr/>
                    <a:lstStyle/>
                    <a:p>
                      <a:r>
                        <a:t>nan</a:t>
                      </a:r>
                    </a:p>
                  </a:txBody>
                  <a:tcPr/>
                </a:tc>
                <a:tc>
                  <a:txBody>
                    <a:bodyPr/>
                    <a:lstStyle/>
                    <a:p>
                      <a:r>
                        <a:t>nan</a:t>
                      </a:r>
                    </a:p>
                  </a:txBody>
                  <a:tcPr/>
                </a:tc>
                <a:tc>
                  <a:txBody>
                    <a:bodyPr/>
                    <a:lstStyle/>
                    <a:p>
                      <a:r>
                        <a:t>984.22</a:t>
                      </a:r>
                    </a:p>
                  </a:txBody>
                  <a:tcPr/>
                </a:tc>
                <a:tc>
                  <a:txBody>
                    <a:bodyPr/>
                    <a:lstStyle/>
                    <a:p>
                      <a:r>
                        <a:t>nan</a:t>
                      </a:r>
                    </a:p>
                  </a:txBody>
                  <a:tcPr/>
                </a:tc>
                <a:tc>
                  <a:txBody>
                    <a:bodyPr/>
                    <a:lstStyle/>
                    <a:p>
                      <a:r>
                        <a:t>nan</a:t>
                      </a:r>
                    </a:p>
                  </a:txBody>
                  <a:tcPr/>
                </a:tc>
                <a:tc>
                  <a:txBody>
                    <a:bodyPr/>
                    <a:lstStyle/>
                    <a:p>
                      <a:r>
                        <a:t>nan</a:t>
                      </a:r>
                    </a:p>
                  </a:txBody>
                  <a:tcPr/>
                </a:tc>
              </a:tr>
              <a:tr h="167640">
                <a:tc>
                  <a:txBody>
                    <a:bodyPr/>
                    <a:lstStyle/>
                    <a:p>
                      <a:r>
                        <a:t>1.84</a:t>
                      </a:r>
                    </a:p>
                  </a:txBody>
                  <a:tcPr/>
                </a:tc>
                <a:tc>
                  <a:txBody>
                    <a:bodyPr/>
                    <a:lstStyle/>
                    <a:p>
                      <a:r>
                        <a:t>13.05</a:t>
                      </a:r>
                    </a:p>
                  </a:txBody>
                  <a:tcPr/>
                </a:tc>
                <a:tc>
                  <a:txBody>
                    <a:bodyPr/>
                    <a:lstStyle/>
                    <a:p>
                      <a:r>
                        <a:t>nan</a:t>
                      </a:r>
                    </a:p>
                  </a:txBody>
                  <a:tcPr/>
                </a:tc>
                <a:tc>
                  <a:txBody>
                    <a:bodyPr/>
                    <a:lstStyle/>
                    <a:p>
                      <a:r>
                        <a:t>nan</a:t>
                      </a:r>
                    </a:p>
                  </a:txBody>
                  <a:tcPr/>
                </a:tc>
                <a:tc>
                  <a:txBody>
                    <a:bodyPr/>
                    <a:lstStyle/>
                    <a:p>
                      <a:r>
                        <a:t>nan</a:t>
                      </a:r>
                    </a:p>
                  </a:txBody>
                  <a:tcPr/>
                </a:tc>
                <a:tc>
                  <a:txBody>
                    <a:bodyPr/>
                    <a:lstStyle/>
                    <a:p>
                      <a:r>
                        <a:t>1,118.40</a:t>
                      </a:r>
                    </a:p>
                  </a:txBody>
                  <a:tcPr/>
                </a:tc>
                <a:tc>
                  <a:txBody>
                    <a:bodyPr/>
                    <a:lstStyle/>
                    <a:p>
                      <a:r>
                        <a:t>nan</a:t>
                      </a:r>
                    </a:p>
                  </a:txBody>
                  <a:tcPr/>
                </a:tc>
                <a:tc>
                  <a:txBody>
                    <a:bodyPr/>
                    <a:lstStyle/>
                    <a:p>
                      <a:r>
                        <a:t>nan</a:t>
                      </a:r>
                    </a:p>
                  </a:txBody>
                  <a:tcPr/>
                </a:tc>
                <a:tc>
                  <a:txBody>
                    <a:bodyPr/>
                    <a:lstStyle/>
                    <a:p>
                      <a:r>
                        <a:t>nan</a:t>
                      </a:r>
                    </a:p>
                  </a:txBody>
                  <a:tcPr/>
                </a:tc>
              </a:tr>
            </a:tbl>
          </a:graphicData>
        </a:graphic>
      </p:graphicFrame>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18 Table: 1</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1045028"/>
                <a:gridCol w="1045028"/>
                <a:gridCol w="1045028"/>
                <a:gridCol w="1045028"/>
                <a:gridCol w="1045028"/>
                <a:gridCol w="1045028"/>
                <a:gridCol w="1045032"/>
              </a:tblGrid>
              <a:tr h="295835">
                <a:tc>
                  <a:txBody>
                    <a:bodyPr/>
                    <a:lstStyle/>
                    <a:p>
                      <a:r>
                        <a:t>T(K)</a:t>
                      </a:r>
                    </a:p>
                  </a:txBody>
                  <a:tcPr/>
                </a:tc>
                <a:tc>
                  <a:txBody>
                    <a:bodyPr/>
                    <a:lstStyle/>
                    <a:p>
                      <a:r>
                        <a:t>mn(10</a:t>
                      </a:r>
                    </a:p>
                  </a:txBody>
                  <a:tcPr/>
                </a:tc>
                <a:tc>
                  <a:txBody>
                    <a:bodyPr/>
                    <a:lstStyle/>
                    <a:p>
                      <a:r>
                        <a:t>nan</a:t>
                      </a:r>
                    </a:p>
                  </a:txBody>
                  <a:tcPr/>
                </a:tc>
                <a:tc>
                  <a:txBody>
                    <a:bodyPr/>
                    <a:lstStyle/>
                    <a:p>
                      <a:r>
                        <a:t>Pa.s)</a:t>
                      </a:r>
                    </a:p>
                  </a:txBody>
                  <a:tcPr/>
                </a:tc>
                <a:tc>
                  <a:txBody>
                    <a:bodyPr/>
                    <a:lstStyle/>
                    <a:p>
                      <a:r>
                        <a:t>g(T) (W/m K)</a:t>
                      </a:r>
                    </a:p>
                  </a:txBody>
                  <a:tcPr/>
                </a:tc>
                <a:tc>
                  <a:txBody>
                    <a:bodyPr/>
                    <a:lstStyle/>
                    <a:p>
                      <a:r>
                        <a:t>10.0</a:t>
                      </a:r>
                    </a:p>
                  </a:txBody>
                  <a:tcPr/>
                </a:tc>
                <a:tc>
                  <a:txBody>
                    <a:bodyPr/>
                    <a:lstStyle/>
                    <a:p>
                      <a:r>
                        <a:t>nan</a:t>
                      </a:r>
                    </a:p>
                  </a:txBody>
                  <a:tcPr/>
                </a:tc>
              </a:tr>
              <a:tr h="295835">
                <a:tc>
                  <a:txBody>
                    <a:bodyPr/>
                    <a:lstStyle/>
                    <a:p>
                      <a:r>
                        <a:t>1.86</a:t>
                      </a:r>
                    </a:p>
                  </a:txBody>
                  <a:tcPr/>
                </a:tc>
                <a:tc>
                  <a:txBody>
                    <a:bodyPr/>
                    <a:lstStyle/>
                    <a:p>
                      <a:r>
                        <a:t>13.12</a:t>
                      </a:r>
                    </a:p>
                  </a:txBody>
                  <a:tcPr/>
                </a:tc>
                <a:tc>
                  <a:txBody>
                    <a:bodyPr/>
                    <a:lstStyle/>
                    <a:p>
                      <a:r>
                        <a:t>nan</a:t>
                      </a:r>
                    </a:p>
                  </a:txBody>
                  <a:tcPr/>
                </a:tc>
                <a:tc>
                  <a:txBody>
                    <a:bodyPr/>
                    <a:lstStyle/>
                    <a:p>
                      <a:r>
                        <a:t>nan</a:t>
                      </a:r>
                    </a:p>
                  </a:txBody>
                  <a:tcPr/>
                </a:tc>
                <a:tc>
                  <a:txBody>
                    <a:bodyPr/>
                    <a:lstStyle/>
                    <a:p>
                      <a:r>
                        <a:t>1,263.00</a:t>
                      </a:r>
                    </a:p>
                  </a:txBody>
                  <a:tcPr/>
                </a:tc>
                <a:tc>
                  <a:txBody>
                    <a:bodyPr/>
                    <a:lstStyle/>
                    <a:p>
                      <a:r>
                        <a:t>nan</a:t>
                      </a:r>
                    </a:p>
                  </a:txBody>
                  <a:tcPr/>
                </a:tc>
                <a:tc>
                  <a:txBody>
                    <a:bodyPr/>
                    <a:lstStyle/>
                    <a:p>
                      <a:r>
                        <a:t>nan</a:t>
                      </a:r>
                    </a:p>
                  </a:txBody>
                  <a:tcPr/>
                </a:tc>
              </a:tr>
              <a:tr h="295835">
                <a:tc>
                  <a:txBody>
                    <a:bodyPr/>
                    <a:lstStyle/>
                    <a:p>
                      <a:r>
                        <a:t>1.88</a:t>
                      </a:r>
                    </a:p>
                  </a:txBody>
                  <a:tcPr/>
                </a:tc>
                <a:tc>
                  <a:txBody>
                    <a:bodyPr/>
                    <a:lstStyle/>
                    <a:p>
                      <a:r>
                        <a:t>13.22</a:t>
                      </a:r>
                    </a:p>
                  </a:txBody>
                  <a:tcPr/>
                </a:tc>
                <a:tc>
                  <a:txBody>
                    <a:bodyPr/>
                    <a:lstStyle/>
                    <a:p>
                      <a:r>
                        <a:t>nan</a:t>
                      </a:r>
                    </a:p>
                  </a:txBody>
                  <a:tcPr/>
                </a:tc>
                <a:tc>
                  <a:txBody>
                    <a:bodyPr/>
                    <a:lstStyle/>
                    <a:p>
                      <a:r>
                        <a:t>nan</a:t>
                      </a:r>
                    </a:p>
                  </a:txBody>
                  <a:tcPr/>
                </a:tc>
                <a:tc>
                  <a:txBody>
                    <a:bodyPr/>
                    <a:lstStyle/>
                    <a:p>
                      <a:r>
                        <a:t>1,420.90</a:t>
                      </a:r>
                    </a:p>
                  </a:txBody>
                  <a:tcPr/>
                </a:tc>
                <a:tc>
                  <a:txBody>
                    <a:bodyPr/>
                    <a:lstStyle/>
                    <a:p>
                      <a:r>
                        <a:t>nan</a:t>
                      </a:r>
                    </a:p>
                  </a:txBody>
                  <a:tcPr/>
                </a:tc>
                <a:tc>
                  <a:txBody>
                    <a:bodyPr/>
                    <a:lstStyle/>
                    <a:p>
                      <a:r>
                        <a:t>nan</a:t>
                      </a:r>
                    </a:p>
                  </a:txBody>
                  <a:tcPr/>
                </a:tc>
              </a:tr>
              <a:tr h="295835">
                <a:tc>
                  <a:txBody>
                    <a:bodyPr/>
                    <a:lstStyle/>
                    <a:p>
                      <a:r>
                        <a:t>1.90</a:t>
                      </a:r>
                    </a:p>
                  </a:txBody>
                  <a:tcPr/>
                </a:tc>
                <a:tc>
                  <a:txBody>
                    <a:bodyPr/>
                    <a:lstStyle/>
                    <a:p>
                      <a:r>
                        <a:t>13.36</a:t>
                      </a:r>
                    </a:p>
                  </a:txBody>
                  <a:tcPr/>
                </a:tc>
                <a:tc>
                  <a:txBody>
                    <a:bodyPr/>
                    <a:lstStyle/>
                    <a:p>
                      <a:r>
                        <a:t>nan</a:t>
                      </a:r>
                    </a:p>
                  </a:txBody>
                  <a:tcPr/>
                </a:tc>
                <a:tc>
                  <a:txBody>
                    <a:bodyPr/>
                    <a:lstStyle/>
                    <a:p>
                      <a:r>
                        <a:t>nan</a:t>
                      </a:r>
                    </a:p>
                  </a:txBody>
                  <a:tcPr/>
                </a:tc>
                <a:tc>
                  <a:txBody>
                    <a:bodyPr/>
                    <a:lstStyle/>
                    <a:p>
                      <a:r>
                        <a:t>1,591.30</a:t>
                      </a:r>
                    </a:p>
                  </a:txBody>
                  <a:tcPr/>
                </a:tc>
                <a:tc>
                  <a:txBody>
                    <a:bodyPr/>
                    <a:lstStyle/>
                    <a:p>
                      <a:r>
                        <a:t>nan</a:t>
                      </a:r>
                    </a:p>
                  </a:txBody>
                  <a:tcPr/>
                </a:tc>
                <a:tc>
                  <a:txBody>
                    <a:bodyPr/>
                    <a:lstStyle/>
                    <a:p>
                      <a:r>
                        <a:t>nan</a:t>
                      </a:r>
                    </a:p>
                  </a:txBody>
                  <a:tcPr/>
                </a:tc>
              </a:tr>
              <a:tr h="295835">
                <a:tc>
                  <a:txBody>
                    <a:bodyPr/>
                    <a:lstStyle/>
                    <a:p>
                      <a:r>
                        <a:t>1.92</a:t>
                      </a:r>
                    </a:p>
                  </a:txBody>
                  <a:tcPr/>
                </a:tc>
                <a:tc>
                  <a:txBody>
                    <a:bodyPr/>
                    <a:lstStyle/>
                    <a:p>
                      <a:r>
                        <a:t>13.54</a:t>
                      </a:r>
                    </a:p>
                  </a:txBody>
                  <a:tcPr/>
                </a:tc>
                <a:tc>
                  <a:txBody>
                    <a:bodyPr/>
                    <a:lstStyle/>
                    <a:p>
                      <a:r>
                        <a:t>nan</a:t>
                      </a:r>
                    </a:p>
                  </a:txBody>
                  <a:tcPr/>
                </a:tc>
                <a:tc>
                  <a:txBody>
                    <a:bodyPr/>
                    <a:lstStyle/>
                    <a:p>
                      <a:r>
                        <a:t>nan</a:t>
                      </a:r>
                    </a:p>
                  </a:txBody>
                  <a:tcPr/>
                </a:tc>
                <a:tc>
                  <a:txBody>
                    <a:bodyPr/>
                    <a:lstStyle/>
                    <a:p>
                      <a:r>
                        <a:t>1,775.30</a:t>
                      </a:r>
                    </a:p>
                  </a:txBody>
                  <a:tcPr/>
                </a:tc>
                <a:tc>
                  <a:txBody>
                    <a:bodyPr/>
                    <a:lstStyle/>
                    <a:p>
                      <a:r>
                        <a:t>nan</a:t>
                      </a:r>
                    </a:p>
                  </a:txBody>
                  <a:tcPr/>
                </a:tc>
                <a:tc>
                  <a:txBody>
                    <a:bodyPr/>
                    <a:lstStyle/>
                    <a:p>
                      <a:r>
                        <a:t>nan</a:t>
                      </a:r>
                    </a:p>
                  </a:txBody>
                  <a:tcPr/>
                </a:tc>
              </a:tr>
              <a:tr h="295835">
                <a:tc>
                  <a:txBody>
                    <a:bodyPr/>
                    <a:lstStyle/>
                    <a:p>
                      <a:r>
                        <a:t>1.94</a:t>
                      </a:r>
                    </a:p>
                  </a:txBody>
                  <a:tcPr/>
                </a:tc>
                <a:tc>
                  <a:txBody>
                    <a:bodyPr/>
                    <a:lstStyle/>
                    <a:p>
                      <a:r>
                        <a:t>13.78</a:t>
                      </a:r>
                    </a:p>
                  </a:txBody>
                  <a:tcPr/>
                </a:tc>
                <a:tc>
                  <a:txBody>
                    <a:bodyPr/>
                    <a:lstStyle/>
                    <a:p>
                      <a:r>
                        <a:t>nan</a:t>
                      </a:r>
                    </a:p>
                  </a:txBody>
                  <a:tcPr/>
                </a:tc>
                <a:tc>
                  <a:txBody>
                    <a:bodyPr/>
                    <a:lstStyle/>
                    <a:p>
                      <a:r>
                        <a:t>nan</a:t>
                      </a:r>
                    </a:p>
                  </a:txBody>
                  <a:tcPr/>
                </a:tc>
                <a:tc>
                  <a:txBody>
                    <a:bodyPr/>
                    <a:lstStyle/>
                    <a:p>
                      <a:r>
                        <a:t>1,972.20</a:t>
                      </a:r>
                    </a:p>
                  </a:txBody>
                  <a:tcPr/>
                </a:tc>
                <a:tc>
                  <a:txBody>
                    <a:bodyPr/>
                    <a:lstStyle/>
                    <a:p>
                      <a:r>
                        <a:t>nan</a:t>
                      </a:r>
                    </a:p>
                  </a:txBody>
                  <a:tcPr/>
                </a:tc>
                <a:tc>
                  <a:txBody>
                    <a:bodyPr/>
                    <a:lstStyle/>
                    <a:p>
                      <a:r>
                        <a:t>nan</a:t>
                      </a:r>
                    </a:p>
                  </a:txBody>
                  <a:tcPr/>
                </a:tc>
              </a:tr>
              <a:tr h="295835">
                <a:tc>
                  <a:txBody>
                    <a:bodyPr/>
                    <a:lstStyle/>
                    <a:p>
                      <a:r>
                        <a:t>1.96</a:t>
                      </a:r>
                    </a:p>
                  </a:txBody>
                  <a:tcPr/>
                </a:tc>
                <a:tc>
                  <a:txBody>
                    <a:bodyPr/>
                    <a:lstStyle/>
                    <a:p>
                      <a:r>
                        <a:t>14.07</a:t>
                      </a:r>
                    </a:p>
                  </a:txBody>
                  <a:tcPr/>
                </a:tc>
                <a:tc>
                  <a:txBody>
                    <a:bodyPr/>
                    <a:lstStyle/>
                    <a:p>
                      <a:r>
                        <a:t>nan</a:t>
                      </a:r>
                    </a:p>
                  </a:txBody>
                  <a:tcPr/>
                </a:tc>
                <a:tc>
                  <a:txBody>
                    <a:bodyPr/>
                    <a:lstStyle/>
                    <a:p>
                      <a:r>
                        <a:t>nan</a:t>
                      </a:r>
                    </a:p>
                  </a:txBody>
                  <a:tcPr/>
                </a:tc>
                <a:tc>
                  <a:txBody>
                    <a:bodyPr/>
                    <a:lstStyle/>
                    <a:p>
                      <a:r>
                        <a:t>2,178.60</a:t>
                      </a:r>
                    </a:p>
                  </a:txBody>
                  <a:tcPr/>
                </a:tc>
                <a:tc>
                  <a:txBody>
                    <a:bodyPr/>
                    <a:lstStyle/>
                    <a:p>
                      <a:r>
                        <a:t>nan</a:t>
                      </a:r>
                    </a:p>
                  </a:txBody>
                  <a:tcPr/>
                </a:tc>
                <a:tc>
                  <a:txBody>
                    <a:bodyPr/>
                    <a:lstStyle/>
                    <a:p>
                      <a:r>
                        <a:t>nan</a:t>
                      </a:r>
                    </a:p>
                  </a:txBody>
                  <a:tcPr/>
                </a:tc>
              </a:tr>
              <a:tr h="295835">
                <a:tc>
                  <a:txBody>
                    <a:bodyPr/>
                    <a:lstStyle/>
                    <a:p>
                      <a:r>
                        <a:t>1.98</a:t>
                      </a:r>
                    </a:p>
                  </a:txBody>
                  <a:tcPr/>
                </a:tc>
                <a:tc>
                  <a:txBody>
                    <a:bodyPr/>
                    <a:lstStyle/>
                    <a:p>
                      <a:r>
                        <a:t>14.44</a:t>
                      </a:r>
                    </a:p>
                  </a:txBody>
                  <a:tcPr/>
                </a:tc>
                <a:tc>
                  <a:txBody>
                    <a:bodyPr/>
                    <a:lstStyle/>
                    <a:p>
                      <a:r>
                        <a:t>nan</a:t>
                      </a:r>
                    </a:p>
                  </a:txBody>
                  <a:tcPr/>
                </a:tc>
                <a:tc>
                  <a:txBody>
                    <a:bodyPr/>
                    <a:lstStyle/>
                    <a:p>
                      <a:r>
                        <a:t>nan</a:t>
                      </a:r>
                    </a:p>
                  </a:txBody>
                  <a:tcPr/>
                </a:tc>
                <a:tc>
                  <a:txBody>
                    <a:bodyPr/>
                    <a:lstStyle/>
                    <a:p>
                      <a:r>
                        <a:t>2,391.80</a:t>
                      </a:r>
                    </a:p>
                  </a:txBody>
                  <a:tcPr/>
                </a:tc>
                <a:tc>
                  <a:txBody>
                    <a:bodyPr/>
                    <a:lstStyle/>
                    <a:p>
                      <a:r>
                        <a:t>nan</a:t>
                      </a:r>
                    </a:p>
                  </a:txBody>
                  <a:tcPr/>
                </a:tc>
                <a:tc>
                  <a:txBody>
                    <a:bodyPr/>
                    <a:lstStyle/>
                    <a:p>
                      <a:r>
                        <a:t>nan</a:t>
                      </a:r>
                    </a:p>
                  </a:txBody>
                  <a:tcPr/>
                </a:tc>
              </a:tr>
              <a:tr h="295835">
                <a:tc>
                  <a:txBody>
                    <a:bodyPr/>
                    <a:lstStyle/>
                    <a:p>
                      <a:r>
                        <a:t>2.00</a:t>
                      </a:r>
                    </a:p>
                  </a:txBody>
                  <a:tcPr/>
                </a:tc>
                <a:tc>
                  <a:txBody>
                    <a:bodyPr/>
                    <a:lstStyle/>
                    <a:p>
                      <a:r>
                        <a:t>14.88</a:t>
                      </a:r>
                    </a:p>
                  </a:txBody>
                  <a:tcPr/>
                </a:tc>
                <a:tc>
                  <a:txBody>
                    <a:bodyPr/>
                    <a:lstStyle/>
                    <a:p>
                      <a:r>
                        <a:t>nan</a:t>
                      </a:r>
                    </a:p>
                  </a:txBody>
                  <a:tcPr/>
                </a:tc>
                <a:tc>
                  <a:txBody>
                    <a:bodyPr/>
                    <a:lstStyle/>
                    <a:p>
                      <a:r>
                        <a:t>nan</a:t>
                      </a:r>
                    </a:p>
                  </a:txBody>
                  <a:tcPr/>
                </a:tc>
                <a:tc>
                  <a:txBody>
                    <a:bodyPr/>
                    <a:lstStyle/>
                    <a:p>
                      <a:r>
                        <a:t>2,617.60</a:t>
                      </a:r>
                    </a:p>
                  </a:txBody>
                  <a:tcPr/>
                </a:tc>
                <a:tc>
                  <a:txBody>
                    <a:bodyPr/>
                    <a:lstStyle/>
                    <a:p>
                      <a:r>
                        <a:t>nan</a:t>
                      </a:r>
                    </a:p>
                  </a:txBody>
                  <a:tcPr/>
                </a:tc>
                <a:tc>
                  <a:txBody>
                    <a:bodyPr/>
                    <a:lstStyle/>
                    <a:p>
                      <a:r>
                        <a:t>nan</a:t>
                      </a:r>
                    </a:p>
                  </a:txBody>
                  <a:tcPr/>
                </a:tc>
              </a:tr>
              <a:tr h="295835">
                <a:tc>
                  <a:txBody>
                    <a:bodyPr/>
                    <a:lstStyle/>
                    <a:p>
                      <a:r>
                        <a:t>2.02</a:t>
                      </a:r>
                    </a:p>
                  </a:txBody>
                  <a:tcPr/>
                </a:tc>
                <a:tc>
                  <a:txBody>
                    <a:bodyPr/>
                    <a:lstStyle/>
                    <a:p>
                      <a:r>
                        <a:t>15.40</a:t>
                      </a:r>
                    </a:p>
                  </a:txBody>
                  <a:tcPr/>
                </a:tc>
                <a:tc>
                  <a:txBody>
                    <a:bodyPr/>
                    <a:lstStyle/>
                    <a:p>
                      <a:r>
                        <a:t>nan</a:t>
                      </a:r>
                    </a:p>
                  </a:txBody>
                  <a:tcPr/>
                </a:tc>
                <a:tc>
                  <a:txBody>
                    <a:bodyPr/>
                    <a:lstStyle/>
                    <a:p>
                      <a:r>
                        <a:t>nan</a:t>
                      </a:r>
                    </a:p>
                  </a:txBody>
                  <a:tcPr/>
                </a:tc>
                <a:tc>
                  <a:txBody>
                    <a:bodyPr/>
                    <a:lstStyle/>
                    <a:p>
                      <a:r>
                        <a:t>2,846.10</a:t>
                      </a:r>
                    </a:p>
                  </a:txBody>
                  <a:tcPr/>
                </a:tc>
                <a:tc>
                  <a:txBody>
                    <a:bodyPr/>
                    <a:lstStyle/>
                    <a:p>
                      <a:r>
                        <a:t>nan</a:t>
                      </a:r>
                    </a:p>
                  </a:txBody>
                  <a:tcPr/>
                </a:tc>
                <a:tc>
                  <a:txBody>
                    <a:bodyPr/>
                    <a:lstStyle/>
                    <a:p>
                      <a:r>
                        <a:t>nan</a:t>
                      </a:r>
                    </a:p>
                  </a:txBody>
                  <a:tcPr/>
                </a:tc>
              </a:tr>
              <a:tr h="295835">
                <a:tc>
                  <a:txBody>
                    <a:bodyPr/>
                    <a:lstStyle/>
                    <a:p>
                      <a:r>
                        <a:t>2.04</a:t>
                      </a:r>
                    </a:p>
                  </a:txBody>
                  <a:tcPr/>
                </a:tc>
                <a:tc>
                  <a:txBody>
                    <a:bodyPr/>
                    <a:lstStyle/>
                    <a:p>
                      <a:r>
                        <a:t>16.03</a:t>
                      </a:r>
                    </a:p>
                  </a:txBody>
                  <a:tcPr/>
                </a:tc>
                <a:tc>
                  <a:txBody>
                    <a:bodyPr/>
                    <a:lstStyle/>
                    <a:p>
                      <a:r>
                        <a:t>nan</a:t>
                      </a:r>
                    </a:p>
                  </a:txBody>
                  <a:tcPr/>
                </a:tc>
                <a:tc>
                  <a:txBody>
                    <a:bodyPr/>
                    <a:lstStyle/>
                    <a:p>
                      <a:r>
                        <a:t>nan</a:t>
                      </a:r>
                    </a:p>
                  </a:txBody>
                  <a:tcPr/>
                </a:tc>
                <a:tc>
                  <a:txBody>
                    <a:bodyPr/>
                    <a:lstStyle/>
                    <a:p>
                      <a:r>
                        <a:t>3,075.70</a:t>
                      </a:r>
                    </a:p>
                  </a:txBody>
                  <a:tcPr/>
                </a:tc>
                <a:tc>
                  <a:txBody>
                    <a:bodyPr/>
                    <a:lstStyle/>
                    <a:p>
                      <a:r>
                        <a:t>nan</a:t>
                      </a:r>
                    </a:p>
                  </a:txBody>
                  <a:tcPr/>
                </a:tc>
                <a:tc>
                  <a:txBody>
                    <a:bodyPr/>
                    <a:lstStyle/>
                    <a:p>
                      <a:r>
                        <a:t>nan</a:t>
                      </a:r>
                    </a:p>
                  </a:txBody>
                  <a:tcPr/>
                </a:tc>
              </a:tr>
              <a:tr h="295835">
                <a:tc>
                  <a:txBody>
                    <a:bodyPr/>
                    <a:lstStyle/>
                    <a:p>
                      <a:r>
                        <a:t>2.06</a:t>
                      </a:r>
                    </a:p>
                  </a:txBody>
                  <a:tcPr/>
                </a:tc>
                <a:tc>
                  <a:txBody>
                    <a:bodyPr/>
                    <a:lstStyle/>
                    <a:p>
                      <a:r>
                        <a:t>16.77</a:t>
                      </a:r>
                    </a:p>
                  </a:txBody>
                  <a:tcPr/>
                </a:tc>
                <a:tc>
                  <a:txBody>
                    <a:bodyPr/>
                    <a:lstStyle/>
                    <a:p>
                      <a:r>
                        <a:t>nan</a:t>
                      </a:r>
                    </a:p>
                  </a:txBody>
                  <a:tcPr/>
                </a:tc>
                <a:tc>
                  <a:txBody>
                    <a:bodyPr/>
                    <a:lstStyle/>
                    <a:p>
                      <a:r>
                        <a:t>nan</a:t>
                      </a:r>
                    </a:p>
                  </a:txBody>
                  <a:tcPr/>
                </a:tc>
                <a:tc>
                  <a:txBody>
                    <a:bodyPr/>
                    <a:lstStyle/>
                    <a:p>
                      <a:r>
                        <a:t>3,310.70</a:t>
                      </a:r>
                    </a:p>
                  </a:txBody>
                  <a:tcPr/>
                </a:tc>
                <a:tc>
                  <a:txBody>
                    <a:bodyPr/>
                    <a:lstStyle/>
                    <a:p>
                      <a:r>
                        <a:t>nan</a:t>
                      </a:r>
                    </a:p>
                  </a:txBody>
                  <a:tcPr/>
                </a:tc>
                <a:tc>
                  <a:txBody>
                    <a:bodyPr/>
                    <a:lstStyle/>
                    <a:p>
                      <a:r>
                        <a:t>nan</a:t>
                      </a:r>
                    </a:p>
                  </a:txBody>
                  <a:tcPr/>
                </a:tc>
              </a:tr>
              <a:tr h="295835">
                <a:tc>
                  <a:txBody>
                    <a:bodyPr/>
                    <a:lstStyle/>
                    <a:p>
                      <a:r>
                        <a:t>2.10</a:t>
                      </a:r>
                    </a:p>
                  </a:txBody>
                  <a:tcPr/>
                </a:tc>
                <a:tc>
                  <a:txBody>
                    <a:bodyPr/>
                    <a:lstStyle/>
                    <a:p>
                      <a:r>
                        <a:t>18.67</a:t>
                      </a:r>
                    </a:p>
                  </a:txBody>
                  <a:tcPr/>
                </a:tc>
                <a:tc>
                  <a:txBody>
                    <a:bodyPr/>
                    <a:lstStyle/>
                    <a:p>
                      <a:r>
                        <a:t>nan</a:t>
                      </a:r>
                    </a:p>
                  </a:txBody>
                  <a:tcPr/>
                </a:tc>
                <a:tc>
                  <a:txBody>
                    <a:bodyPr/>
                    <a:lstStyle/>
                    <a:p>
                      <a:r>
                        <a:t>nan</a:t>
                      </a:r>
                    </a:p>
                  </a:txBody>
                  <a:tcPr/>
                </a:tc>
                <a:tc>
                  <a:txBody>
                    <a:bodyPr/>
                    <a:lstStyle/>
                    <a:p>
                      <a:r>
                        <a:t>3,777.20</a:t>
                      </a:r>
                    </a:p>
                  </a:txBody>
                  <a:tcPr/>
                </a:tc>
                <a:tc>
                  <a:txBody>
                    <a:bodyPr/>
                    <a:lstStyle/>
                    <a:p>
                      <a:r>
                        <a:t>nan</a:t>
                      </a:r>
                    </a:p>
                  </a:txBody>
                  <a:tcPr/>
                </a:tc>
                <a:tc>
                  <a:txBody>
                    <a:bodyPr/>
                    <a:lstStyle/>
                    <a:p>
                      <a:r>
                        <a:t>nan</a:t>
                      </a:r>
                    </a:p>
                  </a:txBody>
                  <a:tcPr/>
                </a:tc>
              </a:tr>
              <a:tr h="295835">
                <a:tc>
                  <a:txBody>
                    <a:bodyPr/>
                    <a:lstStyle/>
                    <a:p>
                      <a:r>
                        <a:t>2.12</a:t>
                      </a:r>
                    </a:p>
                  </a:txBody>
                  <a:tcPr/>
                </a:tc>
                <a:tc>
                  <a:txBody>
                    <a:bodyPr/>
                    <a:lstStyle/>
                    <a:p>
                      <a:r>
                        <a:t>19.87</a:t>
                      </a:r>
                    </a:p>
                  </a:txBody>
                  <a:tcPr/>
                </a:tc>
                <a:tc>
                  <a:txBody>
                    <a:bodyPr/>
                    <a:lstStyle/>
                    <a:p>
                      <a:r>
                        <a:t>nan</a:t>
                      </a:r>
                    </a:p>
                  </a:txBody>
                  <a:tcPr/>
                </a:tc>
                <a:tc>
                  <a:txBody>
                    <a:bodyPr/>
                    <a:lstStyle/>
                    <a:p>
                      <a:r>
                        <a:t>nan</a:t>
                      </a:r>
                    </a:p>
                  </a:txBody>
                  <a:tcPr/>
                </a:tc>
                <a:tc>
                  <a:txBody>
                    <a:bodyPr/>
                    <a:lstStyle/>
                    <a:p>
                      <a:r>
                        <a:t>3,999.40</a:t>
                      </a:r>
                    </a:p>
                  </a:txBody>
                  <a:tcPr/>
                </a:tc>
                <a:tc>
                  <a:txBody>
                    <a:bodyPr/>
                    <a:lstStyle/>
                    <a:p>
                      <a:r>
                        <a:t>nan</a:t>
                      </a:r>
                    </a:p>
                  </a:txBody>
                  <a:tcPr/>
                </a:tc>
                <a:tc>
                  <a:txBody>
                    <a:bodyPr/>
                    <a:lstStyle/>
                    <a:p>
                      <a:r>
                        <a:t>nan</a:t>
                      </a:r>
                    </a:p>
                  </a:txBody>
                  <a:tcPr/>
                </a:tc>
              </a:tr>
              <a:tr h="295835">
                <a:tc>
                  <a:txBody>
                    <a:bodyPr/>
                    <a:lstStyle/>
                    <a:p>
                      <a:r>
                        <a:t>2.14</a:t>
                      </a:r>
                    </a:p>
                  </a:txBody>
                  <a:tcPr/>
                </a:tc>
                <a:tc>
                  <a:txBody>
                    <a:bodyPr/>
                    <a:lstStyle/>
                    <a:p>
                      <a:r>
                        <a:t>21.29</a:t>
                      </a:r>
                    </a:p>
                  </a:txBody>
                  <a:tcPr/>
                </a:tc>
                <a:tc>
                  <a:txBody>
                    <a:bodyPr/>
                    <a:lstStyle/>
                    <a:p>
                      <a:r>
                        <a:t>nan</a:t>
                      </a:r>
                    </a:p>
                  </a:txBody>
                  <a:tcPr/>
                </a:tc>
                <a:tc>
                  <a:txBody>
                    <a:bodyPr/>
                    <a:lstStyle/>
                    <a:p>
                      <a:r>
                        <a:t>nan</a:t>
                      </a:r>
                    </a:p>
                  </a:txBody>
                  <a:tcPr/>
                </a:tc>
                <a:tc>
                  <a:txBody>
                    <a:bodyPr/>
                    <a:lstStyle/>
                    <a:p>
                      <a:r>
                        <a:t>4,229.60</a:t>
                      </a:r>
                    </a:p>
                  </a:txBody>
                  <a:tcPr/>
                </a:tc>
                <a:tc>
                  <a:txBody>
                    <a:bodyPr/>
                    <a:lstStyle/>
                    <a:p>
                      <a:r>
                        <a:t>nan</a:t>
                      </a:r>
                    </a:p>
                  </a:txBody>
                  <a:tcPr/>
                </a:tc>
                <a:tc>
                  <a:txBody>
                    <a:bodyPr/>
                    <a:lstStyle/>
                    <a:p>
                      <a:r>
                        <a:t>nan</a:t>
                      </a:r>
                    </a:p>
                  </a:txBody>
                  <a:tcPr/>
                </a:tc>
              </a:tr>
              <a:tr h="295835">
                <a:tc>
                  <a:txBody>
                    <a:bodyPr/>
                    <a:lstStyle/>
                    <a:p>
                      <a:r>
                        <a:t>2.16</a:t>
                      </a:r>
                    </a:p>
                  </a:txBody>
                  <a:tcPr/>
                </a:tc>
                <a:tc>
                  <a:txBody>
                    <a:bodyPr/>
                    <a:lstStyle/>
                    <a:p>
                      <a:r>
                        <a:t>23.03</a:t>
                      </a:r>
                    </a:p>
                  </a:txBody>
                  <a:tcPr/>
                </a:tc>
                <a:tc>
                  <a:txBody>
                    <a:bodyPr/>
                    <a:lstStyle/>
                    <a:p>
                      <a:r>
                        <a:t>nan</a:t>
                      </a:r>
                    </a:p>
                  </a:txBody>
                  <a:tcPr/>
                </a:tc>
                <a:tc>
                  <a:txBody>
                    <a:bodyPr/>
                    <a:lstStyle/>
                    <a:p>
                      <a:r>
                        <a:t>nan</a:t>
                      </a:r>
                    </a:p>
                  </a:txBody>
                  <a:tcPr/>
                </a:tc>
                <a:tc>
                  <a:txBody>
                    <a:bodyPr/>
                    <a:lstStyle/>
                    <a:p>
                      <a:r>
                        <a:t>4,456.50</a:t>
                      </a:r>
                    </a:p>
                  </a:txBody>
                  <a:tcPr/>
                </a:tc>
                <a:tc>
                  <a:txBody>
                    <a:bodyPr/>
                    <a:lstStyle/>
                    <a:p>
                      <a:r>
                        <a:t>nan</a:t>
                      </a:r>
                    </a:p>
                  </a:txBody>
                  <a:tcPr/>
                </a:tc>
                <a:tc>
                  <a:txBody>
                    <a:bodyPr/>
                    <a:lstStyle/>
                    <a:p>
                      <a:r>
                        <a:t>nan</a:t>
                      </a:r>
                    </a:p>
                  </a:txBody>
                  <a:tcPr/>
                </a:tc>
              </a:tr>
              <a:tr h="295840">
                <a:tc>
                  <a:txBody>
                    <a:bodyPr/>
                    <a:lstStyle/>
                    <a:p>
                      <a:r>
                        <a:t>2.18</a:t>
                      </a:r>
                    </a:p>
                  </a:txBody>
                  <a:tcPr/>
                </a:tc>
                <a:tc>
                  <a:txBody>
                    <a:bodyPr/>
                    <a:lstStyle/>
                    <a:p>
                      <a:r>
                        <a:t>25.25</a:t>
                      </a:r>
                    </a:p>
                  </a:txBody>
                  <a:tcPr/>
                </a:tc>
                <a:tc>
                  <a:txBody>
                    <a:bodyPr/>
                    <a:lstStyle/>
                    <a:p>
                      <a:r>
                        <a:t>nan</a:t>
                      </a:r>
                    </a:p>
                  </a:txBody>
                  <a:tcPr/>
                </a:tc>
                <a:tc>
                  <a:txBody>
                    <a:bodyPr/>
                    <a:lstStyle/>
                    <a:p>
                      <a:r>
                        <a:t>nan</a:t>
                      </a:r>
                    </a:p>
                  </a:txBody>
                  <a:tcPr/>
                </a:tc>
                <a:tc>
                  <a:txBody>
                    <a:bodyPr/>
                    <a:lstStyle/>
                    <a:p>
                      <a:r>
                        <a:t>4,677.10</a:t>
                      </a:r>
                    </a:p>
                  </a:txBody>
                  <a:tcPr/>
                </a:tc>
                <a:tc>
                  <a:txBody>
                    <a:bodyPr/>
                    <a:lstStyle/>
                    <a:p>
                      <a:r>
                        <a:t>nan</a:t>
                      </a:r>
                    </a:p>
                  </a:txBody>
                  <a:tcPr/>
                </a:tc>
                <a:tc>
                  <a:txBody>
                    <a:bodyPr/>
                    <a:lstStyle/>
                    <a:p>
                      <a:r>
                        <a:t>nan</a:t>
                      </a:r>
                    </a:p>
                  </a:txBody>
                  <a:tcPr/>
                </a:tc>
              </a:tr>
            </a:tbl>
          </a:graphicData>
        </a:graphic>
      </p:graphicFrame>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20 Image: 1</a:t>
            </a:r>
          </a:p>
        </p:txBody>
      </p:sp>
      <p:sp>
        <p:nvSpPr>
          <p:cNvPr id="3" name="Content Placeholder 2"/>
          <p:cNvSpPr>
            <a:spLocks noGrp="1"/>
          </p:cNvSpPr>
          <p:nvPr>
            <p:ph idx="1"/>
          </p:nvPr>
        </p:nvSpPr>
        <p:spPr/>
        <p:txBody>
          <a:bodyPr/>
          <a:lstStyle/>
          <a:p/>
        </p:txBody>
      </p:sp>
      <p:pic>
        <p:nvPicPr>
          <p:cNvPr id="4" name="Picture 3" descr="page_19-image_1.png"/>
          <p:cNvPicPr>
            <a:picLocks noChangeAspect="1"/>
          </p:cNvPicPr>
          <p:nvPr/>
        </p:nvPicPr>
        <p:blipFill>
          <a:blip r:embed="rId2"/>
          <a:stretch>
            <a:fillRect/>
          </a:stretch>
        </p:blipFill>
        <p:spPr>
          <a:xfrm>
            <a:off x="1371600" y="1165860"/>
            <a:ext cx="6400800" cy="4832650"/>
          </a:xfrm>
          <a:prstGeom prst="rect">
            <a:avLst/>
          </a:prstGeom>
        </p:spPr>
      </p:pic>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21 Image: 1</a:t>
            </a:r>
          </a:p>
        </p:txBody>
      </p:sp>
      <p:sp>
        <p:nvSpPr>
          <p:cNvPr id="3" name="Content Placeholder 2"/>
          <p:cNvSpPr>
            <a:spLocks noGrp="1"/>
          </p:cNvSpPr>
          <p:nvPr>
            <p:ph idx="1"/>
          </p:nvPr>
        </p:nvSpPr>
        <p:spPr/>
        <p:txBody>
          <a:bodyPr/>
          <a:lstStyle/>
          <a:p/>
        </p:txBody>
      </p:sp>
      <p:pic>
        <p:nvPicPr>
          <p:cNvPr id="4" name="Picture 3" descr="page_20-image_1.png"/>
          <p:cNvPicPr>
            <a:picLocks noChangeAspect="1"/>
          </p:cNvPicPr>
          <p:nvPr/>
        </p:nvPicPr>
        <p:blipFill>
          <a:blip r:embed="rId2"/>
          <a:stretch>
            <a:fillRect/>
          </a:stretch>
        </p:blipFill>
        <p:spPr>
          <a:xfrm>
            <a:off x="1371600" y="1165860"/>
            <a:ext cx="6400800" cy="4055752"/>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5</a:t>
            </a:r>
          </a:p>
        </p:txBody>
      </p:sp>
      <p:sp>
        <p:nvSpPr>
          <p:cNvPr id="3" name="Content Placeholder 2"/>
          <p:cNvSpPr>
            <a:spLocks noGrp="1"/>
          </p:cNvSpPr>
          <p:nvPr>
            <p:ph idx="1"/>
          </p:nvPr>
        </p:nvSpPr>
        <p:spPr/>
        <p:txBody>
          <a:bodyPr/>
          <a:lstStyle/>
          <a:p>
            <a:r>
              <a:t>3.07087 18.754 4.6 141,930.40 116.339 24.489 12.3100 4.0180 17.829 0.0506 0.9831 0.351500 2.95366 18.843 4.8 167,429.50 110.162 3</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22 Image: 1</a:t>
            </a:r>
          </a:p>
        </p:txBody>
      </p:sp>
      <p:sp>
        <p:nvSpPr>
          <p:cNvPr id="3" name="Content Placeholder 2"/>
          <p:cNvSpPr>
            <a:spLocks noGrp="1"/>
          </p:cNvSpPr>
          <p:nvPr>
            <p:ph idx="1"/>
          </p:nvPr>
        </p:nvSpPr>
        <p:spPr/>
        <p:txBody>
          <a:bodyPr/>
          <a:lstStyle/>
          <a:p/>
        </p:txBody>
      </p:sp>
      <p:pic>
        <p:nvPicPr>
          <p:cNvPr id="4" name="Picture 3" descr="page_20-image_1.png"/>
          <p:cNvPicPr>
            <a:picLocks noChangeAspect="1"/>
          </p:cNvPicPr>
          <p:nvPr/>
        </p:nvPicPr>
        <p:blipFill>
          <a:blip r:embed="rId2"/>
          <a:stretch>
            <a:fillRect/>
          </a:stretch>
        </p:blipFill>
        <p:spPr>
          <a:xfrm>
            <a:off x="1371600" y="1165860"/>
            <a:ext cx="6400800" cy="4055752"/>
          </a:xfrm>
          <a:prstGeom prst="rect">
            <a:avLst/>
          </a:prstGeom>
        </p:spPr>
      </p:pic>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23 Image: 1</a:t>
            </a:r>
          </a:p>
        </p:txBody>
      </p:sp>
      <p:sp>
        <p:nvSpPr>
          <p:cNvPr id="3" name="Content Placeholder 2"/>
          <p:cNvSpPr>
            <a:spLocks noGrp="1"/>
          </p:cNvSpPr>
          <p:nvPr>
            <p:ph idx="1"/>
          </p:nvPr>
        </p:nvSpPr>
        <p:spPr/>
        <p:txBody>
          <a:bodyPr/>
          <a:lstStyle/>
          <a:p/>
        </p:txBody>
      </p:sp>
      <p:pic>
        <p:nvPicPr>
          <p:cNvPr id="4" name="Picture 3" descr="page_22-image_1.png"/>
          <p:cNvPicPr>
            <a:picLocks noChangeAspect="1"/>
          </p:cNvPicPr>
          <p:nvPr/>
        </p:nvPicPr>
        <p:blipFill>
          <a:blip r:embed="rId2"/>
          <a:stretch>
            <a:fillRect/>
          </a:stretch>
        </p:blipFill>
        <p:spPr>
          <a:xfrm>
            <a:off x="1371600" y="1165860"/>
            <a:ext cx="6400800" cy="8083639"/>
          </a:xfrm>
          <a:prstGeom prst="rect">
            <a:avLst/>
          </a:prstGeom>
        </p:spPr>
      </p:pic>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24 Image: 1</a:t>
            </a:r>
          </a:p>
        </p:txBody>
      </p:sp>
      <p:sp>
        <p:nvSpPr>
          <p:cNvPr id="3" name="Content Placeholder 2"/>
          <p:cNvSpPr>
            <a:spLocks noGrp="1"/>
          </p:cNvSpPr>
          <p:nvPr>
            <p:ph idx="1"/>
          </p:nvPr>
        </p:nvSpPr>
        <p:spPr/>
        <p:txBody>
          <a:bodyPr/>
          <a:lstStyle/>
          <a:p/>
        </p:txBody>
      </p:sp>
      <p:pic>
        <p:nvPicPr>
          <p:cNvPr id="4" name="Picture 3" descr="page_23-image_1.png"/>
          <p:cNvPicPr>
            <a:picLocks noChangeAspect="1"/>
          </p:cNvPicPr>
          <p:nvPr/>
        </p:nvPicPr>
        <p:blipFill>
          <a:blip r:embed="rId2"/>
          <a:stretch>
            <a:fillRect/>
          </a:stretch>
        </p:blipFill>
        <p:spPr>
          <a:xfrm>
            <a:off x="1371600" y="1165860"/>
            <a:ext cx="6400800" cy="7877908"/>
          </a:xfrm>
          <a:prstGeom prst="rect">
            <a:avLst/>
          </a:prstGeom>
        </p:spPr>
      </p:pic>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25</a:t>
            </a:r>
          </a:p>
        </p:txBody>
      </p:sp>
      <p:sp>
        <p:nvSpPr>
          <p:cNvPr id="3" name="Content Placeholder 2"/>
          <p:cNvSpPr>
            <a:spLocks noGrp="1"/>
          </p:cNvSpPr>
          <p:nvPr>
            <p:ph idx="1"/>
          </p:nvPr>
        </p:nvSpPr>
        <p:spPr/>
        <p:txBody>
          <a:bodyPr/>
          <a:lstStyle/>
          <a:p>
            <a:r>
              <a:t>volume 1 m3 (103 L) 106 cm3 35.31 ft3 Mass 1 kg 1,000 g 2.205 lbm Density 1 kg/m3 10 3 g/cm3 6.243 10 2 lm/ft3/</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25 Table: 1</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1045028"/>
                <a:gridCol w="1045028"/>
                <a:gridCol w="1045028"/>
                <a:gridCol w="1045028"/>
                <a:gridCol w="1045028"/>
                <a:gridCol w="1045028"/>
                <a:gridCol w="1045032"/>
              </a:tblGrid>
              <a:tr h="335280">
                <a:tc>
                  <a:txBody>
                    <a:bodyPr/>
                    <a:lstStyle/>
                    <a:p>
                      <a:r>
                        <a:t>Length 1 m</a:t>
                      </a:r>
                    </a:p>
                  </a:txBody>
                  <a:tcPr/>
                </a:tc>
                <a:tc>
                  <a:txBody>
                    <a:bodyPr/>
                    <a:lstStyle/>
                    <a:p>
                      <a:r>
                        <a:t>100 cm</a:t>
                      </a:r>
                    </a:p>
                  </a:txBody>
                  <a:tcPr/>
                </a:tc>
                <a:tc>
                  <a:txBody>
                    <a:bodyPr/>
                    <a:lstStyle/>
                    <a:p>
                      <a:r>
                        <a:t>3.281 ft</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r>
              <a:tr h="335280">
                <a:tc>
                  <a:txBody>
                    <a:bodyPr/>
                    <a:lstStyle/>
                    <a:p>
                      <a:r>
                        <a:t>2Area 1 m 2</a:t>
                      </a:r>
                    </a:p>
                  </a:txBody>
                  <a:tcPr/>
                </a:tc>
                <a:tc>
                  <a:txBody>
                    <a:bodyPr/>
                    <a:lstStyle/>
                    <a:p>
                      <a:r>
                        <a:t>4 10 cm 2</a:t>
                      </a:r>
                    </a:p>
                  </a:txBody>
                  <a:tcPr/>
                </a:tc>
                <a:tc>
                  <a:txBody>
                    <a:bodyPr/>
                    <a:lstStyle/>
                    <a:p>
                      <a:r>
                        <a:t>10.76 ft</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r>
              <a:tr h="335280">
                <a:tc>
                  <a:txBody>
                    <a:bodyPr/>
                    <a:lstStyle/>
                    <a:p>
                      <a:r>
                        <a:t>3Volume 1 m (10 L) 3</a:t>
                      </a:r>
                    </a:p>
                  </a:txBody>
                  <a:tcPr/>
                </a:tc>
                <a:tc>
                  <a:txBody>
                    <a:bodyPr/>
                    <a:lstStyle/>
                    <a:p>
                      <a:r>
                        <a:t>3 10 6 cm 3</a:t>
                      </a:r>
                    </a:p>
                  </a:txBody>
                  <a:tcPr/>
                </a:tc>
                <a:tc>
                  <a:txBody>
                    <a:bodyPr/>
                    <a:lstStyle/>
                    <a:p>
                      <a:r>
                        <a:t>35.31 ft</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r>
              <a:tr h="335280">
                <a:tc>
                  <a:txBody>
                    <a:bodyPr/>
                    <a:lstStyle/>
                    <a:p>
                      <a:r>
                        <a:t>Mass 1 kg</a:t>
                      </a:r>
                    </a:p>
                  </a:txBody>
                  <a:tcPr/>
                </a:tc>
                <a:tc>
                  <a:txBody>
                    <a:bodyPr/>
                    <a:lstStyle/>
                    <a:p>
                      <a:r>
                        <a:t>1,000 g</a:t>
                      </a:r>
                    </a:p>
                  </a:txBody>
                  <a:tcPr/>
                </a:tc>
                <a:tc>
                  <a:txBody>
                    <a:bodyPr/>
                    <a:lstStyle/>
                    <a:p>
                      <a:r>
                        <a:t>2.205 lbm</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r>
              <a:tr h="335280">
                <a:tc>
                  <a:txBody>
                    <a:bodyPr/>
                    <a:lstStyle/>
                    <a:p>
                      <a:r>
                        <a:t>nan</a:t>
                      </a:r>
                    </a:p>
                  </a:txBody>
                  <a:tcPr/>
                </a:tc>
                <a:tc>
                  <a:txBody>
                    <a:bodyPr/>
                    <a:lstStyle/>
                    <a:p>
                      <a:r>
                        <a:t>3 3</a:t>
                      </a:r>
                    </a:p>
                  </a:txBody>
                  <a:tcPr/>
                </a:tc>
                <a:tc>
                  <a:txBody>
                    <a:bodyPr/>
                    <a:lstStyle/>
                    <a:p>
                      <a:r>
                        <a:t>3</a:t>
                      </a:r>
                    </a:p>
                  </a:txBody>
                  <a:tcPr/>
                </a:tc>
                <a:tc>
                  <a:txBody>
                    <a:bodyPr/>
                    <a:lstStyle/>
                    <a:p>
                      <a:r>
                        <a:t>2</a:t>
                      </a:r>
                    </a:p>
                  </a:txBody>
                  <a:tcPr/>
                </a:tc>
                <a:tc>
                  <a:txBody>
                    <a:bodyPr/>
                    <a:lstStyle/>
                    <a:p>
                      <a:r>
                        <a:t>nan</a:t>
                      </a:r>
                    </a:p>
                  </a:txBody>
                  <a:tcPr/>
                </a:tc>
                <a:tc>
                  <a:txBody>
                    <a:bodyPr/>
                    <a:lstStyle/>
                    <a:p>
                      <a:r>
                        <a:t>nan</a:t>
                      </a:r>
                    </a:p>
                  </a:txBody>
                  <a:tcPr/>
                </a:tc>
                <a:tc>
                  <a:txBody>
                    <a:bodyPr/>
                    <a:lstStyle/>
                    <a:p>
                      <a:r>
                        <a:t>3.0</a:t>
                      </a:r>
                    </a:p>
                  </a:txBody>
                  <a:tcPr/>
                </a:tc>
              </a:tr>
              <a:tr h="335280">
                <a:tc>
                  <a:txBody>
                    <a:bodyPr/>
                    <a:lstStyle/>
                    <a:p>
                      <a:r>
                        <a:t>Density 1 kg/m</a:t>
                      </a:r>
                    </a:p>
                  </a:txBody>
                  <a:tcPr/>
                </a:tc>
                <a:tc>
                  <a:txBody>
                    <a:bodyPr/>
                    <a:lstStyle/>
                    <a:p>
                      <a:r>
                        <a:t>10 g/cm</a:t>
                      </a:r>
                    </a:p>
                  </a:txBody>
                  <a:tcPr/>
                </a:tc>
                <a:tc>
                  <a:txBody>
                    <a:bodyPr/>
                    <a:lstStyle/>
                    <a:p>
                      <a:r>
                        <a:t>6.243</a:t>
                      </a:r>
                    </a:p>
                  </a:txBody>
                  <a:tcPr/>
                </a:tc>
                <a:tc>
                  <a:txBody>
                    <a:bodyPr/>
                    <a:lstStyle/>
                    <a:p>
                      <a:r>
                        <a:t>10 lbm/ft</a:t>
                      </a:r>
                    </a:p>
                  </a:txBody>
                  <a:tcPr/>
                </a:tc>
                <a:tc>
                  <a:txBody>
                    <a:bodyPr/>
                    <a:lstStyle/>
                    <a:p>
                      <a:r>
                        <a:t>nan</a:t>
                      </a:r>
                    </a:p>
                  </a:txBody>
                  <a:tcPr/>
                </a:tc>
                <a:tc>
                  <a:txBody>
                    <a:bodyPr/>
                    <a:lstStyle/>
                    <a:p>
                      <a:r>
                        <a:t>nan</a:t>
                      </a:r>
                    </a:p>
                  </a:txBody>
                  <a:tcPr/>
                </a:tc>
                <a:tc>
                  <a:txBody>
                    <a:bodyPr/>
                    <a:lstStyle/>
                    <a:p>
                      <a:r>
                        <a:t>nan</a:t>
                      </a:r>
                    </a:p>
                  </a:txBody>
                  <a:tcPr/>
                </a:tc>
              </a:tr>
              <a:tr h="335280">
                <a:tc>
                  <a:txBody>
                    <a:bodyPr/>
                    <a:lstStyle/>
                    <a:p>
                      <a:r>
                        <a:t>Velocity 1 m/s</a:t>
                      </a:r>
                    </a:p>
                  </a:txBody>
                  <a:tcPr/>
                </a:tc>
                <a:tc>
                  <a:txBody>
                    <a:bodyPr/>
                    <a:lstStyle/>
                    <a:p>
                      <a:r>
                        <a:t>100 cm/s</a:t>
                      </a:r>
                    </a:p>
                  </a:txBody>
                  <a:tcPr/>
                </a:tc>
                <a:tc>
                  <a:txBody>
                    <a:bodyPr/>
                    <a:lstStyle/>
                    <a:p>
                      <a:r>
                        <a:t>3.281 ft/s</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r>
              <a:tr h="335280">
                <a:tc>
                  <a:txBody>
                    <a:bodyPr/>
                    <a:lstStyle/>
                    <a:p>
                      <a:r>
                        <a:t>5Force 1 N</a:t>
                      </a:r>
                    </a:p>
                  </a:txBody>
                  <a:tcPr/>
                </a:tc>
                <a:tc>
                  <a:txBody>
                    <a:bodyPr/>
                    <a:lstStyle/>
                    <a:p>
                      <a:r>
                        <a:t>10 dynes</a:t>
                      </a:r>
                    </a:p>
                  </a:txBody>
                  <a:tcPr/>
                </a:tc>
                <a:tc>
                  <a:txBody>
                    <a:bodyPr/>
                    <a:lstStyle/>
                    <a:p>
                      <a:r>
                        <a:t>0.2248 lbF</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r>
              <a:tr h="335280">
                <a:tc>
                  <a:txBody>
                    <a:bodyPr/>
                    <a:lstStyle/>
                    <a:p>
                      <a:r>
                        <a:t>2Pressure 1 Pa</a:t>
                      </a:r>
                    </a:p>
                  </a:txBody>
                  <a:tcPr/>
                </a:tc>
                <a:tc>
                  <a:txBody>
                    <a:bodyPr/>
                    <a:lstStyle/>
                    <a:p>
                      <a:r>
                        <a:t>10 dynes/cm</a:t>
                      </a:r>
                    </a:p>
                  </a:txBody>
                  <a:tcPr/>
                </a:tc>
                <a:tc>
                  <a:txBody>
                    <a:bodyPr/>
                    <a:lstStyle/>
                    <a:p>
                      <a:r>
                        <a:t>2 1.45</a:t>
                      </a:r>
                    </a:p>
                  </a:txBody>
                  <a:tcPr/>
                </a:tc>
                <a:tc>
                  <a:txBody>
                    <a:bodyPr/>
                    <a:lstStyle/>
                    <a:p>
                      <a:r>
                        <a:t>4 10 lbf/in</a:t>
                      </a:r>
                    </a:p>
                  </a:txBody>
                  <a:tcPr/>
                </a:tc>
                <a:tc>
                  <a:txBody>
                    <a:bodyPr/>
                    <a:lstStyle/>
                    <a:p>
                      <a:r>
                        <a:t>nan</a:t>
                      </a:r>
                    </a:p>
                  </a:txBody>
                  <a:tcPr/>
                </a:tc>
                <a:tc>
                  <a:txBody>
                    <a:bodyPr/>
                    <a:lstStyle/>
                    <a:p>
                      <a:r>
                        <a:t>nan</a:t>
                      </a:r>
                    </a:p>
                  </a:txBody>
                  <a:tcPr/>
                </a:tc>
                <a:tc>
                  <a:txBody>
                    <a:bodyPr/>
                    <a:lstStyle/>
                    <a:p>
                      <a:r>
                        <a:t>nan</a:t>
                      </a:r>
                    </a:p>
                  </a:txBody>
                  <a:tcPr/>
                </a:tc>
              </a:tr>
              <a:tr h="335280">
                <a:tc>
                  <a:txBody>
                    <a:bodyPr/>
                    <a:lstStyle/>
                    <a:p>
                      <a:r>
                        <a:t>5</a:t>
                      </a:r>
                    </a:p>
                  </a:txBody>
                  <a:tcPr/>
                </a:tc>
                <a:tc>
                  <a:txBody>
                    <a:bodyPr/>
                    <a:lstStyle/>
                    <a:p>
                      <a:r>
                        <a:t>nan</a:t>
                      </a:r>
                    </a:p>
                  </a:txBody>
                  <a:tcPr/>
                </a:tc>
                <a:tc>
                  <a:txBody>
                    <a:bodyPr/>
                    <a:lstStyle/>
                    <a:p>
                      <a:r>
                        <a:t>6</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r>
              <a:tr h="335280">
                <a:tc>
                  <a:txBody>
                    <a:bodyPr/>
                    <a:lstStyle/>
                    <a:p>
                      <a:r>
                        <a:t>10</a:t>
                      </a:r>
                    </a:p>
                  </a:txBody>
                  <a:tcPr/>
                </a:tc>
                <a:tc>
                  <a:txBody>
                    <a:bodyPr/>
                    <a:lstStyle/>
                    <a:p>
                      <a:r>
                        <a:t>bar 9.869</a:t>
                      </a:r>
                    </a:p>
                  </a:txBody>
                  <a:tcPr/>
                </a:tc>
                <a:tc>
                  <a:txBody>
                    <a:bodyPr/>
                    <a:lstStyle/>
                    <a:p>
                      <a:r>
                        <a:t>10 atm</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r>
              <a:tr h="335280">
                <a:tc>
                  <a:txBody>
                    <a:bodyPr/>
                    <a:lstStyle/>
                    <a:p>
                      <a:r>
                        <a:t>nan</a:t>
                      </a:r>
                    </a:p>
                  </a:txBody>
                  <a:tcPr/>
                </a:tc>
                <a:tc>
                  <a:txBody>
                    <a:bodyPr/>
                    <a:lstStyle/>
                    <a:p>
                      <a:r>
                        <a:t>37.501</a:t>
                      </a:r>
                    </a:p>
                  </a:txBody>
                  <a:tcPr/>
                </a:tc>
                <a:tc>
                  <a:txBody>
                    <a:bodyPr/>
                    <a:lstStyle/>
                    <a:p>
                      <a:r>
                        <a:t>10 torr</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r>
              <a:tr h="335280">
                <a:tc>
                  <a:txBody>
                    <a:bodyPr/>
                    <a:lstStyle/>
                    <a:p>
                      <a:r>
                        <a:t>Temperature 1 K</a:t>
                      </a:r>
                    </a:p>
                  </a:txBody>
                  <a:tcPr/>
                </a:tc>
                <a:tc>
                  <a:txBody>
                    <a:bodyPr/>
                    <a:lstStyle/>
                    <a:p>
                      <a:r>
                        <a:t>1 K</a:t>
                      </a:r>
                    </a:p>
                  </a:txBody>
                  <a:tcPr/>
                </a:tc>
                <a:tc>
                  <a:txBody>
                    <a:bodyPr/>
                    <a:lstStyle/>
                    <a:p>
                      <a:r>
                        <a:t>9/5 R</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r>
              <a:tr h="335280">
                <a:tc>
                  <a:txBody>
                    <a:bodyPr/>
                    <a:lstStyle/>
                    <a:p>
                      <a:r>
                        <a:t>nan</a:t>
                      </a:r>
                    </a:p>
                  </a:txBody>
                  <a:tcPr/>
                </a:tc>
                <a:tc>
                  <a:txBody>
                    <a:bodyPr/>
                    <a:lstStyle/>
                    <a:p>
                      <a:r>
                        <a:t>7</a:t>
                      </a:r>
                    </a:p>
                  </a:txBody>
                  <a:tcPr/>
                </a:tc>
                <a:tc>
                  <a:txBody>
                    <a:bodyPr/>
                    <a:lstStyle/>
                    <a:p>
                      <a:r>
                        <a:t>nan</a:t>
                      </a:r>
                    </a:p>
                  </a:txBody>
                  <a:tcPr/>
                </a:tc>
                <a:tc>
                  <a:txBody>
                    <a:bodyPr/>
                    <a:lstStyle/>
                    <a:p>
                      <a:r>
                        <a:t>4</a:t>
                      </a:r>
                    </a:p>
                  </a:txBody>
                  <a:tcPr/>
                </a:tc>
                <a:tc>
                  <a:txBody>
                    <a:bodyPr/>
                    <a:lstStyle/>
                    <a:p>
                      <a:r>
                        <a:t>nan</a:t>
                      </a:r>
                    </a:p>
                  </a:txBody>
                  <a:tcPr/>
                </a:tc>
                <a:tc>
                  <a:txBody>
                    <a:bodyPr/>
                    <a:lstStyle/>
                    <a:p>
                      <a:r>
                        <a:t>nan</a:t>
                      </a:r>
                    </a:p>
                  </a:txBody>
                  <a:tcPr/>
                </a:tc>
                <a:tc>
                  <a:txBody>
                    <a:bodyPr/>
                    <a:lstStyle/>
                    <a:p>
                      <a:r>
                        <a:t>nan</a:t>
                      </a:r>
                    </a:p>
                  </a:txBody>
                  <a:tcPr/>
                </a:tc>
              </a:tr>
              <a:tr h="335280">
                <a:tc>
                  <a:txBody>
                    <a:bodyPr/>
                    <a:lstStyle/>
                    <a:p>
                      <a:r>
                        <a:t>Energy 1 J</a:t>
                      </a:r>
                    </a:p>
                  </a:txBody>
                  <a:tcPr/>
                </a:tc>
                <a:tc>
                  <a:txBody>
                    <a:bodyPr/>
                    <a:lstStyle/>
                    <a:p>
                      <a:r>
                        <a:t>10 erg</a:t>
                      </a:r>
                    </a:p>
                  </a:txBody>
                  <a:tcPr/>
                </a:tc>
                <a:tc>
                  <a:txBody>
                    <a:bodyPr/>
                    <a:lstStyle/>
                    <a:p>
                      <a:r>
                        <a:t>9.479</a:t>
                      </a:r>
                    </a:p>
                  </a:txBody>
                  <a:tcPr/>
                </a:tc>
                <a:tc>
                  <a:txBody>
                    <a:bodyPr/>
                    <a:lstStyle/>
                    <a:p>
                      <a:r>
                        <a:t>10 Btu</a:t>
                      </a:r>
                    </a:p>
                  </a:txBody>
                  <a:tcPr/>
                </a:tc>
                <a:tc>
                  <a:txBody>
                    <a:bodyPr/>
                    <a:lstStyle/>
                    <a:p>
                      <a:r>
                        <a:t>nan</a:t>
                      </a:r>
                    </a:p>
                  </a:txBody>
                  <a:tcPr/>
                </a:tc>
                <a:tc>
                  <a:txBody>
                    <a:bodyPr/>
                    <a:lstStyle/>
                    <a:p>
                      <a:r>
                        <a:t>nan</a:t>
                      </a:r>
                    </a:p>
                  </a:txBody>
                  <a:tcPr/>
                </a:tc>
                <a:tc>
                  <a:txBody>
                    <a:bodyPr/>
                    <a:lstStyle/>
                    <a:p>
                      <a:r>
                        <a:t>nan</a:t>
                      </a:r>
                    </a:p>
                  </a:txBody>
                  <a:tcPr/>
                </a:tc>
              </a:tr>
            </a:tbl>
          </a:graphicData>
        </a:graphic>
      </p:graphicFrame>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26</a:t>
            </a:r>
          </a:p>
        </p:txBody>
      </p:sp>
      <p:sp>
        <p:nvSpPr>
          <p:cNvPr id="3" name="Content Placeholder 2"/>
          <p:cNvSpPr>
            <a:spLocks noGrp="1"/>
          </p:cNvSpPr>
          <p:nvPr>
            <p:ph idx="1"/>
          </p:nvPr>
        </p:nvSpPr>
        <p:spPr/>
        <p:txBody>
          <a:bodyPr/>
          <a:lstStyle/>
          <a:p>
            <a:r>
              <a:t>ant eo 14 8.85 10 12 F/m Bohr magneton me 0.927 10 23 J/T Elementary charge e 14.60 10 19 Coul Gravitational acceleration g 14" 9.807 m/s2 4</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27</a:t>
            </a:r>
          </a:p>
        </p:txBody>
      </p:sp>
      <p:sp>
        <p:nvSpPr>
          <p:cNvPr id="3" name="Content Placeholder 2"/>
          <p:cNvSpPr>
            <a:spLocks noGrp="1"/>
          </p:cNvSpPr>
          <p:nvPr>
            <p:ph idx="1"/>
          </p:nvPr>
        </p:nvSpPr>
        <p:spPr/>
        <p:txBody>
          <a:bodyPr/>
          <a:lstStyle/>
          <a:p>
            <a:r>
              <a:t>Claude cycle isothermal refrigerator, 353, 354 liquefier, 343, 353 Clausius–Clapeyron equation saturated He II, 237, 246, 248 solid-liquid helium, 387 vapor nucleation theory,</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28</a:t>
            </a:r>
          </a:p>
        </p:txBody>
      </p:sp>
      <p:sp>
        <p:nvSpPr>
          <p:cNvPr id="3" name="Content Placeholder 2"/>
          <p:cNvSpPr>
            <a:spLocks noGrp="1"/>
          </p:cNvSpPr>
          <p:nvPr>
            <p:ph idx="1"/>
          </p:nvPr>
        </p:nvSpPr>
        <p:spPr/>
        <p:txBody>
          <a:bodyPr/>
          <a:lstStyle/>
          <a:p>
            <a:r>
              <a:t>168–170 a Fermi gas, 385 He II under SVP, 383, 386–388, 420, 422–424, 427 nuclear, 6, 426–427 Density of a Bose gas .</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28</a:t>
            </a:r>
          </a:p>
        </p:txBody>
      </p:sp>
      <p:sp>
        <p:nvSpPr>
          <p:cNvPr id="3" name="Content Placeholder 2"/>
          <p:cNvSpPr>
            <a:spLocks noGrp="1"/>
          </p:cNvSpPr>
          <p:nvPr>
            <p:ph idx="1"/>
          </p:nvPr>
        </p:nvSpPr>
        <p:spPr/>
        <p:txBody>
          <a:bodyPr/>
          <a:lstStyle/>
          <a:p>
            <a:r>
              <a:t>178 of liquid 3He, 388 of liquid 4He, 72 of mixing in two phase helium, 381 of paramagnetic salts, 427 statistical definition, 12, 13 thermodynamic definition, 16, 408 transition from superconducting to normal state .</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29</a:t>
            </a:r>
          </a:p>
        </p:txBody>
      </p:sp>
      <p:sp>
        <p:nvSpPr>
          <p:cNvPr id="3" name="Content Placeholder 2"/>
          <p:cNvSpPr>
            <a:spLocks noGrp="1"/>
          </p:cNvSpPr>
          <p:nvPr>
            <p:ph idx="1"/>
          </p:nvPr>
        </p:nvSpPr>
        <p:spPr/>
        <p:txBody>
          <a:bodyPr/>
          <a:lstStyle/>
          <a:p>
            <a:r>
              <a:t>in 4He, 164, 378 Feynmann theory, 210 Figure of merit (FOM) definition of, 44, 352 in a Claude liquefier, 345, 349 in an a Joule–Thomson lique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5 Table: 1</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gridCol w="609600"/>
                <a:gridCol w="609600"/>
              </a:tblGrid>
              <a:tr h="228600">
                <a:tc>
                  <a:txBody>
                    <a:bodyPr/>
                    <a:lstStyle/>
                    <a:p>
                      <a:r>
                        <a:t>1.2</a:t>
                      </a:r>
                    </a:p>
                  </a:txBody>
                  <a:tcPr/>
                </a:tc>
                <a:tc>
                  <a:txBody>
                    <a:bodyPr/>
                    <a:lstStyle/>
                    <a:p>
                      <a:r>
                        <a:t>81.48</a:t>
                      </a:r>
                    </a:p>
                  </a:txBody>
                  <a:tcPr/>
                </a:tc>
                <a:tc>
                  <a:txBody>
                    <a:bodyPr/>
                    <a:lstStyle/>
                    <a:p>
                      <a:r>
                        <a:t>145.162</a:t>
                      </a:r>
                    </a:p>
                  </a:txBody>
                  <a:tcPr/>
                </a:tc>
                <a:tc>
                  <a:txBody>
                    <a:bodyPr/>
                    <a:lstStyle/>
                    <a:p>
                      <a:r>
                        <a:t>0.033</a:t>
                      </a:r>
                    </a:p>
                  </a:txBody>
                  <a:tcPr/>
                </a:tc>
                <a:tc>
                  <a:txBody>
                    <a:bodyPr/>
                    <a:lstStyle/>
                    <a:p>
                      <a:r>
                        <a:t>0.0518</a:t>
                      </a:r>
                    </a:p>
                  </a:txBody>
                  <a:tcPr/>
                </a:tc>
                <a:tc>
                  <a:txBody>
                    <a:bodyPr/>
                    <a:lstStyle/>
                    <a:p>
                      <a:r>
                        <a:t>0.051</a:t>
                      </a:r>
                    </a:p>
                  </a:txBody>
                  <a:tcPr/>
                </a:tc>
                <a:tc>
                  <a:txBody>
                    <a:bodyPr/>
                    <a:lstStyle/>
                    <a:p>
                      <a:r>
                        <a:t>21.024</a:t>
                      </a:r>
                    </a:p>
                  </a:txBody>
                  <a:tcPr/>
                </a:tc>
                <a:tc>
                  <a:txBody>
                    <a:bodyPr/>
                    <a:lstStyle/>
                    <a:p>
                      <a:r>
                        <a:t>0.3439</a:t>
                      </a:r>
                    </a:p>
                  </a:txBody>
                  <a:tcPr/>
                </a:tc>
                <a:tc>
                  <a:txBody>
                    <a:bodyPr/>
                    <a:lstStyle/>
                    <a:p>
                      <a:r>
                        <a:t>0.1219</a:t>
                      </a:r>
                    </a:p>
                  </a:txBody>
                  <a:tcPr/>
                </a:tc>
                <a:tc>
                  <a:txBody>
                    <a:bodyPr/>
                    <a:lstStyle/>
                    <a:p>
                      <a:r>
                        <a:t>0.000579</a:t>
                      </a:r>
                    </a:p>
                  </a:txBody>
                  <a:tcPr/>
                </a:tc>
                <a:tc>
                  <a:txBody>
                    <a:bodyPr/>
                    <a:lstStyle/>
                    <a:p>
                      <a:r>
                        <a:t>nan</a:t>
                      </a:r>
                    </a:p>
                  </a:txBody>
                  <a:tcPr/>
                </a:tc>
                <a:tc>
                  <a:txBody>
                    <a:bodyPr/>
                    <a:lstStyle/>
                    <a:p>
                      <a:r>
                        <a:t>nan</a:t>
                      </a:r>
                    </a:p>
                  </a:txBody>
                  <a:tcPr/>
                </a:tc>
              </a:tr>
              <a:tr h="228600">
                <a:tc>
                  <a:txBody>
                    <a:bodyPr/>
                    <a:lstStyle/>
                    <a:p>
                      <a:r>
                        <a:t>1.4</a:t>
                      </a:r>
                    </a:p>
                  </a:txBody>
                  <a:tcPr/>
                </a:tc>
                <a:tc>
                  <a:txBody>
                    <a:bodyPr/>
                    <a:lstStyle/>
                    <a:p>
                      <a:r>
                        <a:t>282.00</a:t>
                      </a:r>
                    </a:p>
                  </a:txBody>
                  <a:tcPr/>
                </a:tc>
                <a:tc>
                  <a:txBody>
                    <a:bodyPr/>
                    <a:lstStyle/>
                    <a:p>
                      <a:r>
                        <a:t>145.199</a:t>
                      </a:r>
                    </a:p>
                  </a:txBody>
                  <a:tcPr/>
                </a:tc>
                <a:tc>
                  <a:txBody>
                    <a:bodyPr/>
                    <a:lstStyle/>
                    <a:p>
                      <a:r>
                        <a:t>0.098</a:t>
                      </a:r>
                    </a:p>
                  </a:txBody>
                  <a:tcPr/>
                </a:tc>
                <a:tc>
                  <a:txBody>
                    <a:bodyPr/>
                    <a:lstStyle/>
                    <a:p>
                      <a:r>
                        <a:t>0.1579</a:t>
                      </a:r>
                    </a:p>
                  </a:txBody>
                  <a:tcPr/>
                </a:tc>
                <a:tc>
                  <a:txBody>
                    <a:bodyPr/>
                    <a:lstStyle/>
                    <a:p>
                      <a:r>
                        <a:t>0.1308</a:t>
                      </a:r>
                    </a:p>
                  </a:txBody>
                  <a:tcPr/>
                </a:tc>
                <a:tc>
                  <a:txBody>
                    <a:bodyPr/>
                    <a:lstStyle/>
                    <a:p>
                      <a:r>
                        <a:t>21.861</a:t>
                      </a:r>
                    </a:p>
                  </a:txBody>
                  <a:tcPr/>
                </a:tc>
                <a:tc>
                  <a:txBody>
                    <a:bodyPr/>
                    <a:lstStyle/>
                    <a:p>
                      <a:r>
                        <a:t>0.3365</a:t>
                      </a:r>
                    </a:p>
                  </a:txBody>
                  <a:tcPr/>
                </a:tc>
                <a:tc>
                  <a:txBody>
                    <a:bodyPr/>
                    <a:lstStyle/>
                    <a:p>
                      <a:r>
                        <a:t>0.1223</a:t>
                      </a:r>
                    </a:p>
                  </a:txBody>
                  <a:tcPr/>
                </a:tc>
                <a:tc>
                  <a:txBody>
                    <a:bodyPr/>
                    <a:lstStyle/>
                    <a:p>
                      <a:r>
                        <a:t>0.001738</a:t>
                      </a:r>
                    </a:p>
                  </a:txBody>
                  <a:tcPr/>
                </a:tc>
                <a:tc>
                  <a:txBody>
                    <a:bodyPr/>
                    <a:lstStyle/>
                    <a:p>
                      <a:r>
                        <a:t>nan</a:t>
                      </a:r>
                    </a:p>
                  </a:txBody>
                  <a:tcPr/>
                </a:tc>
                <a:tc>
                  <a:txBody>
                    <a:bodyPr/>
                    <a:lstStyle/>
                    <a:p>
                      <a:r>
                        <a:t>nan</a:t>
                      </a:r>
                    </a:p>
                  </a:txBody>
                  <a:tcPr/>
                </a:tc>
              </a:tr>
              <a:tr h="228600">
                <a:tc>
                  <a:txBody>
                    <a:bodyPr/>
                    <a:lstStyle/>
                    <a:p>
                      <a:r>
                        <a:t>1.6</a:t>
                      </a:r>
                    </a:p>
                  </a:txBody>
                  <a:tcPr/>
                </a:tc>
                <a:tc>
                  <a:txBody>
                    <a:bodyPr/>
                    <a:lstStyle/>
                    <a:p>
                      <a:r>
                        <a:t>746.36</a:t>
                      </a:r>
                    </a:p>
                  </a:txBody>
                  <a:tcPr/>
                </a:tc>
                <a:tc>
                  <a:txBody>
                    <a:bodyPr/>
                    <a:lstStyle/>
                    <a:p>
                      <a:r>
                        <a:t>145.278</a:t>
                      </a:r>
                    </a:p>
                  </a:txBody>
                  <a:tcPr/>
                </a:tc>
                <a:tc>
                  <a:txBody>
                    <a:bodyPr/>
                    <a:lstStyle/>
                    <a:p>
                      <a:r>
                        <a:t>0.23</a:t>
                      </a:r>
                    </a:p>
                  </a:txBody>
                  <a:tcPr/>
                </a:tc>
                <a:tc>
                  <a:txBody>
                    <a:bodyPr/>
                    <a:lstStyle/>
                    <a:p>
                      <a:r>
                        <a:t>0.3923</a:t>
                      </a:r>
                    </a:p>
                  </a:txBody>
                  <a:tcPr/>
                </a:tc>
                <a:tc>
                  <a:txBody>
                    <a:bodyPr/>
                    <a:lstStyle/>
                    <a:p>
                      <a:r>
                        <a:t>0.2839</a:t>
                      </a:r>
                    </a:p>
                  </a:txBody>
                  <a:tcPr/>
                </a:tc>
                <a:tc>
                  <a:txBody>
                    <a:bodyPr/>
                    <a:lstStyle/>
                    <a:p>
                      <a:r>
                        <a:t>22.533</a:t>
                      </a:r>
                    </a:p>
                  </a:txBody>
                  <a:tcPr/>
                </a:tc>
                <a:tc>
                  <a:txBody>
                    <a:bodyPr/>
                    <a:lstStyle/>
                    <a:p>
                      <a:r>
                        <a:t>0.3268</a:t>
                      </a:r>
                    </a:p>
                  </a:txBody>
                  <a:tcPr/>
                </a:tc>
                <a:tc>
                  <a:txBody>
                    <a:bodyPr/>
                    <a:lstStyle/>
                    <a:p>
                      <a:r>
                        <a:t>0.1254</a:t>
                      </a:r>
                    </a:p>
                  </a:txBody>
                  <a:tcPr/>
                </a:tc>
                <a:tc>
                  <a:txBody>
                    <a:bodyPr/>
                    <a:lstStyle/>
                    <a:p>
                      <a:r>
                        <a:t>0.003211</a:t>
                      </a:r>
                    </a:p>
                  </a:txBody>
                  <a:tcPr/>
                </a:tc>
                <a:tc>
                  <a:txBody>
                    <a:bodyPr/>
                    <a:lstStyle/>
                    <a:p>
                      <a:r>
                        <a:t>nan</a:t>
                      </a:r>
                    </a:p>
                  </a:txBody>
                  <a:tcPr/>
                </a:tc>
                <a:tc>
                  <a:txBody>
                    <a:bodyPr/>
                    <a:lstStyle/>
                    <a:p>
                      <a:r>
                        <a:t>nan</a:t>
                      </a:r>
                    </a:p>
                  </a:txBody>
                  <a:tcPr/>
                </a:tc>
              </a:tr>
              <a:tr h="228600">
                <a:tc>
                  <a:txBody>
                    <a:bodyPr/>
                    <a:lstStyle/>
                    <a:p>
                      <a:r>
                        <a:t>1.8</a:t>
                      </a:r>
                    </a:p>
                  </a:txBody>
                  <a:tcPr/>
                </a:tc>
                <a:tc>
                  <a:txBody>
                    <a:bodyPr/>
                    <a:lstStyle/>
                    <a:p>
                      <a:r>
                        <a:t>1,638.41</a:t>
                      </a:r>
                    </a:p>
                  </a:txBody>
                  <a:tcPr/>
                </a:tc>
                <a:tc>
                  <a:txBody>
                    <a:bodyPr/>
                    <a:lstStyle/>
                    <a:p>
                      <a:r>
                        <a:t>145.416</a:t>
                      </a:r>
                    </a:p>
                  </a:txBody>
                  <a:tcPr/>
                </a:tc>
                <a:tc>
                  <a:txBody>
                    <a:bodyPr/>
                    <a:lstStyle/>
                    <a:p>
                      <a:r>
                        <a:t>0.455</a:t>
                      </a:r>
                    </a:p>
                  </a:txBody>
                  <a:tcPr/>
                </a:tc>
                <a:tc>
                  <a:txBody>
                    <a:bodyPr/>
                    <a:lstStyle/>
                    <a:p>
                      <a:r>
                        <a:t>0.8422</a:t>
                      </a:r>
                    </a:p>
                  </a:txBody>
                  <a:tcPr/>
                </a:tc>
                <a:tc>
                  <a:txBody>
                    <a:bodyPr/>
                    <a:lstStyle/>
                    <a:p>
                      <a:r>
                        <a:t>0.5437</a:t>
                      </a:r>
                    </a:p>
                  </a:txBody>
                  <a:tcPr/>
                </a:tc>
                <a:tc>
                  <a:txBody>
                    <a:bodyPr/>
                    <a:lstStyle/>
                    <a:p>
                      <a:r>
                        <a:t>22.977</a:t>
                      </a:r>
                    </a:p>
                  </a:txBody>
                  <a:tcPr/>
                </a:tc>
                <a:tc>
                  <a:txBody>
                    <a:bodyPr/>
                    <a:lstStyle/>
                    <a:p>
                      <a:r>
                        <a:t>0.3151</a:t>
                      </a:r>
                    </a:p>
                  </a:txBody>
                  <a:tcPr/>
                </a:tc>
                <a:tc>
                  <a:txBody>
                    <a:bodyPr/>
                    <a:lstStyle/>
                    <a:p>
                      <a:r>
                        <a:t>0.1284</a:t>
                      </a:r>
                    </a:p>
                  </a:txBody>
                  <a:tcPr/>
                </a:tc>
                <a:tc>
                  <a:txBody>
                    <a:bodyPr/>
                    <a:lstStyle/>
                    <a:p>
                      <a:r>
                        <a:t>0.005283</a:t>
                      </a:r>
                    </a:p>
                  </a:txBody>
                  <a:tcPr/>
                </a:tc>
                <a:tc>
                  <a:txBody>
                    <a:bodyPr/>
                    <a:lstStyle/>
                    <a:p>
                      <a:r>
                        <a:t>nan</a:t>
                      </a:r>
                    </a:p>
                  </a:txBody>
                  <a:tcPr/>
                </a:tc>
                <a:tc>
                  <a:txBody>
                    <a:bodyPr/>
                    <a:lstStyle/>
                    <a:p>
                      <a:r>
                        <a:t>nan</a:t>
                      </a:r>
                    </a:p>
                  </a:txBody>
                  <a:tcPr/>
                </a:tc>
              </a:tr>
              <a:tr h="228600">
                <a:tc>
                  <a:txBody>
                    <a:bodyPr/>
                    <a:lstStyle/>
                    <a:p>
                      <a:r>
                        <a:t>2.0</a:t>
                      </a:r>
                    </a:p>
                  </a:txBody>
                  <a:tcPr/>
                </a:tc>
                <a:tc>
                  <a:txBody>
                    <a:bodyPr/>
                    <a:lstStyle/>
                    <a:p>
                      <a:r>
                        <a:t>3,129.26</a:t>
                      </a:r>
                    </a:p>
                  </a:txBody>
                  <a:tcPr/>
                </a:tc>
                <a:tc>
                  <a:txBody>
                    <a:bodyPr/>
                    <a:lstStyle/>
                    <a:p>
                      <a:r>
                        <a:t>145.654</a:t>
                      </a:r>
                    </a:p>
                  </a:txBody>
                  <a:tcPr/>
                </a:tc>
                <a:tc>
                  <a:txBody>
                    <a:bodyPr/>
                    <a:lstStyle/>
                    <a:p>
                      <a:r>
                        <a:t>0.794</a:t>
                      </a:r>
                    </a:p>
                  </a:txBody>
                  <a:tcPr/>
                </a:tc>
                <a:tc>
                  <a:txBody>
                    <a:bodyPr/>
                    <a:lstStyle/>
                    <a:p>
                      <a:r>
                        <a:t>1.642</a:t>
                      </a:r>
                    </a:p>
                  </a:txBody>
                  <a:tcPr/>
                </a:tc>
                <a:tc>
                  <a:txBody>
                    <a:bodyPr/>
                    <a:lstStyle/>
                    <a:p>
                      <a:r>
                        <a:t>0.9578</a:t>
                      </a:r>
                    </a:p>
                  </a:txBody>
                  <a:tcPr/>
                </a:tc>
                <a:tc>
                  <a:txBody>
                    <a:bodyPr/>
                    <a:lstStyle/>
                    <a:p>
                      <a:r>
                        <a:t>23.046</a:t>
                      </a:r>
                    </a:p>
                  </a:txBody>
                  <a:tcPr/>
                </a:tc>
                <a:tc>
                  <a:txBody>
                    <a:bodyPr/>
                    <a:lstStyle/>
                    <a:p>
                      <a:r>
                        <a:t>0.3016</a:t>
                      </a:r>
                    </a:p>
                  </a:txBody>
                  <a:tcPr/>
                </a:tc>
                <a:tc>
                  <a:txBody>
                    <a:bodyPr/>
                    <a:lstStyle/>
                    <a:p>
                      <a:r>
                        <a:t>0.1341</a:t>
                      </a:r>
                    </a:p>
                  </a:txBody>
                  <a:tcPr/>
                </a:tc>
                <a:tc>
                  <a:txBody>
                    <a:bodyPr/>
                    <a:lstStyle/>
                    <a:p>
                      <a:r>
                        <a:t>0.00996</a:t>
                      </a:r>
                    </a:p>
                  </a:txBody>
                  <a:tcPr/>
                </a:tc>
                <a:tc>
                  <a:txBody>
                    <a:bodyPr/>
                    <a:lstStyle/>
                    <a:p>
                      <a:r>
                        <a:t>nan</a:t>
                      </a:r>
                    </a:p>
                  </a:txBody>
                  <a:tcPr/>
                </a:tc>
                <a:tc>
                  <a:txBody>
                    <a:bodyPr/>
                    <a:lstStyle/>
                    <a:p>
                      <a:r>
                        <a:t>nan</a:t>
                      </a:r>
                    </a:p>
                  </a:txBody>
                  <a:tcPr/>
                </a:tc>
              </a:tr>
              <a:tr h="228600">
                <a:tc>
                  <a:txBody>
                    <a:bodyPr/>
                    <a:lstStyle/>
                    <a:p>
                      <a:r>
                        <a:t>2.1768</a:t>
                      </a:r>
                    </a:p>
                  </a:txBody>
                  <a:tcPr/>
                </a:tc>
                <a:tc>
                  <a:txBody>
                    <a:bodyPr/>
                    <a:lstStyle/>
                    <a:p>
                      <a:r>
                        <a:t>5,041.80</a:t>
                      </a:r>
                    </a:p>
                  </a:txBody>
                  <a:tcPr/>
                </a:tc>
                <a:tc>
                  <a:txBody>
                    <a:bodyPr/>
                    <a:lstStyle/>
                    <a:p>
                      <a:r>
                        <a:t>146.15</a:t>
                      </a:r>
                    </a:p>
                  </a:txBody>
                  <a:tcPr/>
                </a:tc>
                <a:tc>
                  <a:txBody>
                    <a:bodyPr/>
                    <a:lstStyle/>
                    <a:p>
                      <a:r>
                        <a:t>1.192</a:t>
                      </a:r>
                    </a:p>
                  </a:txBody>
                  <a:tcPr/>
                </a:tc>
                <a:tc>
                  <a:txBody>
                    <a:bodyPr/>
                    <a:lstStyle/>
                    <a:p>
                      <a:r>
                        <a:t>2.949</a:t>
                      </a:r>
                    </a:p>
                  </a:txBody>
                  <a:tcPr/>
                </a:tc>
                <a:tc>
                  <a:txBody>
                    <a:bodyPr/>
                    <a:lstStyle/>
                    <a:p>
                      <a:r>
                        <a:t>1.574</a:t>
                      </a:r>
                    </a:p>
                  </a:txBody>
                  <a:tcPr/>
                </a:tc>
                <a:tc>
                  <a:txBody>
                    <a:bodyPr/>
                    <a:lstStyle/>
                    <a:p>
                      <a:r>
                        <a:t>22.796</a:t>
                      </a:r>
                    </a:p>
                  </a:txBody>
                  <a:tcPr/>
                </a:tc>
                <a:tc>
                  <a:txBody>
                    <a:bodyPr/>
                    <a:lstStyle/>
                    <a:p>
                      <a:r>
                        <a:t>0.288</a:t>
                      </a:r>
                    </a:p>
                  </a:txBody>
                  <a:tcPr/>
                </a:tc>
                <a:tc>
                  <a:txBody>
                    <a:bodyPr/>
                    <a:lstStyle/>
                    <a:p>
                      <a:r>
                        <a:t>0.1466</a:t>
                      </a:r>
                    </a:p>
                  </a:txBody>
                  <a:tcPr/>
                </a:tc>
                <a:tc>
                  <a:txBody>
                    <a:bodyPr/>
                    <a:lstStyle/>
                    <a:p>
                      <a:r>
                        <a:t>0.05106</a:t>
                      </a:r>
                    </a:p>
                  </a:txBody>
                  <a:tcPr/>
                </a:tc>
                <a:tc>
                  <a:txBody>
                    <a:bodyPr/>
                    <a:lstStyle/>
                    <a:p>
                      <a:r>
                        <a:t>nan</a:t>
                      </a:r>
                    </a:p>
                  </a:txBody>
                  <a:tcPr/>
                </a:tc>
                <a:tc>
                  <a:txBody>
                    <a:bodyPr/>
                    <a:lstStyle/>
                    <a:p>
                      <a:r>
                        <a:t>nan</a:t>
                      </a:r>
                    </a:p>
                  </a:txBody>
                  <a:tcPr/>
                </a:tc>
              </a:tr>
              <a:tr h="228600">
                <a:tc>
                  <a:txBody>
                    <a:bodyPr/>
                    <a:lstStyle/>
                    <a:p>
                      <a:r>
                        <a:t>2.2</a:t>
                      </a:r>
                    </a:p>
                  </a:txBody>
                  <a:tcPr/>
                </a:tc>
                <a:tc>
                  <a:txBody>
                    <a:bodyPr/>
                    <a:lstStyle/>
                    <a:p>
                      <a:r>
                        <a:t>5,335.15</a:t>
                      </a:r>
                    </a:p>
                  </a:txBody>
                  <a:tcPr/>
                </a:tc>
                <a:tc>
                  <a:txBody>
                    <a:bodyPr/>
                    <a:lstStyle/>
                    <a:p>
                      <a:r>
                        <a:t>146.15</a:t>
                      </a:r>
                    </a:p>
                  </a:txBody>
                  <a:tcPr/>
                </a:tc>
                <a:tc>
                  <a:txBody>
                    <a:bodyPr/>
                    <a:lstStyle/>
                    <a:p>
                      <a:r>
                        <a:t>1.251</a:t>
                      </a:r>
                    </a:p>
                  </a:txBody>
                  <a:tcPr/>
                </a:tc>
                <a:tc>
                  <a:txBody>
                    <a:bodyPr/>
                    <a:lstStyle/>
                    <a:p>
                      <a:r>
                        <a:t>3.09</a:t>
                      </a:r>
                    </a:p>
                  </a:txBody>
                  <a:tcPr/>
                </a:tc>
                <a:tc>
                  <a:txBody>
                    <a:bodyPr/>
                    <a:lstStyle/>
                    <a:p>
                      <a:r>
                        <a:t>1.638</a:t>
                      </a:r>
                    </a:p>
                  </a:txBody>
                  <a:tcPr/>
                </a:tc>
                <a:tc>
                  <a:txBody>
                    <a:bodyPr/>
                    <a:lstStyle/>
                    <a:p>
                      <a:r>
                        <a:t>22.461</a:t>
                      </a:r>
                    </a:p>
                  </a:txBody>
                  <a:tcPr/>
                </a:tc>
                <a:tc>
                  <a:txBody>
                    <a:bodyPr/>
                    <a:lstStyle/>
                    <a:p>
                      <a:r>
                        <a:t>0.2865</a:t>
                      </a:r>
                    </a:p>
                  </a:txBody>
                  <a:tcPr/>
                </a:tc>
                <a:tc>
                  <a:txBody>
                    <a:bodyPr/>
                    <a:lstStyle/>
                    <a:p>
                      <a:r>
                        <a:t>0.1424</a:t>
                      </a:r>
                    </a:p>
                  </a:txBody>
                  <a:tcPr/>
                </a:tc>
                <a:tc>
                  <a:txBody>
                    <a:bodyPr/>
                    <a:lstStyle/>
                    <a:p>
                      <a:r>
                        <a:t>0.010264</a:t>
                      </a:r>
                    </a:p>
                  </a:txBody>
                  <a:tcPr/>
                </a:tc>
                <a:tc>
                  <a:txBody>
                    <a:bodyPr/>
                    <a:lstStyle/>
                    <a:p>
                      <a:r>
                        <a:t>2.60404</a:t>
                      </a:r>
                    </a:p>
                  </a:txBody>
                  <a:tcPr/>
                </a:tc>
                <a:tc>
                  <a:txBody>
                    <a:bodyPr/>
                    <a:lstStyle/>
                    <a:p>
                      <a:r>
                        <a:t>13.63</a:t>
                      </a:r>
                    </a:p>
                  </a:txBody>
                  <a:tcPr/>
                </a:tc>
              </a:tr>
              <a:tr h="228600">
                <a:tc>
                  <a:txBody>
                    <a:bodyPr/>
                    <a:lstStyle/>
                    <a:p>
                      <a:r>
                        <a:t>2.4</a:t>
                      </a:r>
                    </a:p>
                  </a:txBody>
                  <a:tcPr/>
                </a:tc>
                <a:tc>
                  <a:txBody>
                    <a:bodyPr/>
                    <a:lstStyle/>
                    <a:p>
                      <a:r>
                        <a:t>8,354.10</a:t>
                      </a:r>
                    </a:p>
                  </a:txBody>
                  <a:tcPr/>
                </a:tc>
                <a:tc>
                  <a:txBody>
                    <a:bodyPr/>
                    <a:lstStyle/>
                    <a:p>
                      <a:r>
                        <a:t>145.494</a:t>
                      </a:r>
                    </a:p>
                  </a:txBody>
                  <a:tcPr/>
                </a:tc>
                <a:tc>
                  <a:txBody>
                    <a:bodyPr/>
                    <a:lstStyle/>
                    <a:p>
                      <a:r>
                        <a:t>1.828</a:t>
                      </a:r>
                    </a:p>
                  </a:txBody>
                  <a:tcPr/>
                </a:tc>
                <a:tc>
                  <a:txBody>
                    <a:bodyPr/>
                    <a:lstStyle/>
                    <a:p>
                      <a:r>
                        <a:t>3.678</a:t>
                      </a:r>
                    </a:p>
                  </a:txBody>
                  <a:tcPr/>
                </a:tc>
                <a:tc>
                  <a:txBody>
                    <a:bodyPr/>
                    <a:lstStyle/>
                    <a:p>
                      <a:r>
                        <a:t>1.886</a:t>
                      </a:r>
                    </a:p>
                  </a:txBody>
                  <a:tcPr/>
                </a:tc>
                <a:tc>
                  <a:txBody>
                    <a:bodyPr/>
                    <a:lstStyle/>
                    <a:p>
                      <a:r>
                        <a:t>22.623</a:t>
                      </a:r>
                    </a:p>
                  </a:txBody>
                  <a:tcPr/>
                </a:tc>
                <a:tc>
                  <a:txBody>
                    <a:bodyPr/>
                    <a:lstStyle/>
                    <a:p>
                      <a:r>
                        <a:t>0.27</a:t>
                      </a:r>
                    </a:p>
                  </a:txBody>
                  <a:tcPr/>
                </a:tc>
                <a:tc>
                  <a:txBody>
                    <a:bodyPr/>
                    <a:lstStyle/>
                    <a:p>
                      <a:r>
                        <a:t>0.147</a:t>
                      </a:r>
                    </a:p>
                  </a:txBody>
                  <a:tcPr/>
                </a:tc>
                <a:tc>
                  <a:txBody>
                    <a:bodyPr/>
                    <a:lstStyle/>
                    <a:p>
                      <a:r>
                        <a:t>0.03319</a:t>
                      </a:r>
                    </a:p>
                  </a:txBody>
                  <a:tcPr/>
                </a:tc>
                <a:tc>
                  <a:txBody>
                    <a:bodyPr/>
                    <a:lstStyle/>
                    <a:p>
                      <a:r>
                        <a:t>3.04356</a:t>
                      </a:r>
                    </a:p>
                  </a:txBody>
                  <a:tcPr/>
                </a:tc>
                <a:tc>
                  <a:txBody>
                    <a:bodyPr/>
                    <a:lstStyle/>
                    <a:p>
                      <a:r>
                        <a:t>14.5</a:t>
                      </a:r>
                    </a:p>
                  </a:txBody>
                  <a:tcPr/>
                </a:tc>
              </a:tr>
              <a:tr h="228600">
                <a:tc>
                  <a:txBody>
                    <a:bodyPr/>
                    <a:lstStyle/>
                    <a:p>
                      <a:r>
                        <a:t>2.6</a:t>
                      </a:r>
                    </a:p>
                  </a:txBody>
                  <a:tcPr/>
                </a:tc>
                <a:tc>
                  <a:txBody>
                    <a:bodyPr/>
                    <a:lstStyle/>
                    <a:p>
                      <a:r>
                        <a:t>12,372.07</a:t>
                      </a:r>
                    </a:p>
                  </a:txBody>
                  <a:tcPr/>
                </a:tc>
                <a:tc>
                  <a:txBody>
                    <a:bodyPr/>
                    <a:lstStyle/>
                    <a:p>
                      <a:r>
                        <a:t>144.429</a:t>
                      </a:r>
                    </a:p>
                  </a:txBody>
                  <a:tcPr/>
                </a:tc>
                <a:tc>
                  <a:txBody>
                    <a:bodyPr/>
                    <a:lstStyle/>
                    <a:p>
                      <a:r>
                        <a:t>2.549</a:t>
                      </a:r>
                    </a:p>
                  </a:txBody>
                  <a:tcPr/>
                </a:tc>
                <a:tc>
                  <a:txBody>
                    <a:bodyPr/>
                    <a:lstStyle/>
                    <a:p>
                      <a:r>
                        <a:t>4.161</a:t>
                      </a:r>
                    </a:p>
                  </a:txBody>
                  <a:tcPr/>
                </a:tc>
                <a:tc>
                  <a:txBody>
                    <a:bodyPr/>
                    <a:lstStyle/>
                    <a:p>
                      <a:r>
                        <a:t>2.068</a:t>
                      </a:r>
                    </a:p>
                  </a:txBody>
                  <a:tcPr/>
                </a:tc>
                <a:tc>
                  <a:txBody>
                    <a:bodyPr/>
                    <a:lstStyle/>
                    <a:p>
                      <a:r>
                        <a:t>22.906</a:t>
                      </a:r>
                    </a:p>
                  </a:txBody>
                  <a:tcPr/>
                </a:tc>
                <a:tc>
                  <a:txBody>
                    <a:bodyPr/>
                    <a:lstStyle/>
                    <a:p>
                      <a:r>
                        <a:t>0.2522</a:t>
                      </a:r>
                    </a:p>
                  </a:txBody>
                  <a:tcPr/>
                </a:tc>
                <a:tc>
                  <a:txBody>
                    <a:bodyPr/>
                    <a:lstStyle/>
                    <a:p>
                      <a:r>
                        <a:t>0.1589</a:t>
                      </a:r>
                    </a:p>
                  </a:txBody>
                  <a:tcPr/>
                </a:tc>
                <a:tc>
                  <a:txBody>
                    <a:bodyPr/>
                    <a:lstStyle/>
                    <a:p>
                      <a:r>
                        <a:t>0.04573</a:t>
                      </a:r>
                    </a:p>
                  </a:txBody>
                  <a:tcPr/>
                </a:tc>
                <a:tc>
                  <a:txBody>
                    <a:bodyPr/>
                    <a:lstStyle/>
                    <a:p>
                      <a:r>
                        <a:t>3.28415</a:t>
                      </a:r>
                    </a:p>
                  </a:txBody>
                  <a:tcPr/>
                </a:tc>
                <a:tc>
                  <a:txBody>
                    <a:bodyPr/>
                    <a:lstStyle/>
                    <a:p>
                      <a:r>
                        <a:t>15.265</a:t>
                      </a:r>
                    </a:p>
                  </a:txBody>
                  <a:tcPr/>
                </a:tc>
              </a:tr>
              <a:tr h="228600">
                <a:tc>
                  <a:txBody>
                    <a:bodyPr/>
                    <a:lstStyle/>
                    <a:p>
                      <a:r>
                        <a:t>2.8</a:t>
                      </a:r>
                    </a:p>
                  </a:txBody>
                  <a:tcPr/>
                </a:tc>
                <a:tc>
                  <a:txBody>
                    <a:bodyPr/>
                    <a:lstStyle/>
                    <a:p>
                      <a:r>
                        <a:t>17,551.76</a:t>
                      </a:r>
                    </a:p>
                  </a:txBody>
                  <a:tcPr/>
                </a:tc>
                <a:tc>
                  <a:txBody>
                    <a:bodyPr/>
                    <a:lstStyle/>
                    <a:p>
                      <a:r>
                        <a:t>143.035</a:t>
                      </a:r>
                    </a:p>
                  </a:txBody>
                  <a:tcPr/>
                </a:tc>
                <a:tc>
                  <a:txBody>
                    <a:bodyPr/>
                    <a:lstStyle/>
                    <a:p>
                      <a:r>
                        <a:t>3.433</a:t>
                      </a:r>
                    </a:p>
                  </a:txBody>
                  <a:tcPr/>
                </a:tc>
                <a:tc>
                  <a:txBody>
                    <a:bodyPr/>
                    <a:lstStyle/>
                    <a:p>
                      <a:r>
                        <a:t>4.662</a:t>
                      </a:r>
                    </a:p>
                  </a:txBody>
                  <a:tcPr/>
                </a:tc>
                <a:tc>
                  <a:txBody>
                    <a:bodyPr/>
                    <a:lstStyle/>
                    <a:p>
                      <a:r>
                        <a:t>2.24</a:t>
                      </a:r>
                    </a:p>
                  </a:txBody>
                  <a:tcPr/>
                </a:tc>
                <a:tc>
                  <a:txBody>
                    <a:bodyPr/>
                    <a:lstStyle/>
                    <a:p>
                      <a:r>
                        <a:t>23.132</a:t>
                      </a:r>
                    </a:p>
                  </a:txBody>
                  <a:tcPr/>
                </a:tc>
                <a:tc>
                  <a:txBody>
                    <a:bodyPr/>
                    <a:lstStyle/>
                    <a:p>
                      <a:r>
                        <a:t>0.2334</a:t>
                      </a:r>
                    </a:p>
                  </a:txBody>
                  <a:tcPr/>
                </a:tc>
                <a:tc>
                  <a:txBody>
                    <a:bodyPr/>
                    <a:lstStyle/>
                    <a:p>
                      <a:r>
                        <a:t>0.1756</a:t>
                      </a:r>
                    </a:p>
                  </a:txBody>
                  <a:tcPr/>
                </a:tc>
                <a:tc>
                  <a:txBody>
                    <a:bodyPr/>
                    <a:lstStyle/>
                    <a:p>
                      <a:r>
                        <a:t>0.05789</a:t>
                      </a:r>
                    </a:p>
                  </a:txBody>
                  <a:tcPr/>
                </a:tc>
                <a:tc>
                  <a:txBody>
                    <a:bodyPr/>
                    <a:lstStyle/>
                    <a:p>
                      <a:r>
                        <a:t>3.44756</a:t>
                      </a:r>
                    </a:p>
                  </a:txBody>
                  <a:tcPr/>
                </a:tc>
                <a:tc>
                  <a:txBody>
                    <a:bodyPr/>
                    <a:lstStyle/>
                    <a:p>
                      <a:r>
                        <a:t>15.946</a:t>
                      </a:r>
                    </a:p>
                  </a:txBody>
                  <a:tcPr/>
                </a:tc>
              </a:tr>
              <a:tr h="228600">
                <a:tc>
                  <a:txBody>
                    <a:bodyPr/>
                    <a:lstStyle/>
                    <a:p>
                      <a:r>
                        <a:t>3.0</a:t>
                      </a:r>
                    </a:p>
                  </a:txBody>
                  <a:tcPr/>
                </a:tc>
                <a:tc>
                  <a:txBody>
                    <a:bodyPr/>
                    <a:lstStyle/>
                    <a:p>
                      <a:r>
                        <a:t>24,047.07</a:t>
                      </a:r>
                    </a:p>
                  </a:txBody>
                  <a:tcPr/>
                </a:tc>
                <a:tc>
                  <a:txBody>
                    <a:bodyPr/>
                    <a:lstStyle/>
                    <a:p>
                      <a:r>
                        <a:t>141.354</a:t>
                      </a:r>
                    </a:p>
                  </a:txBody>
                  <a:tcPr/>
                </a:tc>
                <a:tc>
                  <a:txBody>
                    <a:bodyPr/>
                    <a:lstStyle/>
                    <a:p>
                      <a:r>
                        <a:t>4.499</a:t>
                      </a:r>
                    </a:p>
                  </a:txBody>
                  <a:tcPr/>
                </a:tc>
                <a:tc>
                  <a:txBody>
                    <a:bodyPr/>
                    <a:lstStyle/>
                    <a:p>
                      <a:r>
                        <a:t>5.195</a:t>
                      </a:r>
                    </a:p>
                  </a:txBody>
                  <a:tcPr/>
                </a:tc>
                <a:tc>
                  <a:txBody>
                    <a:bodyPr/>
                    <a:lstStyle/>
                    <a:p>
                      <a:r>
                        <a:t>2.408</a:t>
                      </a:r>
                    </a:p>
                  </a:txBody>
                  <a:tcPr/>
                </a:tc>
                <a:tc>
                  <a:txBody>
                    <a:bodyPr/>
                    <a:lstStyle/>
                    <a:p>
                      <a:r>
                        <a:t>23.255</a:t>
                      </a:r>
                    </a:p>
                  </a:txBody>
                  <a:tcPr/>
                </a:tc>
                <a:tc>
                  <a:txBody>
                    <a:bodyPr/>
                    <a:lstStyle/>
                    <a:p>
                      <a:r>
                        <a:t>0.2138</a:t>
                      </a:r>
                    </a:p>
                  </a:txBody>
                  <a:tcPr/>
                </a:tc>
                <a:tc>
                  <a:txBody>
                    <a:bodyPr/>
                    <a:lstStyle/>
                    <a:p>
                      <a:r>
                        <a:t>0.194</a:t>
                      </a:r>
                    </a:p>
                  </a:txBody>
                  <a:tcPr/>
                </a:tc>
                <a:tc>
                  <a:txBody>
                    <a:bodyPr/>
                    <a:lstStyle/>
                    <a:p>
                      <a:r>
                        <a:t>0.07003</a:t>
                      </a:r>
                    </a:p>
                  </a:txBody>
                  <a:tcPr/>
                </a:tc>
                <a:tc>
                  <a:txBody>
                    <a:bodyPr/>
                    <a:lstStyle/>
                    <a:p>
                      <a:r>
                        <a:t>3.5687</a:t>
                      </a:r>
                    </a:p>
                  </a:txBody>
                  <a:tcPr/>
                </a:tc>
                <a:tc>
                  <a:txBody>
                    <a:bodyPr/>
                    <a:lstStyle/>
                    <a:p>
                      <a:r>
                        <a:t>16.55</a:t>
                      </a:r>
                    </a:p>
                  </a:txBody>
                  <a:tcPr/>
                </a:tc>
              </a:tr>
              <a:tr h="228600">
                <a:tc>
                  <a:txBody>
                    <a:bodyPr/>
                    <a:lstStyle/>
                    <a:p>
                      <a:r>
                        <a:t>3.2</a:t>
                      </a:r>
                    </a:p>
                  </a:txBody>
                  <a:tcPr/>
                </a:tc>
                <a:tc>
                  <a:txBody>
                    <a:bodyPr/>
                    <a:lstStyle/>
                    <a:p>
                      <a:r>
                        <a:t>32,009.97</a:t>
                      </a:r>
                    </a:p>
                  </a:txBody>
                  <a:tcPr/>
                </a:tc>
                <a:tc>
                  <a:txBody>
                    <a:bodyPr/>
                    <a:lstStyle/>
                    <a:p>
                      <a:r>
                        <a:t>139.442</a:t>
                      </a:r>
                    </a:p>
                  </a:txBody>
                  <a:tcPr/>
                </a:tc>
                <a:tc>
                  <a:txBody>
                    <a:bodyPr/>
                    <a:lstStyle/>
                    <a:p>
                      <a:r>
                        <a:t>5.767</a:t>
                      </a:r>
                    </a:p>
                  </a:txBody>
                  <a:tcPr/>
                </a:tc>
                <a:tc>
                  <a:txBody>
                    <a:bodyPr/>
                    <a:lstStyle/>
                    <a:p>
                      <a:r>
                        <a:t>5.787</a:t>
                      </a:r>
                    </a:p>
                  </a:txBody>
                  <a:tcPr/>
                </a:tc>
                <a:tc>
                  <a:txBody>
                    <a:bodyPr/>
                    <a:lstStyle/>
                    <a:p>
                      <a:r>
                        <a:t>2.581</a:t>
                      </a:r>
                    </a:p>
                  </a:txBody>
                  <a:tcPr/>
                </a:tc>
                <a:tc>
                  <a:txBody>
                    <a:bodyPr/>
                    <a:lstStyle/>
                    <a:p>
                      <a:r>
                        <a:t>23.265</a:t>
                      </a:r>
                    </a:p>
                  </a:txBody>
                  <a:tcPr/>
                </a:tc>
                <a:tc>
                  <a:txBody>
                    <a:bodyPr/>
                    <a:lstStyle/>
                    <a:p>
                      <a:r>
                        <a:t>0.1935</a:t>
                      </a:r>
                    </a:p>
                  </a:txBody>
                  <a:tcPr/>
                </a:tc>
                <a:tc>
                  <a:txBody>
                    <a:bodyPr/>
                    <a:lstStyle/>
                    <a:p>
                      <a:r>
                        <a:t>0.2162</a:t>
                      </a:r>
                    </a:p>
                  </a:txBody>
                  <a:tcPr/>
                </a:tc>
                <a:tc>
                  <a:txBody>
                    <a:bodyPr/>
                    <a:lstStyle/>
                    <a:p>
                      <a:r>
                        <a:t>0.08268</a:t>
                      </a:r>
                    </a:p>
                  </a:txBody>
                  <a:tcPr/>
                </a:tc>
                <a:tc>
                  <a:txBody>
                    <a:bodyPr/>
                    <a:lstStyle/>
                    <a:p>
                      <a:r>
                        <a:t>3.63809</a:t>
                      </a:r>
                    </a:p>
                  </a:txBody>
                  <a:tcPr/>
                </a:tc>
                <a:tc>
                  <a:txBody>
                    <a:bodyPr/>
                    <a:lstStyle/>
                    <a:p>
                      <a:r>
                        <a:t>17.087</a:t>
                      </a:r>
                    </a:p>
                  </a:txBody>
                  <a:tcPr/>
                </a:tc>
              </a:tr>
              <a:tr h="228600">
                <a:tc>
                  <a:txBody>
                    <a:bodyPr/>
                    <a:lstStyle/>
                    <a:p>
                      <a:r>
                        <a:t>3.4</a:t>
                      </a:r>
                    </a:p>
                  </a:txBody>
                  <a:tcPr/>
                </a:tc>
                <a:tc>
                  <a:txBody>
                    <a:bodyPr/>
                    <a:lstStyle/>
                    <a:p>
                      <a:r>
                        <a:t>41,594.70</a:t>
                      </a:r>
                    </a:p>
                  </a:txBody>
                  <a:tcPr/>
                </a:tc>
                <a:tc>
                  <a:txBody>
                    <a:bodyPr/>
                    <a:lstStyle/>
                    <a:p>
                      <a:r>
                        <a:t>137.267</a:t>
                      </a:r>
                    </a:p>
                  </a:txBody>
                  <a:tcPr/>
                </a:tc>
                <a:tc>
                  <a:txBody>
                    <a:bodyPr/>
                    <a:lstStyle/>
                    <a:p>
                      <a:r>
                        <a:t>7.267</a:t>
                      </a:r>
                    </a:p>
                  </a:txBody>
                  <a:tcPr/>
                </a:tc>
                <a:tc>
                  <a:txBody>
                    <a:bodyPr/>
                    <a:lstStyle/>
                    <a:p>
                      <a:r>
                        <a:t>6.448</a:t>
                      </a:r>
                    </a:p>
                  </a:txBody>
                  <a:tcPr/>
                </a:tc>
                <a:tc>
                  <a:txBody>
                    <a:bodyPr/>
                    <a:lstStyle/>
                    <a:p>
                      <a:r>
                        <a:t>2.76</a:t>
                      </a:r>
                    </a:p>
                  </a:txBody>
                  <a:tcPr/>
                </a:tc>
                <a:tc>
                  <a:txBody>
                    <a:bodyPr/>
                    <a:lstStyle/>
                    <a:p>
                      <a:r>
                        <a:t>23.146</a:t>
                      </a:r>
                    </a:p>
                  </a:txBody>
                  <a:tcPr/>
                </a:tc>
                <a:tc>
                  <a:txBody>
                    <a:bodyPr/>
                    <a:lstStyle/>
                    <a:p>
                      <a:r>
                        <a:t>0.1728</a:t>
                      </a:r>
                    </a:p>
                  </a:txBody>
                  <a:tcPr/>
                </a:tc>
                <a:tc>
                  <a:txBody>
                    <a:bodyPr/>
                    <a:lstStyle/>
                    <a:p>
                      <a:r>
                        <a:t>0.2449</a:t>
                      </a:r>
                    </a:p>
                  </a:txBody>
                  <a:tcPr/>
                </a:tc>
                <a:tc>
                  <a:txBody>
                    <a:bodyPr/>
                    <a:lstStyle/>
                    <a:p>
                      <a:r>
                        <a:t>0.09697</a:t>
                      </a:r>
                    </a:p>
                  </a:txBody>
                  <a:tcPr/>
                </a:tc>
                <a:tc>
                  <a:txBody>
                    <a:bodyPr/>
                    <a:lstStyle/>
                    <a:p>
                      <a:r>
                        <a:t>3.61874</a:t>
                      </a:r>
                    </a:p>
                  </a:txBody>
                  <a:tcPr/>
                </a:tc>
                <a:tc>
                  <a:txBody>
                    <a:bodyPr/>
                    <a:lstStyle/>
                    <a:p>
                      <a:r>
                        <a:t>17.548</a:t>
                      </a:r>
                    </a:p>
                  </a:txBody>
                  <a:tcPr/>
                </a:tc>
              </a:tr>
              <a:tr h="228600">
                <a:tc>
                  <a:txBody>
                    <a:bodyPr/>
                    <a:lstStyle/>
                    <a:p>
                      <a:r>
                        <a:t>3.6</a:t>
                      </a:r>
                    </a:p>
                  </a:txBody>
                  <a:tcPr/>
                </a:tc>
                <a:tc>
                  <a:txBody>
                    <a:bodyPr/>
                    <a:lstStyle/>
                    <a:p>
                      <a:r>
                        <a:t>52,956.31</a:t>
                      </a:r>
                    </a:p>
                  </a:txBody>
                  <a:tcPr/>
                </a:tc>
                <a:tc>
                  <a:txBody>
                    <a:bodyPr/>
                    <a:lstStyle/>
                    <a:p>
                      <a:r>
                        <a:t>134.813</a:t>
                      </a:r>
                    </a:p>
                  </a:txBody>
                  <a:tcPr/>
                </a:tc>
                <a:tc>
                  <a:txBody>
                    <a:bodyPr/>
                    <a:lstStyle/>
                    <a:p>
                      <a:r>
                        <a:t>9.033</a:t>
                      </a:r>
                    </a:p>
                  </a:txBody>
                  <a:tcPr/>
                </a:tc>
                <a:tc>
                  <a:txBody>
                    <a:bodyPr/>
                    <a:lstStyle/>
                    <a:p>
                      <a:r>
                        <a:t>7.183</a:t>
                      </a:r>
                    </a:p>
                  </a:txBody>
                  <a:tcPr/>
                </a:tc>
                <a:tc>
                  <a:txBody>
                    <a:bodyPr/>
                    <a:lstStyle/>
                    <a:p>
                      <a:r>
                        <a:t>2.946</a:t>
                      </a:r>
                    </a:p>
                  </a:txBody>
                  <a:tcPr/>
                </a:tc>
                <a:tc>
                  <a:txBody>
                    <a:bodyPr/>
                    <a:lstStyle/>
                    <a:p>
                      <a:r>
                        <a:t>22.87</a:t>
                      </a:r>
                    </a:p>
                  </a:txBody>
                  <a:tcPr/>
                </a:tc>
                <a:tc>
                  <a:txBody>
                    <a:bodyPr/>
                    <a:lstStyle/>
                    <a:p>
                      <a:r>
                        <a:t>0.1518</a:t>
                      </a:r>
                    </a:p>
                  </a:txBody>
                  <a:tcPr/>
                </a:tc>
                <a:tc>
                  <a:txBody>
                    <a:bodyPr/>
                    <a:lstStyle/>
                    <a:p>
                      <a:r>
                        <a:t>0.2826</a:t>
                      </a:r>
                    </a:p>
                  </a:txBody>
                  <a:tcPr/>
                </a:tc>
                <a:tc>
                  <a:txBody>
                    <a:bodyPr/>
                    <a:lstStyle/>
                    <a:p>
                      <a:r>
                        <a:t>0.1138</a:t>
                      </a:r>
                    </a:p>
                  </a:txBody>
                  <a:tcPr/>
                </a:tc>
                <a:tc>
                  <a:txBody>
                    <a:bodyPr/>
                    <a:lstStyle/>
                    <a:p>
                      <a:r>
                        <a:t>3.4719</a:t>
                      </a:r>
                    </a:p>
                  </a:txBody>
                  <a:tcPr/>
                </a:tc>
                <a:tc>
                  <a:txBody>
                    <a:bodyPr/>
                    <a:lstStyle/>
                    <a:p>
                      <a:r>
                        <a:t>17.937</a:t>
                      </a:r>
                    </a:p>
                  </a:txBody>
                  <a:tcPr/>
                </a:tc>
              </a:tr>
              <a:tr h="228600">
                <a:tc>
                  <a:txBody>
                    <a:bodyPr/>
                    <a:lstStyle/>
                    <a:p>
                      <a:r>
                        <a:t>3.8</a:t>
                      </a:r>
                    </a:p>
                  </a:txBody>
                  <a:tcPr/>
                </a:tc>
                <a:tc>
                  <a:txBody>
                    <a:bodyPr/>
                    <a:lstStyle/>
                    <a:p>
                      <a:r>
                        <a:t>66,247.39</a:t>
                      </a:r>
                    </a:p>
                  </a:txBody>
                  <a:tcPr/>
                </a:tc>
                <a:tc>
                  <a:txBody>
                    <a:bodyPr/>
                    <a:lstStyle/>
                    <a:p>
                      <a:r>
                        <a:t>132.05</a:t>
                      </a:r>
                    </a:p>
                  </a:txBody>
                  <a:tcPr/>
                </a:tc>
                <a:tc>
                  <a:txBody>
                    <a:bodyPr/>
                    <a:lstStyle/>
                    <a:p>
                      <a:r>
                        <a:t>11.111</a:t>
                      </a:r>
                    </a:p>
                  </a:txBody>
                  <a:tcPr/>
                </a:tc>
                <a:tc>
                  <a:txBody>
                    <a:bodyPr/>
                    <a:lstStyle/>
                    <a:p>
                      <a:r>
                        <a:t>7.998</a:t>
                      </a:r>
                    </a:p>
                  </a:txBody>
                  <a:tcPr/>
                </a:tc>
                <a:tc>
                  <a:txBody>
                    <a:bodyPr/>
                    <a:lstStyle/>
                    <a:p>
                      <a:r>
                        <a:t>3.14</a:t>
                      </a:r>
                    </a:p>
                  </a:txBody>
                  <a:tcPr/>
                </a:tc>
                <a:tc>
                  <a:txBody>
                    <a:bodyPr/>
                    <a:lstStyle/>
                    <a:p>
                      <a:r>
                        <a:t>22.406</a:t>
                      </a:r>
                    </a:p>
                  </a:txBody>
                  <a:tcPr/>
                </a:tc>
                <a:tc>
                  <a:txBody>
                    <a:bodyPr/>
                    <a:lstStyle/>
                    <a:p>
                      <a:r>
                        <a:t>0.1309</a:t>
                      </a:r>
                    </a:p>
                  </a:txBody>
                  <a:tcPr/>
                </a:tc>
                <a:tc>
                  <a:txBody>
                    <a:bodyPr/>
                    <a:lstStyle/>
                    <a:p>
                      <a:r>
                        <a:t>0.3337</a:t>
                      </a:r>
                    </a:p>
                  </a:txBody>
                  <a:tcPr/>
                </a:tc>
                <a:tc>
                  <a:txBody>
                    <a:bodyPr/>
                    <a:lstStyle/>
                    <a:p>
                      <a:r>
                        <a:t>0.13487</a:t>
                      </a:r>
                    </a:p>
                  </a:txBody>
                  <a:tcPr/>
                </a:tc>
                <a:tc>
                  <a:txBody>
                    <a:bodyPr/>
                    <a:lstStyle/>
                    <a:p>
                      <a:r>
                        <a:t>3.37654</a:t>
                      </a:r>
                    </a:p>
                  </a:txBody>
                  <a:tcPr/>
                </a:tc>
                <a:tc>
                  <a:txBody>
                    <a:bodyPr/>
                    <a:lstStyle/>
                    <a:p>
                      <a:r>
                        <a:t>18.247</a:t>
                      </a:r>
                    </a:p>
                  </a:txBody>
                  <a:tcPr/>
                </a:tc>
              </a:tr>
              <a:tr h="228600">
                <a:tc>
                  <a:txBody>
                    <a:bodyPr/>
                    <a:lstStyle/>
                    <a:p>
                      <a:r>
                        <a:t>4.0</a:t>
                      </a:r>
                    </a:p>
                  </a:txBody>
                  <a:tcPr/>
                </a:tc>
                <a:tc>
                  <a:txBody>
                    <a:bodyPr/>
                    <a:lstStyle/>
                    <a:p>
                      <a:r>
                        <a:t>81,619.69</a:t>
                      </a:r>
                    </a:p>
                  </a:txBody>
                  <a:tcPr/>
                </a:tc>
                <a:tc>
                  <a:txBody>
                    <a:bodyPr/>
                    <a:lstStyle/>
                    <a:p>
                      <a:r>
                        <a:t>128.929</a:t>
                      </a:r>
                    </a:p>
                  </a:txBody>
                  <a:tcPr/>
                </a:tc>
                <a:tc>
                  <a:txBody>
                    <a:bodyPr/>
                    <a:lstStyle/>
                    <a:p>
                      <a:r>
                        <a:t>13.564</a:t>
                      </a:r>
                    </a:p>
                  </a:txBody>
                  <a:tcPr/>
                </a:tc>
                <a:tc>
                  <a:txBody>
                    <a:bodyPr/>
                    <a:lstStyle/>
                    <a:p>
                      <a:r>
                        <a:t>8.899</a:t>
                      </a:r>
                    </a:p>
                  </a:txBody>
                  <a:tcPr/>
                </a:tc>
                <a:tc>
                  <a:txBody>
                    <a:bodyPr/>
                    <a:lstStyle/>
                    <a:p>
                      <a:r>
                        <a:t>3.34</a:t>
                      </a:r>
                    </a:p>
                  </a:txBody>
                  <a:tcPr/>
                </a:tc>
                <a:tc>
                  <a:txBody>
                    <a:bodyPr/>
                    <a:lstStyle/>
                    <a:p>
                      <a:r>
                        <a:t>21.724</a:t>
                      </a:r>
                    </a:p>
                  </a:txBody>
                  <a:tcPr/>
                </a:tc>
                <a:tc>
                  <a:txBody>
                    <a:bodyPr/>
                    <a:lstStyle/>
                    <a:p>
                      <a:r>
                        <a:t>0.1101</a:t>
                      </a:r>
                    </a:p>
                  </a:txBody>
                  <a:tcPr/>
                </a:tc>
                <a:tc>
                  <a:txBody>
                    <a:bodyPr/>
                    <a:lstStyle/>
                    <a:p>
                      <a:r>
                        <a:t>0.4053</a:t>
                      </a:r>
                    </a:p>
                  </a:txBody>
                  <a:tcPr/>
                </a:tc>
                <a:tc>
                  <a:txBody>
                    <a:bodyPr/>
                    <a:lstStyle/>
                    <a:p>
                      <a:r>
                        <a:t>0.16222</a:t>
                      </a:r>
                    </a:p>
                  </a:txBody>
                  <a:tcPr/>
                </a:tc>
                <a:tc>
                  <a:txBody>
                    <a:bodyPr/>
                    <a:lstStyle/>
                    <a:p>
                      <a:r>
                        <a:t>3.28009</a:t>
                      </a:r>
                    </a:p>
                  </a:txBody>
                  <a:tcPr/>
                </a:tc>
                <a:tc>
                  <a:txBody>
                    <a:bodyPr/>
                    <a:lstStyle/>
                    <a:p>
                      <a:r>
                        <a:t>18.481</a:t>
                      </a:r>
                    </a:p>
                  </a:txBody>
                  <a:tcPr/>
                </a:tc>
              </a:tr>
              <a:tr h="228600">
                <a:tc>
                  <a:txBody>
                    <a:bodyPr/>
                    <a:lstStyle/>
                    <a:p>
                      <a:r>
                        <a:t>4.2</a:t>
                      </a:r>
                    </a:p>
                  </a:txBody>
                  <a:tcPr/>
                </a:tc>
                <a:tc>
                  <a:txBody>
                    <a:bodyPr/>
                    <a:lstStyle/>
                    <a:p>
                      <a:r>
                        <a:t>99,233.46</a:t>
                      </a:r>
                    </a:p>
                  </a:txBody>
                  <a:tcPr/>
                </a:tc>
                <a:tc>
                  <a:txBody>
                    <a:bodyPr/>
                    <a:lstStyle/>
                    <a:p>
                      <a:r>
                        <a:t>125.372</a:t>
                      </a:r>
                    </a:p>
                  </a:txBody>
                  <a:tcPr/>
                </a:tc>
                <a:tc>
                  <a:txBody>
                    <a:bodyPr/>
                    <a:lstStyle/>
                    <a:p>
                      <a:r>
                        <a:t>16.487</a:t>
                      </a:r>
                    </a:p>
                  </a:txBody>
                  <a:tcPr/>
                </a:tc>
                <a:tc>
                  <a:txBody>
                    <a:bodyPr/>
                    <a:lstStyle/>
                    <a:p>
                      <a:r>
                        <a:t>9.901</a:t>
                      </a:r>
                    </a:p>
                  </a:txBody>
                  <a:tcPr/>
                </a:tc>
                <a:tc>
                  <a:txBody>
                    <a:bodyPr/>
                    <a:lstStyle/>
                    <a:p>
                      <a:r>
                        <a:t>3.551</a:t>
                      </a:r>
                    </a:p>
                  </a:txBody>
                  <a:tcPr/>
                </a:tc>
                <a:tc>
                  <a:txBody>
                    <a:bodyPr/>
                    <a:lstStyle/>
                    <a:p>
                      <a:r>
                        <a:t>20.79</a:t>
                      </a:r>
                    </a:p>
                  </a:txBody>
                  <a:tcPr/>
                </a:tc>
                <a:tc>
                  <a:txBody>
                    <a:bodyPr/>
                    <a:lstStyle/>
                    <a:p>
                      <a:r>
                        <a:t>0.0896</a:t>
                      </a:r>
                    </a:p>
                  </a:txBody>
                  <a:tcPr/>
                </a:tc>
                <a:tc>
                  <a:txBody>
                    <a:bodyPr/>
                    <a:lstStyle/>
                    <a:p>
                      <a:r>
                        <a:t>0.5112</a:t>
                      </a:r>
                    </a:p>
                  </a:txBody>
                  <a:tcPr/>
                </a:tc>
                <a:tc>
                  <a:txBody>
                    <a:bodyPr/>
                    <a:lstStyle/>
                    <a:p>
                      <a:r>
                        <a:t>0.20005</a:t>
                      </a:r>
                    </a:p>
                  </a:txBody>
                  <a:tcPr/>
                </a:tc>
                <a:tc>
                  <a:txBody>
                    <a:bodyPr/>
                    <a:lstStyle/>
                    <a:p>
                      <a:r>
                        <a:t>3.17862</a:t>
                      </a:r>
                    </a:p>
                  </a:txBody>
                  <a:tcPr/>
                </a:tc>
                <a:tc>
                  <a:txBody>
                    <a:bodyPr/>
                    <a:lstStyle/>
                    <a:p>
                      <a:r>
                        <a:t>18.644</a:t>
                      </a:r>
                    </a:p>
                  </a:txBody>
                  <a:tcPr/>
                </a:tc>
              </a:tr>
              <a:tr h="228600">
                <a:tc>
                  <a:txBody>
                    <a:bodyPr/>
                    <a:lstStyle/>
                    <a:p>
                      <a:r>
                        <a:t>4.4</a:t>
                      </a:r>
                    </a:p>
                  </a:txBody>
                  <a:tcPr/>
                </a:tc>
                <a:tc>
                  <a:txBody>
                    <a:bodyPr/>
                    <a:lstStyle/>
                    <a:p>
                      <a:r>
                        <a:t>119,269.30</a:t>
                      </a:r>
                    </a:p>
                  </a:txBody>
                  <a:tcPr/>
                </a:tc>
                <a:tc>
                  <a:txBody>
                    <a:bodyPr/>
                    <a:lstStyle/>
                    <a:p>
                      <a:r>
                        <a:t>121.252</a:t>
                      </a:r>
                    </a:p>
                  </a:txBody>
                  <a:tcPr/>
                </a:tc>
                <a:tc>
                  <a:txBody>
                    <a:bodyPr/>
                    <a:lstStyle/>
                    <a:p>
                      <a:r>
                        <a:t>20.035</a:t>
                      </a:r>
                    </a:p>
                  </a:txBody>
                  <a:tcPr/>
                </a:tc>
                <a:tc>
                  <a:txBody>
                    <a:bodyPr/>
                    <a:lstStyle/>
                    <a:p>
                      <a:r>
                        <a:t>11.02</a:t>
                      </a:r>
                    </a:p>
                  </a:txBody>
                  <a:tcPr/>
                </a:tc>
                <a:tc>
                  <a:txBody>
                    <a:bodyPr/>
                    <a:lstStyle/>
                    <a:p>
                      <a:r>
                        <a:t>3.774</a:t>
                      </a:r>
                    </a:p>
                  </a:txBody>
                  <a:tcPr/>
                </a:tc>
                <a:tc>
                  <a:txBody>
                    <a:bodyPr/>
                    <a:lstStyle/>
                    <a:p>
                      <a:r>
                        <a:t>19.537</a:t>
                      </a:r>
                    </a:p>
                  </a:txBody>
                  <a:tcPr/>
                </a:tc>
                <a:tc>
                  <a:txBody>
                    <a:bodyPr/>
                    <a:lstStyle/>
                    <a:p>
                      <a:r>
                        <a:t>0.0697</a:t>
                      </a:r>
                    </a:p>
                  </a:txBody>
                  <a:tcPr/>
                </a:tc>
                <a:tc>
                  <a:txBody>
                    <a:bodyPr/>
                    <a:lstStyle/>
                    <a:p>
                      <a:r>
                        <a:t>0.6803</a:t>
                      </a:r>
                    </a:p>
                  </a:txBody>
                  <a:tcPr/>
                </a:tc>
                <a:tc>
                  <a:txBody>
                    <a:bodyPr/>
                    <a:lstStyle/>
                    <a:p>
                      <a:r>
                        <a:t>0.2566</a:t>
                      </a:r>
                    </a:p>
                  </a:txBody>
                  <a:tcPr/>
                </a:tc>
                <a:tc>
                  <a:txBody>
                    <a:bodyPr/>
                    <a:lstStyle/>
                    <a:p>
                      <a:r>
                        <a:t>3.07087</a:t>
                      </a:r>
                    </a:p>
                  </a:txBody>
                  <a:tcPr/>
                </a:tc>
                <a:tc>
                  <a:txBody>
                    <a:bodyPr/>
                    <a:lstStyle/>
                    <a:p>
                      <a:r>
                        <a:t>18.754</a:t>
                      </a:r>
                    </a:p>
                  </a:txBody>
                  <a:tcPr/>
                </a:tc>
              </a:tr>
              <a:tr h="228600">
                <a:tc>
                  <a:txBody>
                    <a:bodyPr/>
                    <a:lstStyle/>
                    <a:p>
                      <a:r>
                        <a:t>4.6</a:t>
                      </a:r>
                    </a:p>
                  </a:txBody>
                  <a:tcPr/>
                </a:tc>
                <a:tc>
                  <a:txBody>
                    <a:bodyPr/>
                    <a:lstStyle/>
                    <a:p>
                      <a:r>
                        <a:t>141,930.40</a:t>
                      </a:r>
                    </a:p>
                  </a:txBody>
                  <a:tcPr/>
                </a:tc>
                <a:tc>
                  <a:txBody>
                    <a:bodyPr/>
                    <a:lstStyle/>
                    <a:p>
                      <a:r>
                        <a:t>116.339</a:t>
                      </a:r>
                    </a:p>
                  </a:txBody>
                  <a:tcPr/>
                </a:tc>
                <a:tc>
                  <a:txBody>
                    <a:bodyPr/>
                    <a:lstStyle/>
                    <a:p>
                      <a:r>
                        <a:t>24.489</a:t>
                      </a:r>
                    </a:p>
                  </a:txBody>
                  <a:tcPr/>
                </a:tc>
                <a:tc>
                  <a:txBody>
                    <a:bodyPr/>
                    <a:lstStyle/>
                    <a:p>
                      <a:r>
                        <a:t>12.31</a:t>
                      </a:r>
                    </a:p>
                  </a:txBody>
                  <a:tcPr/>
                </a:tc>
                <a:tc>
                  <a:txBody>
                    <a:bodyPr/>
                    <a:lstStyle/>
                    <a:p>
                      <a:r>
                        <a:t>4.018</a:t>
                      </a:r>
                    </a:p>
                  </a:txBody>
                  <a:tcPr/>
                </a:tc>
                <a:tc>
                  <a:txBody>
                    <a:bodyPr/>
                    <a:lstStyle/>
                    <a:p>
                      <a:r>
                        <a:t>17.829</a:t>
                      </a:r>
                    </a:p>
                  </a:txBody>
                  <a:tcPr/>
                </a:tc>
                <a:tc>
                  <a:txBody>
                    <a:bodyPr/>
                    <a:lstStyle/>
                    <a:p>
                      <a:r>
                        <a:t>0.0506</a:t>
                      </a:r>
                    </a:p>
                  </a:txBody>
                  <a:tcPr/>
                </a:tc>
                <a:tc>
                  <a:txBody>
                    <a:bodyPr/>
                    <a:lstStyle/>
                    <a:p>
                      <a:r>
                        <a:t>0.9831</a:t>
                      </a:r>
                    </a:p>
                  </a:txBody>
                  <a:tcPr/>
                </a:tc>
                <a:tc>
                  <a:txBody>
                    <a:bodyPr/>
                    <a:lstStyle/>
                    <a:p>
                      <a:r>
                        <a:t>0.3515</a:t>
                      </a:r>
                    </a:p>
                  </a:txBody>
                  <a:tcPr/>
                </a:tc>
                <a:tc>
                  <a:txBody>
                    <a:bodyPr/>
                    <a:lstStyle/>
                    <a:p>
                      <a:r>
                        <a:t>2.95366</a:t>
                      </a:r>
                    </a:p>
                  </a:txBody>
                  <a:tcPr/>
                </a:tc>
                <a:tc>
                  <a:txBody>
                    <a:bodyPr/>
                    <a:lstStyle/>
                    <a:p>
                      <a:r>
                        <a:t>18.843</a:t>
                      </a:r>
                    </a:p>
                  </a:txBody>
                  <a:tcPr/>
                </a:tc>
              </a:tr>
              <a:tr h="228600">
                <a:tc>
                  <a:txBody>
                    <a:bodyPr/>
                    <a:lstStyle/>
                    <a:p>
                      <a:r>
                        <a:t>4.8</a:t>
                      </a:r>
                    </a:p>
                  </a:txBody>
                  <a:tcPr/>
                </a:tc>
                <a:tc>
                  <a:txBody>
                    <a:bodyPr/>
                    <a:lstStyle/>
                    <a:p>
                      <a:r>
                        <a:t>167,429.50</a:t>
                      </a:r>
                    </a:p>
                  </a:txBody>
                  <a:tcPr/>
                </a:tc>
                <a:tc>
                  <a:txBody>
                    <a:bodyPr/>
                    <a:lstStyle/>
                    <a:p>
                      <a:r>
                        <a:t>110.162</a:t>
                      </a:r>
                    </a:p>
                  </a:txBody>
                  <a:tcPr/>
                </a:tc>
                <a:tc>
                  <a:txBody>
                    <a:bodyPr/>
                    <a:lstStyle/>
                    <a:p>
                      <a:r>
                        <a:t>30.445</a:t>
                      </a:r>
                    </a:p>
                  </a:txBody>
                  <a:tcPr/>
                </a:tc>
                <a:tc>
                  <a:txBody>
                    <a:bodyPr/>
                    <a:lstStyle/>
                    <a:p>
                      <a:r>
                        <a:t>13.84</a:t>
                      </a:r>
                    </a:p>
                  </a:txBody>
                  <a:tcPr/>
                </a:tc>
                <a:tc>
                  <a:txBody>
                    <a:bodyPr/>
                    <a:lstStyle/>
                    <a:p>
                      <a:r>
                        <a:t>4.296</a:t>
                      </a:r>
                    </a:p>
                  </a:txBody>
                  <a:tcPr/>
                </a:tc>
                <a:tc>
                  <a:txBody>
                    <a:bodyPr/>
                    <a:lstStyle/>
                    <a:p>
                      <a:r>
                        <a:t>15.397</a:t>
                      </a:r>
                    </a:p>
                  </a:txBody>
                  <a:tcPr/>
                </a:tc>
                <a:tc>
                  <a:txBody>
                    <a:bodyPr/>
                    <a:lstStyle/>
                    <a:p>
                      <a:r>
                        <a:t>0.0324</a:t>
                      </a:r>
                    </a:p>
                  </a:txBody>
                  <a:tcPr/>
                </a:tc>
                <a:tc>
                  <a:txBody>
                    <a:bodyPr/>
                    <a:lstStyle/>
                    <a:p>
                      <a:r>
                        <a:t>1.384</a:t>
                      </a:r>
                    </a:p>
                  </a:txBody>
                  <a:tcPr/>
                </a:tc>
                <a:tc>
                  <a:txBody>
                    <a:bodyPr/>
                    <a:lstStyle/>
                    <a:p>
                      <a:r>
                        <a:t>0.54437</a:t>
                      </a:r>
                    </a:p>
                  </a:txBody>
                  <a:tcPr/>
                </a:tc>
                <a:tc>
                  <a:txBody>
                    <a:bodyPr/>
                    <a:lstStyle/>
                    <a:p>
                      <a:r>
                        <a:t>2.81969</a:t>
                      </a:r>
                    </a:p>
                  </a:txBody>
                  <a:tcPr/>
                </a:tc>
                <a:tc>
                  <a:txBody>
                    <a:bodyPr/>
                    <a:lstStyle/>
                    <a:p>
                      <a:r>
                        <a:t>18.973</a:t>
                      </a:r>
                    </a:p>
                  </a:txBody>
                  <a:tcPr/>
                </a:tc>
              </a:tr>
              <a:tr h="228600">
                <a:tc>
                  <a:txBody>
                    <a:bodyPr/>
                    <a:lstStyle/>
                    <a:p>
                      <a:r>
                        <a:t>5.0</a:t>
                      </a:r>
                    </a:p>
                  </a:txBody>
                  <a:tcPr/>
                </a:tc>
                <a:tc>
                  <a:txBody>
                    <a:bodyPr/>
                    <a:lstStyle/>
                    <a:p>
                      <a:r>
                        <a:t>196,003.90</a:t>
                      </a:r>
                    </a:p>
                  </a:txBody>
                  <a:tcPr/>
                </a:tc>
                <a:tc>
                  <a:txBody>
                    <a:bodyPr/>
                    <a:lstStyle/>
                    <a:p>
                      <a:r>
                        <a:t>100.89</a:t>
                      </a:r>
                    </a:p>
                  </a:txBody>
                  <a:tcPr/>
                </a:tc>
                <a:tc>
                  <a:txBody>
                    <a:bodyPr/>
                    <a:lstStyle/>
                    <a:p>
                      <a:r>
                        <a:t>39.327</a:t>
                      </a:r>
                    </a:p>
                  </a:txBody>
                  <a:tcPr/>
                </a:tc>
                <a:tc>
                  <a:txBody>
                    <a:bodyPr/>
                    <a:lstStyle/>
                    <a:p>
                      <a:r>
                        <a:t>15.92</a:t>
                      </a:r>
                    </a:p>
                  </a:txBody>
                  <a:tcPr/>
                </a:tc>
                <a:tc>
                  <a:txBody>
                    <a:bodyPr/>
                    <a:lstStyle/>
                    <a:p>
                      <a:r>
                        <a:t>4.664</a:t>
                      </a:r>
                    </a:p>
                  </a:txBody>
                  <a:tcPr/>
                </a:tc>
                <a:tc>
                  <a:txBody>
                    <a:bodyPr/>
                    <a:lstStyle/>
                    <a:p>
                      <a:r>
                        <a:t>11.726</a:t>
                      </a:r>
                    </a:p>
                  </a:txBody>
                  <a:tcPr/>
                </a:tc>
                <a:tc>
                  <a:txBody>
                    <a:bodyPr/>
                    <a:lstStyle/>
                    <a:p>
                      <a:r>
                        <a:t>0.0153</a:t>
                      </a:r>
                    </a:p>
                  </a:txBody>
                  <a:tcPr/>
                </a:tc>
                <a:tc>
                  <a:txBody>
                    <a:bodyPr/>
                    <a:lstStyle/>
                    <a:p>
                      <a:r>
                        <a:t>4.153</a:t>
                      </a:r>
                    </a:p>
                  </a:txBody>
                  <a:tcPr/>
                </a:tc>
                <a:tc>
                  <a:txBody>
                    <a:bodyPr/>
                    <a:lstStyle/>
                    <a:p>
                      <a:r>
                        <a:t>1.2072</a:t>
                      </a:r>
                    </a:p>
                  </a:txBody>
                  <a:tcPr/>
                </a:tc>
                <a:tc>
                  <a:txBody>
                    <a:bodyPr/>
                    <a:lstStyle/>
                    <a:p>
                      <a:r>
                        <a:t>2.63572</a:t>
                      </a:r>
                    </a:p>
                  </a:txBody>
                  <a:tcPr/>
                </a:tc>
                <a:tc>
                  <a:txBody>
                    <a:bodyPr/>
                    <a:lstStyle/>
                    <a:p>
                      <a:r>
                        <a:t>19.3</a:t>
                      </a:r>
                    </a:p>
                  </a:txBody>
                  <a:tcPr/>
                </a:tc>
              </a:tr>
              <a:tr h="228600">
                <a:tc>
                  <a:txBody>
                    <a:bodyPr/>
                    <a:lstStyle/>
                    <a:p>
                      <a:r>
                        <a:t>5.1953</a:t>
                      </a:r>
                    </a:p>
                  </a:txBody>
                  <a:tcPr/>
                </a:tc>
                <a:tc>
                  <a:txBody>
                    <a:bodyPr/>
                    <a:lstStyle/>
                    <a:p>
                      <a:r>
                        <a:t>227,462.30</a:t>
                      </a:r>
                    </a:p>
                  </a:txBody>
                  <a:tcPr/>
                </a:tc>
                <a:tc>
                  <a:txBody>
                    <a:bodyPr/>
                    <a:lstStyle/>
                    <a:p>
                      <a:r>
                        <a:t>69.641</a:t>
                      </a:r>
                    </a:p>
                  </a:txBody>
                  <a:tcPr/>
                </a:tc>
                <a:tc>
                  <a:txBody>
                    <a:bodyPr/>
                    <a:lstStyle/>
                    <a:p>
                      <a:r>
                        <a:t>69.641</a:t>
                      </a:r>
                    </a:p>
                  </a:txBody>
                  <a:tcPr/>
                </a:tc>
                <a:tc>
                  <a:txBody>
                    <a:bodyPr/>
                    <a:lstStyle/>
                    <a:p>
                      <a:r>
                        <a:t>21.95</a:t>
                      </a:r>
                    </a:p>
                  </a:txBody>
                  <a:tcPr/>
                </a:tc>
                <a:tc>
                  <a:txBody>
                    <a:bodyPr/>
                    <a:lstStyle/>
                    <a:p>
                      <a:r>
                        <a:t>5.768</a:t>
                      </a:r>
                    </a:p>
                  </a:txBody>
                  <a:tcPr/>
                </a:tc>
                <a:tc>
                  <a:txBody>
                    <a:bodyPr/>
                    <a:lstStyle/>
                    <a:p>
                      <a:r>
                        <a:t>0.0</a:t>
                      </a:r>
                    </a:p>
                  </a:txBody>
                  <a:tcPr/>
                </a:tc>
                <a:tc>
                  <a:txBody>
                    <a:bodyPr/>
                    <a:lstStyle/>
                    <a:p>
                      <a:r>
                        <a:t>0.0</a:t>
                      </a:r>
                    </a:p>
                  </a:txBody>
                  <a:tcPr/>
                </a:tc>
                <a:tc>
                  <a:txBody>
                    <a:bodyPr/>
                    <a:lstStyle/>
                    <a:p>
                      <a:r>
                        <a:t>nan</a:t>
                      </a:r>
                    </a:p>
                  </a:txBody>
                  <a:tcPr/>
                </a:tc>
                <a:tc>
                  <a:txBody>
                    <a:bodyPr/>
                    <a:lstStyle/>
                    <a:p>
                      <a:r>
                        <a:t>nan</a:t>
                      </a:r>
                    </a:p>
                  </a:txBody>
                  <a:tcPr/>
                </a:tc>
                <a:tc>
                  <a:txBody>
                    <a:bodyPr/>
                    <a:lstStyle/>
                    <a:p>
                      <a:r>
                        <a:t>nan</a:t>
                      </a:r>
                    </a:p>
                  </a:txBody>
                  <a:tcPr/>
                </a:tc>
                <a:tc>
                  <a:txBody>
                    <a:bodyPr/>
                    <a:lstStyle/>
                    <a:p>
                      <a:r>
                        <a:t>nan</a:t>
                      </a:r>
                    </a:p>
                  </a:txBody>
                  <a:tcPr/>
                </a:tc>
              </a:tr>
            </a:tbl>
          </a:graphicData>
        </a:graphic>
      </p:graphicFrame>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29</a:t>
            </a:r>
          </a:p>
        </p:txBody>
      </p:sp>
      <p:sp>
        <p:nvSpPr>
          <p:cNvPr id="3" name="Content Placeholder 2"/>
          <p:cNvSpPr>
            <a:spLocks noGrp="1"/>
          </p:cNvSpPr>
          <p:nvPr>
            <p:ph idx="1"/>
          </p:nvPr>
        </p:nvSpPr>
        <p:spPr/>
        <p:txBody>
          <a:bodyPr/>
          <a:lstStyle/>
          <a:p>
            <a:r>
              <a:t>304 Gr€uneisen coefficient, 27, 28 H He I density of, 69–71, 239 heat transfer film boiling . 139, 227, 295 Prandtl number (Pr), 83 state properties .</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29</a:t>
            </a:r>
          </a:p>
        </p:txBody>
      </p:sp>
      <p:sp>
        <p:nvSpPr>
          <p:cNvPr id="3" name="Content Placeholder 2"/>
          <p:cNvSpPr>
            <a:spLocks noGrp="1"/>
          </p:cNvSpPr>
          <p:nvPr>
            <p:ph idx="1"/>
          </p:nvPr>
        </p:nvSpPr>
        <p:spPr/>
        <p:txBody>
          <a:bodyPr/>
          <a:lstStyle/>
          <a:p>
            <a:r>
              <a:t>142, 156, 239, 295 in He II, 235–239, 265, 295, 305 pool boiling, 117, 130, 144 radiant, 282, 401, 402 Heat transfer correlations channel in He I, 150, </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30</a:t>
            </a:r>
          </a:p>
        </p:txBody>
      </p:sp>
      <p:sp>
        <p:nvSpPr>
          <p:cNvPr id="3" name="Content Placeholder 2"/>
          <p:cNvSpPr>
            <a:spLocks noGrp="1"/>
          </p:cNvSpPr>
          <p:nvPr>
            <p:ph idx="1"/>
          </p:nvPr>
        </p:nvSpPr>
        <p:spPr/>
        <p:txBody>
          <a:bodyPr/>
          <a:lstStyle/>
          <a:p>
            <a:r>
              <a:t>Joule–Thomson effect coefficient definition of, 93, 317, 324, 325 in liquefaction, 5, 317 . 324–341, 346 internal flow, 346 Isotherm adsorption .</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30</a:t>
            </a:r>
          </a:p>
        </p:txBody>
      </p:sp>
      <p:sp>
        <p:nvSpPr>
          <p:cNvPr id="3" name="Content Placeholder 2"/>
          <p:cNvSpPr>
            <a:spLocks noGrp="1"/>
          </p:cNvSpPr>
          <p:nvPr>
            <p:ph idx="1"/>
          </p:nvPr>
        </p:nvSpPr>
        <p:spPr/>
        <p:txBody>
          <a:bodyPr/>
          <a:lstStyle/>
          <a:p>
            <a:r>
              <a:t>4 dependence on Debye temperature, 40, 41, 281, 282, 284, 288, 289 experimental values, 283, 284, 290 helium pressure dependence, 291 in He I, 155, 156, 295 in He II, 278, 280</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30</a:t>
            </a:r>
          </a:p>
        </p:txBody>
      </p:sp>
      <p:sp>
        <p:nvSpPr>
          <p:cNvPr id="3" name="Content Placeholder 2"/>
          <p:cNvSpPr>
            <a:spLocks noGrp="1"/>
          </p:cNvSpPr>
          <p:nvPr>
            <p:ph idx="1"/>
          </p:nvPr>
        </p:nvSpPr>
        <p:spPr/>
        <p:txBody>
          <a:bodyPr/>
          <a:lstStyle/>
          <a:p>
            <a:r>
              <a:t>magnetization magnetization adiabatic, 55 of paramagnetic ions, 415–420 of superconductors, 47, 51 Magnetocaloric coefficient, 420–422 Matthiessen’s rule, 30 Maxwell–Boltz</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31</a:t>
            </a:r>
          </a:p>
        </p:txBody>
      </p:sp>
      <p:sp>
        <p:nvSpPr>
          <p:cNvPr id="3" name="Content Placeholder 2"/>
          <p:cNvSpPr>
            <a:spLocks noGrp="1"/>
          </p:cNvSpPr>
          <p:nvPr>
            <p:ph idx="1"/>
          </p:nvPr>
        </p:nvSpPr>
        <p:spPr/>
        <p:txBody>
          <a:bodyPr/>
          <a:lstStyle/>
          <a:p>
            <a:r>
              <a:t>88 in He II, 199, 202 Polycritical point (3He), 389 Pomaranchuk cooling . 82, 147 ideal gas, 82 of common liquids, 83 pressure drop compressible fluid .</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31</a:t>
            </a:r>
          </a:p>
        </p:txBody>
      </p:sp>
      <p:sp>
        <p:nvSpPr>
          <p:cNvPr id="3" name="Content Placeholder 2"/>
          <p:cNvSpPr>
            <a:spLocks noGrp="1"/>
          </p:cNvSpPr>
          <p:nvPr>
            <p:ph idx="1"/>
          </p:nvPr>
        </p:nvSpPr>
        <p:spPr/>
        <p:txBody>
          <a:bodyPr/>
          <a:lstStyle/>
          <a:p>
            <a:r>
              <a:t>Riemann–Zeta function, 169, 171, 172 Rollin film, 182, 183, 341, 413 S Schrodinger equation, 166 Second virial coefficient classical expression for, 65, 83 empirical expression for .</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32</a:t>
            </a:r>
          </a:p>
        </p:txBody>
      </p:sp>
      <p:sp>
        <p:nvSpPr>
          <p:cNvPr id="3" name="Content Placeholder 2"/>
          <p:cNvSpPr>
            <a:spLocks noGrp="1"/>
          </p:cNvSpPr>
          <p:nvPr>
            <p:ph idx="1"/>
          </p:nvPr>
        </p:nvSpPr>
        <p:spPr/>
        <p:txBody>
          <a:bodyPr/>
          <a:lstStyle/>
          <a:p>
            <a:r>
              <a:t>heat conductivity effective in He II, 175, 202, 228, 235, 241, 245, 254, 261, 295 in superfluid 4He, 391 integrated value, 37 lattice contribution, 37–39 metals, 29, 34–38,</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32</a:t>
            </a:r>
          </a:p>
        </p:txBody>
      </p:sp>
      <p:sp>
        <p:nvSpPr>
          <p:cNvPr id="3" name="Content Placeholder 2"/>
          <p:cNvSpPr>
            <a:spLocks noGrp="1"/>
          </p:cNvSpPr>
          <p:nvPr>
            <p:ph idx="1"/>
          </p:nvPr>
        </p:nvSpPr>
        <p:spPr/>
        <p:txBody>
          <a:bodyPr/>
          <a:lstStyle/>
          <a:p>
            <a:r>
              <a:t>elength, 167, 168, 172 Thermodynamic laws Clausius’ statement, 12 first, 9–14, 190, 346, 353, 356, 367, 420, 421 first of steady flows, 323–324,</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33</a:t>
            </a:r>
          </a:p>
        </p:txBody>
      </p:sp>
      <p:sp>
        <p:nvSpPr>
          <p:cNvPr id="3" name="Content Placeholder 2"/>
          <p:cNvSpPr>
            <a:spLocks noGrp="1"/>
          </p:cNvSpPr>
          <p:nvPr>
            <p:ph idx="1"/>
          </p:nvPr>
        </p:nvSpPr>
        <p:spPr/>
        <p:txBody>
          <a:bodyPr/>
          <a:lstStyle/>
          <a:p>
            <a:r>
              <a:t>251, 273, 278 superfluid, 188, 195, 197, 203, 209, 212, 213, 215, 218, 251 Virial expansion, 61, 64–67, 80, 224 Viscosity measurement of,</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6</a:t>
            </a:r>
          </a:p>
        </p:txBody>
      </p:sp>
      <p:sp>
        <p:nvSpPr>
          <p:cNvPr id="3" name="Content Placeholder 2"/>
          <p:cNvSpPr>
            <a:spLocks noGrp="1"/>
          </p:cNvSpPr>
          <p:nvPr>
            <p:ph idx="1"/>
          </p:nvPr>
        </p:nvSpPr>
        <p:spPr/>
        <p:txBody>
          <a:bodyPr/>
          <a:lstStyle/>
          <a:p>
            <a:r>
              <a:t>8.952 3.318 4.396 2.495 3.327 18.624 4.2 125.40 9.902 3.550 5.161 2.547 3.181 18.651 Tsvp 14 4.2163 16.533 31.81 8.510 9.</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33</a:t>
            </a:r>
          </a:p>
        </p:txBody>
      </p:sp>
      <p:sp>
        <p:nvSpPr>
          <p:cNvPr id="3" name="Content Placeholder 2"/>
          <p:cNvSpPr>
            <a:spLocks noGrp="1"/>
          </p:cNvSpPr>
          <p:nvPr>
            <p:ph idx="1"/>
          </p:nvPr>
        </p:nvSpPr>
        <p:spPr/>
        <p:txBody>
          <a:bodyPr/>
          <a:lstStyle/>
          <a:p>
            <a:r>
              <a:t>Dr. van Sciver is a Distinguished Research Professor and John H. Gorrie Professor of Mechanical Engineering at Florida State University . he is also a Program Director at the national high magnetic field laboratory .</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34</a:t>
            </a:r>
          </a:p>
        </p:txBody>
      </p:sp>
      <p:sp>
        <p:nvSpPr>
          <p:cNvPr id="3" name="Content Placeholder 2"/>
          <p:cNvSpPr>
            <a:spLocks noGrp="1"/>
          </p:cNvSpPr>
          <p:nvPr>
            <p:ph idx="1"/>
          </p:nvPr>
        </p:nvSpPr>
        <p:spPr/>
        <p:txBody>
          <a:bodyPr/>
          <a:lstStyle/>
          <a:p>
            <a:r>
              <a:t>fessor of nuclear engineering, engineering Physics and Mechanical Engineering at the University of Wisconsin-Madison from 1976 to 1991 . he served as the Associate Director of the Applied Superconductivity Center .</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34 Image: 1</a:t>
            </a:r>
          </a:p>
        </p:txBody>
      </p:sp>
      <p:sp>
        <p:nvSpPr>
          <p:cNvPr id="3" name="Content Placeholder 2"/>
          <p:cNvSpPr>
            <a:spLocks noGrp="1"/>
          </p:cNvSpPr>
          <p:nvPr>
            <p:ph idx="1"/>
          </p:nvPr>
        </p:nvSpPr>
        <p:spPr/>
        <p:txBody>
          <a:bodyPr/>
          <a:lstStyle/>
          <a:p/>
        </p:txBody>
      </p:sp>
      <p:pic>
        <p:nvPicPr>
          <p:cNvPr id="4" name="Picture 3" descr="page_33-image_1.png"/>
          <p:cNvPicPr>
            <a:picLocks noChangeAspect="1"/>
          </p:cNvPicPr>
          <p:nvPr/>
        </p:nvPicPr>
        <p:blipFill>
          <a:blip r:embed="rId2"/>
          <a:stretch>
            <a:fillRect/>
          </a:stretch>
        </p:blipFill>
        <p:spPr>
          <a:xfrm>
            <a:off x="1371600" y="1165860"/>
            <a:ext cx="6400800" cy="742492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6</a:t>
            </a:r>
          </a:p>
        </p:txBody>
      </p:sp>
      <p:sp>
        <p:nvSpPr>
          <p:cNvPr id="3" name="Content Placeholder 2"/>
          <p:cNvSpPr>
            <a:spLocks noGrp="1"/>
          </p:cNvSpPr>
          <p:nvPr>
            <p:ph idx="1"/>
          </p:nvPr>
        </p:nvSpPr>
        <p:spPr/>
        <p:txBody>
          <a:bodyPr/>
          <a:lstStyle/>
          <a:p>
            <a:r>
              <a:t>18.6 17.52 5.250 3.121 3.582 26.198 22 2.187 129.1 18.02 5.240 3.122 3.808 27.792 24 2.003 139.6 18.48 5.232 3.120 4.025 29.333 26 1.848 150.0</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6 Table: 1</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914400" y="1371600"/>
          <a:ext cx="7315200" cy="5029200"/>
        </p:xfrm>
        <a:graphic>
          <a:graphicData uri="http://schemas.openxmlformats.org/drawingml/2006/table">
            <a:tbl>
              <a:tblPr firstRow="1" bandRow="1">
                <a:tableStyleId>{5C22544A-7EE6-4342-B048-85BDC9FD1C3A}</a:tableStyleId>
              </a:tblPr>
              <a:tblGrid>
                <a:gridCol w="1045028"/>
                <a:gridCol w="1045028"/>
                <a:gridCol w="1045028"/>
                <a:gridCol w="1045028"/>
                <a:gridCol w="1045028"/>
                <a:gridCol w="1045028"/>
                <a:gridCol w="1045032"/>
              </a:tblGrid>
              <a:tr h="114300">
                <a:tc>
                  <a:txBody>
                    <a:bodyPr/>
                    <a:lstStyle/>
                    <a:p>
                      <a:r>
                        <a:t>1.0 146.90</a:t>
                      </a:r>
                    </a:p>
                  </a:txBody>
                  <a:tcPr/>
                </a:tc>
                <a:tc>
                  <a:txBody>
                    <a:bodyPr/>
                    <a:lstStyle/>
                    <a:p>
                      <a:r>
                        <a:t>nan</a:t>
                      </a:r>
                    </a:p>
                  </a:txBody>
                  <a:tcPr/>
                </a:tc>
                <a:tc>
                  <a:txBody>
                    <a:bodyPr/>
                    <a:lstStyle/>
                    <a:p>
                      <a:r>
                        <a:t>0.697</a:t>
                      </a:r>
                    </a:p>
                  </a:txBody>
                  <a:tcPr/>
                </a:tc>
                <a:tc>
                  <a:txBody>
                    <a:bodyPr/>
                    <a:lstStyle/>
                    <a:p>
                      <a:r>
                        <a:t>0.016</a:t>
                      </a:r>
                    </a:p>
                  </a:txBody>
                  <a:tcPr/>
                </a:tc>
                <a:tc>
                  <a:txBody>
                    <a:bodyPr/>
                    <a:lstStyle/>
                    <a:p>
                      <a:r>
                        <a:t>0.102</a:t>
                      </a:r>
                    </a:p>
                  </a:txBody>
                  <a:tcPr/>
                </a:tc>
                <a:tc>
                  <a:txBody>
                    <a:bodyPr/>
                    <a:lstStyle/>
                    <a:p>
                      <a:r>
                        <a:t>0.102</a:t>
                      </a:r>
                    </a:p>
                  </a:txBody>
                  <a:tcPr/>
                </a:tc>
                <a:tc>
                  <a:txBody>
                    <a:bodyPr/>
                    <a:lstStyle/>
                    <a:p>
                      <a:r>
                        <a:t>nan</a:t>
                      </a:r>
                    </a:p>
                  </a:txBody>
                  <a:tcPr/>
                </a:tc>
              </a:tr>
              <a:tr h="114300">
                <a:tc>
                  <a:txBody>
                    <a:bodyPr/>
                    <a:lstStyle/>
                    <a:p>
                      <a:r>
                        <a:t>1.2 146.90</a:t>
                      </a:r>
                    </a:p>
                  </a:txBody>
                  <a:tcPr/>
                </a:tc>
                <a:tc>
                  <a:txBody>
                    <a:bodyPr/>
                    <a:lstStyle/>
                    <a:p>
                      <a:r>
                        <a:t>nan</a:t>
                      </a:r>
                    </a:p>
                  </a:txBody>
                  <a:tcPr/>
                </a:tc>
                <a:tc>
                  <a:txBody>
                    <a:bodyPr/>
                    <a:lstStyle/>
                    <a:p>
                      <a:r>
                        <a:t>0.737</a:t>
                      </a:r>
                    </a:p>
                  </a:txBody>
                  <a:tcPr/>
                </a:tc>
                <a:tc>
                  <a:txBody>
                    <a:bodyPr/>
                    <a:lstStyle/>
                    <a:p>
                      <a:r>
                        <a:t>0.051</a:t>
                      </a:r>
                    </a:p>
                  </a:txBody>
                  <a:tcPr/>
                </a:tc>
                <a:tc>
                  <a:txBody>
                    <a:bodyPr/>
                    <a:lstStyle/>
                    <a:p>
                      <a:r>
                        <a:t>0.322</a:t>
                      </a:r>
                    </a:p>
                  </a:txBody>
                  <a:tcPr/>
                </a:tc>
                <a:tc>
                  <a:txBody>
                    <a:bodyPr/>
                    <a:lstStyle/>
                    <a:p>
                      <a:r>
                        <a:t>0.322</a:t>
                      </a:r>
                    </a:p>
                  </a:txBody>
                  <a:tcPr/>
                </a:tc>
                <a:tc>
                  <a:txBody>
                    <a:bodyPr/>
                    <a:lstStyle/>
                    <a:p>
                      <a:r>
                        <a:t>nan</a:t>
                      </a:r>
                    </a:p>
                  </a:txBody>
                  <a:tcPr/>
                </a:tc>
              </a:tr>
              <a:tr h="114300">
                <a:tc>
                  <a:txBody>
                    <a:bodyPr/>
                    <a:lstStyle/>
                    <a:p>
                      <a:r>
                        <a:t>1.4 146.90</a:t>
                      </a:r>
                    </a:p>
                  </a:txBody>
                  <a:tcPr/>
                </a:tc>
                <a:tc>
                  <a:txBody>
                    <a:bodyPr/>
                    <a:lstStyle/>
                    <a:p>
                      <a:r>
                        <a:t>nan</a:t>
                      </a:r>
                    </a:p>
                  </a:txBody>
                  <a:tcPr/>
                </a:tc>
                <a:tc>
                  <a:txBody>
                    <a:bodyPr/>
                    <a:lstStyle/>
                    <a:p>
                      <a:r>
                        <a:t>0.843</a:t>
                      </a:r>
                    </a:p>
                  </a:txBody>
                  <a:tcPr/>
                </a:tc>
                <a:tc>
                  <a:txBody>
                    <a:bodyPr/>
                    <a:lstStyle/>
                    <a:p>
                      <a:r>
                        <a:t>0.132</a:t>
                      </a:r>
                    </a:p>
                  </a:txBody>
                  <a:tcPr/>
                </a:tc>
                <a:tc>
                  <a:txBody>
                    <a:bodyPr/>
                    <a:lstStyle/>
                    <a:p>
                      <a:r>
                        <a:t>0.787</a:t>
                      </a:r>
                    </a:p>
                  </a:txBody>
                  <a:tcPr/>
                </a:tc>
                <a:tc>
                  <a:txBody>
                    <a:bodyPr/>
                    <a:lstStyle/>
                    <a:p>
                      <a:r>
                        <a:t>0.787</a:t>
                      </a:r>
                    </a:p>
                  </a:txBody>
                  <a:tcPr/>
                </a:tc>
                <a:tc>
                  <a:txBody>
                    <a:bodyPr/>
                    <a:lstStyle/>
                    <a:p>
                      <a:r>
                        <a:t>nan</a:t>
                      </a:r>
                    </a:p>
                  </a:txBody>
                  <a:tcPr/>
                </a:tc>
              </a:tr>
              <a:tr h="114300">
                <a:tc>
                  <a:txBody>
                    <a:bodyPr/>
                    <a:lstStyle/>
                    <a:p>
                      <a:r>
                        <a:t>1.6 147.00</a:t>
                      </a:r>
                    </a:p>
                  </a:txBody>
                  <a:tcPr/>
                </a:tc>
                <a:tc>
                  <a:txBody>
                    <a:bodyPr/>
                    <a:lstStyle/>
                    <a:p>
                      <a:r>
                        <a:t>nan</a:t>
                      </a:r>
                    </a:p>
                  </a:txBody>
                  <a:tcPr/>
                </a:tc>
                <a:tc>
                  <a:txBody>
                    <a:bodyPr/>
                    <a:lstStyle/>
                    <a:p>
                      <a:r>
                        <a:t>1.075</a:t>
                      </a:r>
                    </a:p>
                  </a:txBody>
                  <a:tcPr/>
                </a:tc>
                <a:tc>
                  <a:txBody>
                    <a:bodyPr/>
                    <a:lstStyle/>
                    <a:p>
                      <a:r>
                        <a:t>0.287</a:t>
                      </a:r>
                    </a:p>
                  </a:txBody>
                  <a:tcPr/>
                </a:tc>
                <a:tc>
                  <a:txBody>
                    <a:bodyPr/>
                    <a:lstStyle/>
                    <a:p>
                      <a:r>
                        <a:t>1.614</a:t>
                      </a:r>
                    </a:p>
                  </a:txBody>
                  <a:tcPr/>
                </a:tc>
                <a:tc>
                  <a:txBody>
                    <a:bodyPr/>
                    <a:lstStyle/>
                    <a:p>
                      <a:r>
                        <a:t>1.612</a:t>
                      </a:r>
                    </a:p>
                  </a:txBody>
                  <a:tcPr/>
                </a:tc>
                <a:tc>
                  <a:txBody>
                    <a:bodyPr/>
                    <a:lstStyle/>
                    <a:p>
                      <a:r>
                        <a:t>nan</a:t>
                      </a:r>
                    </a:p>
                  </a:txBody>
                  <a:tcPr/>
                </a:tc>
              </a:tr>
              <a:tr h="114300">
                <a:tc>
                  <a:txBody>
                    <a:bodyPr/>
                    <a:lstStyle/>
                    <a:p>
                      <a:r>
                        <a:t>1.8 147.20</a:t>
                      </a:r>
                    </a:p>
                  </a:txBody>
                  <a:tcPr/>
                </a:tc>
                <a:tc>
                  <a:txBody>
                    <a:bodyPr/>
                    <a:lstStyle/>
                    <a:p>
                      <a:r>
                        <a:t>nan</a:t>
                      </a:r>
                    </a:p>
                  </a:txBody>
                  <a:tcPr/>
                </a:tc>
                <a:tc>
                  <a:txBody>
                    <a:bodyPr/>
                    <a:lstStyle/>
                    <a:p>
                      <a:r>
                        <a:t>1.522</a:t>
                      </a:r>
                    </a:p>
                  </a:txBody>
                  <a:tcPr/>
                </a:tc>
                <a:tc>
                  <a:txBody>
                    <a:bodyPr/>
                    <a:lstStyle/>
                    <a:p>
                      <a:r>
                        <a:t>0.548</a:t>
                      </a:r>
                    </a:p>
                  </a:txBody>
                  <a:tcPr/>
                </a:tc>
                <a:tc>
                  <a:txBody>
                    <a:bodyPr/>
                    <a:lstStyle/>
                    <a:p>
                      <a:r>
                        <a:t>2.959</a:t>
                      </a:r>
                    </a:p>
                  </a:txBody>
                  <a:tcPr/>
                </a:tc>
                <a:tc>
                  <a:txBody>
                    <a:bodyPr/>
                    <a:lstStyle/>
                    <a:p>
                      <a:r>
                        <a:t>2.953</a:t>
                      </a:r>
                    </a:p>
                  </a:txBody>
                  <a:tcPr/>
                </a:tc>
                <a:tc>
                  <a:txBody>
                    <a:bodyPr/>
                    <a:lstStyle/>
                    <a:p>
                      <a:r>
                        <a:t>nan</a:t>
                      </a:r>
                    </a:p>
                  </a:txBody>
                  <a:tcPr/>
                </a:tc>
              </a:tr>
              <a:tr h="114300">
                <a:tc>
                  <a:txBody>
                    <a:bodyPr/>
                    <a:lstStyle/>
                    <a:p>
                      <a:r>
                        <a:t>2.0 147.50</a:t>
                      </a:r>
                    </a:p>
                  </a:txBody>
                  <a:tcPr/>
                </a:tc>
                <a:tc>
                  <a:txBody>
                    <a:bodyPr/>
                    <a:lstStyle/>
                    <a:p>
                      <a:r>
                        <a:t>nan</a:t>
                      </a:r>
                    </a:p>
                  </a:txBody>
                  <a:tcPr/>
                </a:tc>
                <a:tc>
                  <a:txBody>
                    <a:bodyPr/>
                    <a:lstStyle/>
                    <a:p>
                      <a:r>
                        <a:t>2.319</a:t>
                      </a:r>
                    </a:p>
                  </a:txBody>
                  <a:tcPr/>
                </a:tc>
                <a:tc>
                  <a:txBody>
                    <a:bodyPr/>
                    <a:lstStyle/>
                    <a:p>
                      <a:r>
                        <a:t>0.966</a:t>
                      </a:r>
                    </a:p>
                  </a:txBody>
                  <a:tcPr/>
                </a:tc>
                <a:tc>
                  <a:txBody>
                    <a:bodyPr/>
                    <a:lstStyle/>
                    <a:p>
                      <a:r>
                        <a:t>5.249</a:t>
                      </a:r>
                    </a:p>
                  </a:txBody>
                  <a:tcPr/>
                </a:tc>
                <a:tc>
                  <a:txBody>
                    <a:bodyPr/>
                    <a:lstStyle/>
                    <a:p>
                      <a:r>
                        <a:t>5.227</a:t>
                      </a:r>
                    </a:p>
                  </a:txBody>
                  <a:tcPr/>
                </a:tc>
                <a:tc>
                  <a:txBody>
                    <a:bodyPr/>
                    <a:lstStyle/>
                    <a:p>
                      <a:r>
                        <a:t>nan</a:t>
                      </a:r>
                    </a:p>
                  </a:txBody>
                  <a:tcPr/>
                </a:tc>
              </a:tr>
              <a:tr h="114300">
                <a:tc>
                  <a:txBody>
                    <a:bodyPr/>
                    <a:lstStyle/>
                    <a:p>
                      <a:r>
                        <a:t>Tl 1⁄4 2.168 148.00</a:t>
                      </a:r>
                    </a:p>
                  </a:txBody>
                  <a:tcPr/>
                </a:tc>
                <a:tc>
                  <a:txBody>
                    <a:bodyPr/>
                    <a:lstStyle/>
                    <a:p>
                      <a:r>
                        <a:t>nan</a:t>
                      </a:r>
                    </a:p>
                  </a:txBody>
                  <a:tcPr/>
                </a:tc>
                <a:tc>
                  <a:txBody>
                    <a:bodyPr/>
                    <a:lstStyle/>
                    <a:p>
                      <a:r>
                        <a:t>3.56</a:t>
                      </a:r>
                    </a:p>
                  </a:txBody>
                  <a:tcPr/>
                </a:tc>
                <a:tc>
                  <a:txBody>
                    <a:bodyPr/>
                    <a:lstStyle/>
                    <a:p>
                      <a:r>
                        <a:t>1.56</a:t>
                      </a:r>
                    </a:p>
                  </a:txBody>
                  <a:tcPr/>
                </a:tc>
                <a:tc>
                  <a:txBody>
                    <a:bodyPr/>
                    <a:lstStyle/>
                    <a:p>
                      <a:r>
                        <a:t>27.88</a:t>
                      </a:r>
                    </a:p>
                  </a:txBody>
                  <a:tcPr/>
                </a:tc>
                <a:tc>
                  <a:txBody>
                    <a:bodyPr/>
                    <a:lstStyle/>
                    <a:p>
                      <a:r>
                        <a:t>25.67</a:t>
                      </a:r>
                    </a:p>
                  </a:txBody>
                  <a:tcPr/>
                </a:tc>
                <a:tc>
                  <a:txBody>
                    <a:bodyPr/>
                    <a:lstStyle/>
                    <a:p>
                      <a:r>
                        <a:t>nan</a:t>
                      </a:r>
                    </a:p>
                  </a:txBody>
                  <a:tcPr/>
                </a:tc>
              </a:tr>
              <a:tr h="114300">
                <a:tc>
                  <a:txBody>
                    <a:bodyPr/>
                    <a:lstStyle/>
                    <a:p>
                      <a:r>
                        <a:t>2.2 148.00</a:t>
                      </a:r>
                    </a:p>
                  </a:txBody>
                  <a:tcPr/>
                </a:tc>
                <a:tc>
                  <a:txBody>
                    <a:bodyPr/>
                    <a:lstStyle/>
                    <a:p>
                      <a:r>
                        <a:t>nan</a:t>
                      </a:r>
                    </a:p>
                  </a:txBody>
                  <a:tcPr/>
                </a:tc>
                <a:tc>
                  <a:txBody>
                    <a:bodyPr/>
                    <a:lstStyle/>
                    <a:p>
                      <a:r>
                        <a:t>3.719</a:t>
                      </a:r>
                    </a:p>
                  </a:txBody>
                  <a:tcPr/>
                </a:tc>
                <a:tc>
                  <a:txBody>
                    <a:bodyPr/>
                    <a:lstStyle/>
                    <a:p>
                      <a:r>
                        <a:t>1.631</a:t>
                      </a:r>
                    </a:p>
                  </a:txBody>
                  <a:tcPr/>
                </a:tc>
                <a:tc>
                  <a:txBody>
                    <a:bodyPr/>
                    <a:lstStyle/>
                    <a:p>
                      <a:r>
                        <a:t>3.777</a:t>
                      </a:r>
                    </a:p>
                  </a:txBody>
                  <a:tcPr/>
                </a:tc>
                <a:tc>
                  <a:txBody>
                    <a:bodyPr/>
                    <a:lstStyle/>
                    <a:p>
                      <a:r>
                        <a:t>3.765</a:t>
                      </a:r>
                    </a:p>
                  </a:txBody>
                  <a:tcPr/>
                </a:tc>
                <a:tc>
                  <a:txBody>
                    <a:bodyPr/>
                    <a:lstStyle/>
                    <a:p>
                      <a:r>
                        <a:t>2.715 13.859</a:t>
                      </a:r>
                    </a:p>
                  </a:txBody>
                  <a:tcPr/>
                </a:tc>
              </a:tr>
              <a:tr h="114300">
                <a:tc>
                  <a:txBody>
                    <a:bodyPr/>
                    <a:lstStyle/>
                    <a:p>
                      <a:r>
                        <a:t>2.4 147.40</a:t>
                      </a:r>
                    </a:p>
                  </a:txBody>
                  <a:tcPr/>
                </a:tc>
                <a:tc>
                  <a:txBody>
                    <a:bodyPr/>
                    <a:lstStyle/>
                    <a:p>
                      <a:r>
                        <a:t>nan</a:t>
                      </a:r>
                    </a:p>
                  </a:txBody>
                  <a:tcPr/>
                </a:tc>
                <a:tc>
                  <a:txBody>
                    <a:bodyPr/>
                    <a:lstStyle/>
                    <a:p>
                      <a:r>
                        <a:t>4.257</a:t>
                      </a:r>
                    </a:p>
                  </a:txBody>
                  <a:tcPr/>
                </a:tc>
                <a:tc>
                  <a:txBody>
                    <a:bodyPr/>
                    <a:lstStyle/>
                    <a:p>
                      <a:r>
                        <a:t>1.866</a:t>
                      </a:r>
                    </a:p>
                  </a:txBody>
                  <a:tcPr/>
                </a:tc>
                <a:tc>
                  <a:txBody>
                    <a:bodyPr/>
                    <a:lstStyle/>
                    <a:p>
                      <a:r>
                        <a:t>2.282</a:t>
                      </a:r>
                    </a:p>
                  </a:txBody>
                  <a:tcPr/>
                </a:tc>
                <a:tc>
                  <a:txBody>
                    <a:bodyPr/>
                    <a:lstStyle/>
                    <a:p>
                      <a:r>
                        <a:t>2.173</a:t>
                      </a:r>
                    </a:p>
                  </a:txBody>
                  <a:tcPr/>
                </a:tc>
                <a:tc>
                  <a:txBody>
                    <a:bodyPr/>
                    <a:lstStyle/>
                    <a:p>
                      <a:r>
                        <a:t>3.140 14.746</a:t>
                      </a:r>
                    </a:p>
                  </a:txBody>
                  <a:tcPr/>
                </a:tc>
              </a:tr>
              <a:tr h="114300">
                <a:tc>
                  <a:txBody>
                    <a:bodyPr/>
                    <a:lstStyle/>
                    <a:p>
                      <a:r>
                        <a:t>2.6 146.30</a:t>
                      </a:r>
                    </a:p>
                  </a:txBody>
                  <a:tcPr/>
                </a:tc>
                <a:tc>
                  <a:txBody>
                    <a:bodyPr/>
                    <a:lstStyle/>
                    <a:p>
                      <a:r>
                        <a:t>nan</a:t>
                      </a:r>
                    </a:p>
                  </a:txBody>
                  <a:tcPr/>
                </a:tc>
                <a:tc>
                  <a:txBody>
                    <a:bodyPr/>
                    <a:lstStyle/>
                    <a:p>
                      <a:r>
                        <a:t>4.696</a:t>
                      </a:r>
                    </a:p>
                  </a:txBody>
                  <a:tcPr/>
                </a:tc>
                <a:tc>
                  <a:txBody>
                    <a:bodyPr/>
                    <a:lstStyle/>
                    <a:p>
                      <a:r>
                        <a:t>2.042</a:t>
                      </a:r>
                    </a:p>
                  </a:txBody>
                  <a:tcPr/>
                </a:tc>
                <a:tc>
                  <a:txBody>
                    <a:bodyPr/>
                    <a:lstStyle/>
                    <a:p>
                      <a:r>
                        <a:t>2.233</a:t>
                      </a:r>
                    </a:p>
                  </a:txBody>
                  <a:tcPr/>
                </a:tc>
                <a:tc>
                  <a:txBody>
                    <a:bodyPr/>
                    <a:lstStyle/>
                    <a:p>
                      <a:r>
                        <a:t>2.029</a:t>
                      </a:r>
                    </a:p>
                  </a:txBody>
                  <a:tcPr/>
                </a:tc>
                <a:tc>
                  <a:txBody>
                    <a:bodyPr/>
                    <a:lstStyle/>
                    <a:p>
                      <a:r>
                        <a:t>3.364 15.529</a:t>
                      </a:r>
                    </a:p>
                  </a:txBody>
                  <a:tcPr/>
                </a:tc>
              </a:tr>
              <a:tr h="114300">
                <a:tc>
                  <a:txBody>
                    <a:bodyPr/>
                    <a:lstStyle/>
                    <a:p>
                      <a:r>
                        <a:t>2.8 145.00</a:t>
                      </a:r>
                    </a:p>
                  </a:txBody>
                  <a:tcPr/>
                </a:tc>
                <a:tc>
                  <a:txBody>
                    <a:bodyPr/>
                    <a:lstStyle/>
                    <a:p>
                      <a:r>
                        <a:t>nan</a:t>
                      </a:r>
                    </a:p>
                  </a:txBody>
                  <a:tcPr/>
                </a:tc>
                <a:tc>
                  <a:txBody>
                    <a:bodyPr/>
                    <a:lstStyle/>
                    <a:p>
                      <a:r>
                        <a:t>5.147</a:t>
                      </a:r>
                    </a:p>
                  </a:txBody>
                  <a:tcPr/>
                </a:tc>
                <a:tc>
                  <a:txBody>
                    <a:bodyPr/>
                    <a:lstStyle/>
                    <a:p>
                      <a:r>
                        <a:t>2.209</a:t>
                      </a:r>
                    </a:p>
                  </a:txBody>
                  <a:tcPr/>
                </a:tc>
                <a:tc>
                  <a:txBody>
                    <a:bodyPr/>
                    <a:lstStyle/>
                    <a:p>
                      <a:r>
                        <a:t>2.308</a:t>
                      </a:r>
                    </a:p>
                  </a:txBody>
                  <a:tcPr/>
                </a:tc>
                <a:tc>
                  <a:txBody>
                    <a:bodyPr/>
                    <a:lstStyle/>
                    <a:p>
                      <a:r>
                        <a:t>1.978</a:t>
                      </a:r>
                    </a:p>
                  </a:txBody>
                  <a:tcPr/>
                </a:tc>
                <a:tc>
                  <a:txBody>
                    <a:bodyPr/>
                    <a:lstStyle/>
                    <a:p>
                      <a:r>
                        <a:t>3.515 16.226</a:t>
                      </a:r>
                    </a:p>
                  </a:txBody>
                  <a:tcPr/>
                </a:tc>
              </a:tr>
              <a:tr h="114300">
                <a:tc>
                  <a:txBody>
                    <a:bodyPr/>
                    <a:lstStyle/>
                    <a:p>
                      <a:r>
                        <a:t>3.0 143.30</a:t>
                      </a:r>
                    </a:p>
                  </a:txBody>
                  <a:tcPr/>
                </a:tc>
                <a:tc>
                  <a:txBody>
                    <a:bodyPr/>
                    <a:lstStyle/>
                    <a:p>
                      <a:r>
                        <a:t>nan</a:t>
                      </a:r>
                    </a:p>
                  </a:txBody>
                  <a:tcPr/>
                </a:tc>
                <a:tc>
                  <a:txBody>
                    <a:bodyPr/>
                    <a:lstStyle/>
                    <a:p>
                      <a:r>
                        <a:t>5.623</a:t>
                      </a:r>
                    </a:p>
                  </a:txBody>
                  <a:tcPr/>
                </a:tc>
                <a:tc>
                  <a:txBody>
                    <a:bodyPr/>
                    <a:lstStyle/>
                    <a:p>
                      <a:r>
                        <a:t>2.373</a:t>
                      </a:r>
                    </a:p>
                  </a:txBody>
                  <a:tcPr/>
                </a:tc>
                <a:tc>
                  <a:txBody>
                    <a:bodyPr/>
                    <a:lstStyle/>
                    <a:p>
                      <a:r>
                        <a:t>2.496</a:t>
                      </a:r>
                    </a:p>
                  </a:txBody>
                  <a:tcPr/>
                </a:tc>
                <a:tc>
                  <a:txBody>
                    <a:bodyPr/>
                    <a:lstStyle/>
                    <a:p>
                      <a:r>
                        <a:t>2.017</a:t>
                      </a:r>
                    </a:p>
                  </a:txBody>
                  <a:tcPr/>
                </a:tc>
                <a:tc>
                  <a:txBody>
                    <a:bodyPr/>
                    <a:lstStyle/>
                    <a:p>
                      <a:r>
                        <a:t>3.634 16.844</a:t>
                      </a:r>
                    </a:p>
                  </a:txBody>
                  <a:tcPr/>
                </a:tc>
              </a:tr>
              <a:tr h="114300">
                <a:tc>
                  <a:txBody>
                    <a:bodyPr/>
                    <a:lstStyle/>
                    <a:p>
                      <a:r>
                        <a:t>3.2 141.40</a:t>
                      </a:r>
                    </a:p>
                  </a:txBody>
                  <a:tcPr/>
                </a:tc>
                <a:tc>
                  <a:txBody>
                    <a:bodyPr/>
                    <a:lstStyle/>
                    <a:p>
                      <a:r>
                        <a:t>nan</a:t>
                      </a:r>
                    </a:p>
                  </a:txBody>
                  <a:tcPr/>
                </a:tc>
                <a:tc>
                  <a:txBody>
                    <a:bodyPr/>
                    <a:lstStyle/>
                    <a:p>
                      <a:r>
                        <a:t>6.15</a:t>
                      </a:r>
                    </a:p>
                  </a:txBody>
                  <a:tcPr/>
                </a:tc>
                <a:tc>
                  <a:txBody>
                    <a:bodyPr/>
                    <a:lstStyle/>
                    <a:p>
                      <a:r>
                        <a:t>2.543</a:t>
                      </a:r>
                    </a:p>
                  </a:txBody>
                  <a:tcPr/>
                </a:tc>
                <a:tc>
                  <a:txBody>
                    <a:bodyPr/>
                    <a:lstStyle/>
                    <a:p>
                      <a:r>
                        <a:t>2.784</a:t>
                      </a:r>
                    </a:p>
                  </a:txBody>
                  <a:tcPr/>
                </a:tc>
                <a:tc>
                  <a:txBody>
                    <a:bodyPr/>
                    <a:lstStyle/>
                    <a:p>
                      <a:r>
                        <a:t>2.135</a:t>
                      </a:r>
                    </a:p>
                  </a:txBody>
                  <a:tcPr/>
                </a:tc>
                <a:tc>
                  <a:txBody>
                    <a:bodyPr/>
                    <a:lstStyle/>
                    <a:p>
                      <a:r>
                        <a:t>3.715 17.383</a:t>
                      </a:r>
                    </a:p>
                  </a:txBody>
                  <a:tcPr/>
                </a:tc>
              </a:tr>
              <a:tr h="114300">
                <a:tc>
                  <a:txBody>
                    <a:bodyPr/>
                    <a:lstStyle/>
                    <a:p>
                      <a:r>
                        <a:t>3.4 139.10</a:t>
                      </a:r>
                    </a:p>
                  </a:txBody>
                  <a:tcPr/>
                </a:tc>
                <a:tc>
                  <a:txBody>
                    <a:bodyPr/>
                    <a:lstStyle/>
                    <a:p>
                      <a:r>
                        <a:t>nan</a:t>
                      </a:r>
                    </a:p>
                  </a:txBody>
                  <a:tcPr/>
                </a:tc>
                <a:tc>
                  <a:txBody>
                    <a:bodyPr/>
                    <a:lstStyle/>
                    <a:p>
                      <a:r>
                        <a:t>6.739</a:t>
                      </a:r>
                    </a:p>
                  </a:txBody>
                  <a:tcPr/>
                </a:tc>
                <a:tc>
                  <a:txBody>
                    <a:bodyPr/>
                    <a:lstStyle/>
                    <a:p>
                      <a:r>
                        <a:t>2.721</a:t>
                      </a:r>
                    </a:p>
                  </a:txBody>
                  <a:tcPr/>
                </a:tc>
                <a:tc>
                  <a:txBody>
                    <a:bodyPr/>
                    <a:lstStyle/>
                    <a:p>
                      <a:r>
                        <a:t>3.108</a:t>
                      </a:r>
                    </a:p>
                  </a:txBody>
                  <a:tcPr/>
                </a:tc>
                <a:tc>
                  <a:txBody>
                    <a:bodyPr/>
                    <a:lstStyle/>
                    <a:p>
                      <a:r>
                        <a:t>2.253</a:t>
                      </a:r>
                    </a:p>
                  </a:txBody>
                  <a:tcPr/>
                </a:tc>
                <a:tc>
                  <a:txBody>
                    <a:bodyPr/>
                    <a:lstStyle/>
                    <a:p>
                      <a:r>
                        <a:t>3.718 17.838</a:t>
                      </a:r>
                    </a:p>
                  </a:txBody>
                  <a:tcPr/>
                </a:tc>
              </a:tr>
              <a:tr h="114300">
                <a:tc>
                  <a:txBody>
                    <a:bodyPr/>
                    <a:lstStyle/>
                    <a:p>
                      <a:r>
                        <a:t>3.6 136.50</a:t>
                      </a:r>
                    </a:p>
                  </a:txBody>
                  <a:tcPr/>
                </a:tc>
                <a:tc>
                  <a:txBody>
                    <a:bodyPr/>
                    <a:lstStyle/>
                    <a:p>
                      <a:r>
                        <a:t>nan</a:t>
                      </a:r>
                    </a:p>
                  </a:txBody>
                  <a:tcPr/>
                </a:tc>
                <a:tc>
                  <a:txBody>
                    <a:bodyPr/>
                    <a:lstStyle/>
                    <a:p>
                      <a:r>
                        <a:t>7.395</a:t>
                      </a:r>
                    </a:p>
                  </a:txBody>
                  <a:tcPr/>
                </a:tc>
                <a:tc>
                  <a:txBody>
                    <a:bodyPr/>
                    <a:lstStyle/>
                    <a:p>
                      <a:r>
                        <a:t>2.909</a:t>
                      </a:r>
                    </a:p>
                  </a:txBody>
                  <a:tcPr/>
                </a:tc>
                <a:tc>
                  <a:txBody>
                    <a:bodyPr/>
                    <a:lstStyle/>
                    <a:p>
                      <a:r>
                        <a:t>3.463</a:t>
                      </a:r>
                    </a:p>
                  </a:txBody>
                  <a:tcPr/>
                </a:tc>
                <a:tc>
                  <a:txBody>
                    <a:bodyPr/>
                    <a:lstStyle/>
                    <a:p>
                      <a:r>
                        <a:t>2.353</a:t>
                      </a:r>
                    </a:p>
                  </a:txBody>
                  <a:tcPr/>
                </a:tc>
                <a:tc>
                  <a:txBody>
                    <a:bodyPr/>
                    <a:lstStyle/>
                    <a:p>
                      <a:r>
                        <a:t>3.585 18.204</a:t>
                      </a:r>
                    </a:p>
                  </a:txBody>
                  <a:tcPr/>
                </a:tc>
              </a:tr>
              <a:tr h="114300">
                <a:tc>
                  <a:txBody>
                    <a:bodyPr/>
                    <a:lstStyle/>
                    <a:p>
                      <a:r>
                        <a:t>3.8 133.50</a:t>
                      </a:r>
                    </a:p>
                  </a:txBody>
                  <a:tcPr/>
                </a:tc>
                <a:tc>
                  <a:txBody>
                    <a:bodyPr/>
                    <a:lstStyle/>
                    <a:p>
                      <a:r>
                        <a:t>nan</a:t>
                      </a:r>
                    </a:p>
                  </a:txBody>
                  <a:tcPr/>
                </a:tc>
                <a:tc>
                  <a:txBody>
                    <a:bodyPr/>
                    <a:lstStyle/>
                    <a:p>
                      <a:r>
                        <a:t>8.128</a:t>
                      </a:r>
                    </a:p>
                  </a:txBody>
                  <a:tcPr/>
                </a:tc>
                <a:tc>
                  <a:txBody>
                    <a:bodyPr/>
                    <a:lstStyle/>
                    <a:p>
                      <a:r>
                        <a:t>3.107</a:t>
                      </a:r>
                    </a:p>
                  </a:txBody>
                  <a:tcPr/>
                </a:tc>
                <a:tc>
                  <a:txBody>
                    <a:bodyPr/>
                    <a:lstStyle/>
                    <a:p>
                      <a:r>
                        <a:t>3.874</a:t>
                      </a:r>
                    </a:p>
                  </a:txBody>
                  <a:tcPr/>
                </a:tc>
                <a:tc>
                  <a:txBody>
                    <a:bodyPr/>
                    <a:lstStyle/>
                    <a:p>
                      <a:r>
                        <a:t>2.432</a:t>
                      </a:r>
                    </a:p>
                  </a:txBody>
                  <a:tcPr/>
                </a:tc>
                <a:tc>
                  <a:txBody>
                    <a:bodyPr/>
                    <a:lstStyle/>
                    <a:p>
                      <a:r>
                        <a:t>3.456 18.469</a:t>
                      </a:r>
                    </a:p>
                  </a:txBody>
                  <a:tcPr/>
                </a:tc>
              </a:tr>
              <a:tr h="114300">
                <a:tc>
                  <a:txBody>
                    <a:bodyPr/>
                    <a:lstStyle/>
                    <a:p>
                      <a:r>
                        <a:t>4.0 129.90</a:t>
                      </a:r>
                    </a:p>
                  </a:txBody>
                  <a:tcPr/>
                </a:tc>
                <a:tc>
                  <a:txBody>
                    <a:bodyPr/>
                    <a:lstStyle/>
                    <a:p>
                      <a:r>
                        <a:t>nan</a:t>
                      </a:r>
                    </a:p>
                  </a:txBody>
                  <a:tcPr/>
                </a:tc>
                <a:tc>
                  <a:txBody>
                    <a:bodyPr/>
                    <a:lstStyle/>
                    <a:p>
                      <a:r>
                        <a:t>8.952</a:t>
                      </a:r>
                    </a:p>
                  </a:txBody>
                  <a:tcPr/>
                </a:tc>
                <a:tc>
                  <a:txBody>
                    <a:bodyPr/>
                    <a:lstStyle/>
                    <a:p>
                      <a:r>
                        <a:t>3.318</a:t>
                      </a:r>
                    </a:p>
                  </a:txBody>
                  <a:tcPr/>
                </a:tc>
                <a:tc>
                  <a:txBody>
                    <a:bodyPr/>
                    <a:lstStyle/>
                    <a:p>
                      <a:r>
                        <a:t>4.396</a:t>
                      </a:r>
                    </a:p>
                  </a:txBody>
                  <a:tcPr/>
                </a:tc>
                <a:tc>
                  <a:txBody>
                    <a:bodyPr/>
                    <a:lstStyle/>
                    <a:p>
                      <a:r>
                        <a:t>2.495</a:t>
                      </a:r>
                    </a:p>
                  </a:txBody>
                  <a:tcPr/>
                </a:tc>
                <a:tc>
                  <a:txBody>
                    <a:bodyPr/>
                    <a:lstStyle/>
                    <a:p>
                      <a:r>
                        <a:t>3.327 18.624</a:t>
                      </a:r>
                    </a:p>
                  </a:txBody>
                  <a:tcPr/>
                </a:tc>
              </a:tr>
              <a:tr h="114300">
                <a:tc>
                  <a:txBody>
                    <a:bodyPr/>
                    <a:lstStyle/>
                    <a:p>
                      <a:r>
                        <a:t>4.2 125.40</a:t>
                      </a:r>
                    </a:p>
                  </a:txBody>
                  <a:tcPr/>
                </a:tc>
                <a:tc>
                  <a:txBody>
                    <a:bodyPr/>
                    <a:lstStyle/>
                    <a:p>
                      <a:r>
                        <a:t>nan</a:t>
                      </a:r>
                    </a:p>
                  </a:txBody>
                  <a:tcPr/>
                </a:tc>
                <a:tc>
                  <a:txBody>
                    <a:bodyPr/>
                    <a:lstStyle/>
                    <a:p>
                      <a:r>
                        <a:t>9.902</a:t>
                      </a:r>
                    </a:p>
                  </a:txBody>
                  <a:tcPr/>
                </a:tc>
                <a:tc>
                  <a:txBody>
                    <a:bodyPr/>
                    <a:lstStyle/>
                    <a:p>
                      <a:r>
                        <a:t>3.55</a:t>
                      </a:r>
                    </a:p>
                  </a:txBody>
                  <a:tcPr/>
                </a:tc>
                <a:tc>
                  <a:txBody>
                    <a:bodyPr/>
                    <a:lstStyle/>
                    <a:p>
                      <a:r>
                        <a:t>5.161</a:t>
                      </a:r>
                    </a:p>
                  </a:txBody>
                  <a:tcPr/>
                </a:tc>
                <a:tc>
                  <a:txBody>
                    <a:bodyPr/>
                    <a:lstStyle/>
                    <a:p>
                      <a:r>
                        <a:t>2.547</a:t>
                      </a:r>
                    </a:p>
                  </a:txBody>
                  <a:tcPr/>
                </a:tc>
                <a:tc>
                  <a:txBody>
                    <a:bodyPr/>
                    <a:lstStyle/>
                    <a:p>
                      <a:r>
                        <a:t>3.181 18.651</a:t>
                      </a:r>
                    </a:p>
                  </a:txBody>
                  <a:tcPr/>
                </a:tc>
              </a:tr>
              <a:tr h="114300">
                <a:tc>
                  <a:txBody>
                    <a:bodyPr/>
                    <a:lstStyle/>
                    <a:p>
                      <a:r>
                        <a:t>Tsvp 1⁄4 4.2163 125.01</a:t>
                      </a:r>
                    </a:p>
                  </a:txBody>
                  <a:tcPr/>
                </a:tc>
                <a:tc>
                  <a:txBody>
                    <a:bodyPr/>
                    <a:lstStyle/>
                    <a:p>
                      <a:r>
                        <a:t>nan</a:t>
                      </a:r>
                    </a:p>
                  </a:txBody>
                  <a:tcPr/>
                </a:tc>
                <a:tc>
                  <a:txBody>
                    <a:bodyPr/>
                    <a:lstStyle/>
                    <a:p>
                      <a:r>
                        <a:t>9.987</a:t>
                      </a:r>
                    </a:p>
                  </a:txBody>
                  <a:tcPr/>
                </a:tc>
                <a:tc>
                  <a:txBody>
                    <a:bodyPr/>
                    <a:lstStyle/>
                    <a:p>
                      <a:r>
                        <a:t>3.57</a:t>
                      </a:r>
                    </a:p>
                  </a:txBody>
                  <a:tcPr/>
                </a:tc>
                <a:tc>
                  <a:txBody>
                    <a:bodyPr/>
                    <a:lstStyle/>
                    <a:p>
                      <a:r>
                        <a:t>5.243</a:t>
                      </a:r>
                    </a:p>
                  </a:txBody>
                  <a:tcPr/>
                </a:tc>
                <a:tc>
                  <a:txBody>
                    <a:bodyPr/>
                    <a:lstStyle/>
                    <a:p>
                      <a:r>
                        <a:t>2.551</a:t>
                      </a:r>
                    </a:p>
                  </a:txBody>
                  <a:tcPr/>
                </a:tc>
                <a:tc>
                  <a:txBody>
                    <a:bodyPr/>
                    <a:lstStyle/>
                    <a:p>
                      <a:r>
                        <a:t>3.168 18.648</a:t>
                      </a:r>
                    </a:p>
                  </a:txBody>
                  <a:tcPr/>
                </a:tc>
              </a:tr>
              <a:tr h="114300">
                <a:tc>
                  <a:txBody>
                    <a:bodyPr/>
                    <a:lstStyle/>
                    <a:p>
                      <a:r>
                        <a:t>Tsvp 1⁄4 4.2163 16.533</a:t>
                      </a:r>
                    </a:p>
                  </a:txBody>
                  <a:tcPr/>
                </a:tc>
                <a:tc>
                  <a:txBody>
                    <a:bodyPr/>
                    <a:lstStyle/>
                    <a:p>
                      <a:r>
                        <a:t>nan</a:t>
                      </a:r>
                    </a:p>
                  </a:txBody>
                  <a:tcPr/>
                </a:tc>
                <a:tc>
                  <a:txBody>
                    <a:bodyPr/>
                    <a:lstStyle/>
                    <a:p>
                      <a:r>
                        <a:t>31.81</a:t>
                      </a:r>
                    </a:p>
                  </a:txBody>
                  <a:tcPr/>
                </a:tc>
                <a:tc>
                  <a:txBody>
                    <a:bodyPr/>
                    <a:lstStyle/>
                    <a:p>
                      <a:r>
                        <a:t>8.51</a:t>
                      </a:r>
                    </a:p>
                  </a:txBody>
                  <a:tcPr/>
                </a:tc>
                <a:tc>
                  <a:txBody>
                    <a:bodyPr/>
                    <a:lstStyle/>
                    <a:p>
                      <a:r>
                        <a:t>9.015</a:t>
                      </a:r>
                    </a:p>
                  </a:txBody>
                  <a:tcPr/>
                </a:tc>
                <a:tc>
                  <a:txBody>
                    <a:bodyPr/>
                    <a:lstStyle/>
                    <a:p>
                      <a:r>
                        <a:t>3.24</a:t>
                      </a:r>
                    </a:p>
                  </a:txBody>
                  <a:tcPr/>
                </a:tc>
                <a:tc>
                  <a:txBody>
                    <a:bodyPr/>
                    <a:lstStyle/>
                    <a:p>
                      <a:r>
                        <a:t>1.241 9.004</a:t>
                      </a:r>
                    </a:p>
                  </a:txBody>
                  <a:tcPr/>
                </a:tc>
              </a:tr>
              <a:tr h="114300">
                <a:tc>
                  <a:txBody>
                    <a:bodyPr/>
                    <a:lstStyle/>
                    <a:p>
                      <a:r>
                        <a:t>4.4 14.940</a:t>
                      </a:r>
                    </a:p>
                  </a:txBody>
                  <a:tcPr/>
                </a:tc>
                <a:tc>
                  <a:txBody>
                    <a:bodyPr/>
                    <a:lstStyle/>
                    <a:p>
                      <a:r>
                        <a:t>nan</a:t>
                      </a:r>
                    </a:p>
                  </a:txBody>
                  <a:tcPr/>
                </a:tc>
                <a:tc>
                  <a:txBody>
                    <a:bodyPr/>
                    <a:lstStyle/>
                    <a:p>
                      <a:r>
                        <a:t>32.37</a:t>
                      </a:r>
                    </a:p>
                  </a:txBody>
                  <a:tcPr/>
                </a:tc>
                <a:tc>
                  <a:txBody>
                    <a:bodyPr/>
                    <a:lstStyle/>
                    <a:p>
                      <a:r>
                        <a:t>8.872</a:t>
                      </a:r>
                    </a:p>
                  </a:txBody>
                  <a:tcPr/>
                </a:tc>
                <a:tc>
                  <a:txBody>
                    <a:bodyPr/>
                    <a:lstStyle/>
                    <a:p>
                      <a:r>
                        <a:t>8.056</a:t>
                      </a:r>
                    </a:p>
                  </a:txBody>
                  <a:tcPr/>
                </a:tc>
                <a:tc>
                  <a:txBody>
                    <a:bodyPr/>
                    <a:lstStyle/>
                    <a:p>
                      <a:r>
                        <a:t>3.217</a:t>
                      </a:r>
                    </a:p>
                  </a:txBody>
                  <a:tcPr/>
                </a:tc>
                <a:tc>
                  <a:txBody>
                    <a:bodyPr/>
                    <a:lstStyle/>
                    <a:p>
                      <a:r>
                        <a:t>1.274 9.275</a:t>
                      </a:r>
                    </a:p>
                  </a:txBody>
                  <a:tcPr/>
                </a:tc>
              </a:tr>
              <a:tr h="114300">
                <a:tc>
                  <a:txBody>
                    <a:bodyPr/>
                    <a:lstStyle/>
                    <a:p>
                      <a:r>
                        <a:t>4.6 13.640</a:t>
                      </a:r>
                    </a:p>
                  </a:txBody>
                  <a:tcPr/>
                </a:tc>
                <a:tc>
                  <a:txBody>
                    <a:bodyPr/>
                    <a:lstStyle/>
                    <a:p>
                      <a:r>
                        <a:t>nan</a:t>
                      </a:r>
                    </a:p>
                  </a:txBody>
                  <a:tcPr/>
                </a:tc>
                <a:tc>
                  <a:txBody>
                    <a:bodyPr/>
                    <a:lstStyle/>
                    <a:p>
                      <a:r>
                        <a:t>33.92</a:t>
                      </a:r>
                    </a:p>
                  </a:txBody>
                  <a:tcPr/>
                </a:tc>
                <a:tc>
                  <a:txBody>
                    <a:bodyPr/>
                    <a:lstStyle/>
                    <a:p>
                      <a:r>
                        <a:t>9.215</a:t>
                      </a:r>
                    </a:p>
                  </a:txBody>
                  <a:tcPr/>
                </a:tc>
                <a:tc>
                  <a:txBody>
                    <a:bodyPr/>
                    <a:lstStyle/>
                    <a:p>
                      <a:r>
                        <a:t>7.436</a:t>
                      </a:r>
                    </a:p>
                  </a:txBody>
                  <a:tcPr/>
                </a:tc>
                <a:tc>
                  <a:txBody>
                    <a:bodyPr/>
                    <a:lstStyle/>
                    <a:p>
                      <a:r>
                        <a:t>3.194</a:t>
                      </a:r>
                    </a:p>
                  </a:txBody>
                  <a:tcPr/>
                </a:tc>
                <a:tc>
                  <a:txBody>
                    <a:bodyPr/>
                    <a:lstStyle/>
                    <a:p>
                      <a:r>
                        <a:t>1.312 9.586</a:t>
                      </a:r>
                    </a:p>
                  </a:txBody>
                  <a:tcPr/>
                </a:tc>
              </a:tr>
              <a:tr h="114300">
                <a:tc>
                  <a:txBody>
                    <a:bodyPr/>
                    <a:lstStyle/>
                    <a:p>
                      <a:r>
                        <a:t>4.8 12.620</a:t>
                      </a:r>
                    </a:p>
                  </a:txBody>
                  <a:tcPr/>
                </a:tc>
                <a:tc>
                  <a:txBody>
                    <a:bodyPr/>
                    <a:lstStyle/>
                    <a:p>
                      <a:r>
                        <a:t>nan</a:t>
                      </a:r>
                    </a:p>
                  </a:txBody>
                  <a:tcPr/>
                </a:tc>
                <a:tc>
                  <a:txBody>
                    <a:bodyPr/>
                    <a:lstStyle/>
                    <a:p>
                      <a:r>
                        <a:t>35.36</a:t>
                      </a:r>
                    </a:p>
                  </a:txBody>
                  <a:tcPr/>
                </a:tc>
                <a:tc>
                  <a:txBody>
                    <a:bodyPr/>
                    <a:lstStyle/>
                    <a:p>
                      <a:r>
                        <a:t>9.523</a:t>
                      </a:r>
                    </a:p>
                  </a:txBody>
                  <a:tcPr/>
                </a:tc>
                <a:tc>
                  <a:txBody>
                    <a:bodyPr/>
                    <a:lstStyle/>
                    <a:p>
                      <a:r>
                        <a:t>7.027</a:t>
                      </a:r>
                    </a:p>
                  </a:txBody>
                  <a:tcPr/>
                </a:tc>
                <a:tc>
                  <a:txBody>
                    <a:bodyPr/>
                    <a:lstStyle/>
                    <a:p>
                      <a:r>
                        <a:t>3.175</a:t>
                      </a:r>
                    </a:p>
                  </a:txBody>
                  <a:tcPr/>
                </a:tc>
                <a:tc>
                  <a:txBody>
                    <a:bodyPr/>
                    <a:lstStyle/>
                    <a:p>
                      <a:r>
                        <a:t>1.350 9.901</a:t>
                      </a:r>
                    </a:p>
                  </a:txBody>
                  <a:tcPr/>
                </a:tc>
              </a:tr>
              <a:tr h="114300">
                <a:tc>
                  <a:txBody>
                    <a:bodyPr/>
                    <a:lstStyle/>
                    <a:p>
                      <a:r>
                        <a:t>5.0 11.780</a:t>
                      </a:r>
                    </a:p>
                  </a:txBody>
                  <a:tcPr/>
                </a:tc>
                <a:tc>
                  <a:txBody>
                    <a:bodyPr/>
                    <a:lstStyle/>
                    <a:p>
                      <a:r>
                        <a:t>nan</a:t>
                      </a:r>
                    </a:p>
                  </a:txBody>
                  <a:tcPr/>
                </a:tc>
                <a:tc>
                  <a:txBody>
                    <a:bodyPr/>
                    <a:lstStyle/>
                    <a:p>
                      <a:r>
                        <a:t>36.74</a:t>
                      </a:r>
                    </a:p>
                  </a:txBody>
                  <a:tcPr/>
                </a:tc>
                <a:tc>
                  <a:txBody>
                    <a:bodyPr/>
                    <a:lstStyle/>
                    <a:p>
                      <a:r>
                        <a:t>9.803</a:t>
                      </a:r>
                    </a:p>
                  </a:txBody>
                  <a:tcPr/>
                </a:tc>
                <a:tc>
                  <a:txBody>
                    <a:bodyPr/>
                    <a:lstStyle/>
                    <a:p>
                      <a:r>
                        <a:t>6.735</a:t>
                      </a:r>
                    </a:p>
                  </a:txBody>
                  <a:tcPr/>
                </a:tc>
                <a:tc>
                  <a:txBody>
                    <a:bodyPr/>
                    <a:lstStyle/>
                    <a:p>
                      <a:r>
                        <a:t>3.159</a:t>
                      </a:r>
                    </a:p>
                  </a:txBody>
                  <a:tcPr/>
                </a:tc>
                <a:tc>
                  <a:txBody>
                    <a:bodyPr/>
                    <a:lstStyle/>
                    <a:p>
                      <a:r>
                        <a:t>1.389 10.216</a:t>
                      </a:r>
                    </a:p>
                  </a:txBody>
                  <a:tcPr/>
                </a:tc>
              </a:tr>
              <a:tr h="114300">
                <a:tc>
                  <a:txBody>
                    <a:bodyPr/>
                    <a:lstStyle/>
                    <a:p>
                      <a:r>
                        <a:t>5.2 11.070</a:t>
                      </a:r>
                    </a:p>
                  </a:txBody>
                  <a:tcPr/>
                </a:tc>
                <a:tc>
                  <a:txBody>
                    <a:bodyPr/>
                    <a:lstStyle/>
                    <a:p>
                      <a:r>
                        <a:t>nan</a:t>
                      </a:r>
                    </a:p>
                  </a:txBody>
                  <a:tcPr/>
                </a:tc>
                <a:tc>
                  <a:txBody>
                    <a:bodyPr/>
                    <a:lstStyle/>
                    <a:p>
                      <a:r>
                        <a:t>38.06</a:t>
                      </a:r>
                    </a:p>
                  </a:txBody>
                  <a:tcPr/>
                </a:tc>
                <a:tc>
                  <a:txBody>
                    <a:bodyPr/>
                    <a:lstStyle/>
                    <a:p>
                      <a:r>
                        <a:t>10.06</a:t>
                      </a:r>
                    </a:p>
                  </a:txBody>
                  <a:tcPr/>
                </a:tc>
                <a:tc>
                  <a:txBody>
                    <a:bodyPr/>
                    <a:lstStyle/>
                    <a:p>
                      <a:r>
                        <a:t>6.517</a:t>
                      </a:r>
                    </a:p>
                  </a:txBody>
                  <a:tcPr/>
                </a:tc>
                <a:tc>
                  <a:txBody>
                    <a:bodyPr/>
                    <a:lstStyle/>
                    <a:p>
                      <a:r>
                        <a:t>3.146</a:t>
                      </a:r>
                    </a:p>
                  </a:txBody>
                  <a:tcPr/>
                </a:tc>
                <a:tc>
                  <a:txBody>
                    <a:bodyPr/>
                    <a:lstStyle/>
                    <a:p>
                      <a:r>
                        <a:t>0.000 10.528</a:t>
                      </a:r>
                    </a:p>
                  </a:txBody>
                  <a:tcPr/>
                </a:tc>
              </a:tr>
              <a:tr h="114300">
                <a:tc>
                  <a:txBody>
                    <a:bodyPr/>
                    <a:lstStyle/>
                    <a:p>
                      <a:r>
                        <a:t>6 9.028</a:t>
                      </a:r>
                    </a:p>
                  </a:txBody>
                  <a:tcPr/>
                </a:tc>
                <a:tc>
                  <a:txBody>
                    <a:bodyPr/>
                    <a:lstStyle/>
                    <a:p>
                      <a:r>
                        <a:t>nan</a:t>
                      </a:r>
                    </a:p>
                  </a:txBody>
                  <a:tcPr/>
                </a:tc>
                <a:tc>
                  <a:txBody>
                    <a:bodyPr/>
                    <a:lstStyle/>
                    <a:p>
                      <a:r>
                        <a:t>43.05</a:t>
                      </a:r>
                    </a:p>
                  </a:txBody>
                  <a:tcPr/>
                </a:tc>
                <a:tc>
                  <a:txBody>
                    <a:bodyPr/>
                    <a:lstStyle/>
                    <a:p>
                      <a:r>
                        <a:t>10.96</a:t>
                      </a:r>
                    </a:p>
                  </a:txBody>
                  <a:tcPr/>
                </a:tc>
                <a:tc>
                  <a:txBody>
                    <a:bodyPr/>
                    <a:lstStyle/>
                    <a:p>
                      <a:r>
                        <a:t>6.011</a:t>
                      </a:r>
                    </a:p>
                  </a:txBody>
                  <a:tcPr/>
                </a:tc>
                <a:tc>
                  <a:txBody>
                    <a:bodyPr/>
                    <a:lstStyle/>
                    <a:p>
                      <a:r>
                        <a:t>3.12</a:t>
                      </a:r>
                    </a:p>
                  </a:txBody>
                  <a:tcPr/>
                </a:tc>
                <a:tc>
                  <a:txBody>
                    <a:bodyPr/>
                    <a:lstStyle/>
                    <a:p>
                      <a:r>
                        <a:t>1.579 11.736</a:t>
                      </a:r>
                    </a:p>
                  </a:txBody>
                  <a:tcPr/>
                </a:tc>
              </a:tr>
              <a:tr h="114300">
                <a:tc>
                  <a:txBody>
                    <a:bodyPr/>
                    <a:lstStyle/>
                    <a:p>
                      <a:r>
                        <a:t>7 7.426</a:t>
                      </a:r>
                    </a:p>
                  </a:txBody>
                  <a:tcPr/>
                </a:tc>
                <a:tc>
                  <a:txBody>
                    <a:bodyPr/>
                    <a:lstStyle/>
                    <a:p>
                      <a:r>
                        <a:t>nan</a:t>
                      </a:r>
                    </a:p>
                  </a:txBody>
                  <a:tcPr/>
                </a:tc>
                <a:tc>
                  <a:txBody>
                    <a:bodyPr/>
                    <a:lstStyle/>
                    <a:p>
                      <a:r>
                        <a:t>48.89</a:t>
                      </a:r>
                    </a:p>
                  </a:txBody>
                  <a:tcPr/>
                </a:tc>
                <a:tc>
                  <a:txBody>
                    <a:bodyPr/>
                    <a:lstStyle/>
                    <a:p>
                      <a:r>
                        <a:t>11.86</a:t>
                      </a:r>
                    </a:p>
                  </a:txBody>
                  <a:tcPr/>
                </a:tc>
                <a:tc>
                  <a:txBody>
                    <a:bodyPr/>
                    <a:lstStyle/>
                    <a:p>
                      <a:r>
                        <a:t>5.724</a:t>
                      </a:r>
                    </a:p>
                  </a:txBody>
                  <a:tcPr/>
                </a:tc>
                <a:tc>
                  <a:txBody>
                    <a:bodyPr/>
                    <a:lstStyle/>
                    <a:p>
                      <a:r>
                        <a:t>3.111</a:t>
                      </a:r>
                    </a:p>
                  </a:txBody>
                  <a:tcPr/>
                </a:tc>
                <a:tc>
                  <a:txBody>
                    <a:bodyPr/>
                    <a:lstStyle/>
                    <a:p>
                      <a:r>
                        <a:t>1.761 13.161</a:t>
                      </a:r>
                    </a:p>
                  </a:txBody>
                  <a:tcPr/>
                </a:tc>
              </a:tr>
              <a:tr h="114300">
                <a:tc>
                  <a:txBody>
                    <a:bodyPr/>
                    <a:lstStyle/>
                    <a:p>
                      <a:r>
                        <a:t>8 6.344</a:t>
                      </a:r>
                    </a:p>
                  </a:txBody>
                  <a:tcPr/>
                </a:tc>
                <a:tc>
                  <a:txBody>
                    <a:bodyPr/>
                    <a:lstStyle/>
                    <a:p>
                      <a:r>
                        <a:t>nan</a:t>
                      </a:r>
                    </a:p>
                  </a:txBody>
                  <a:tcPr/>
                </a:tc>
                <a:tc>
                  <a:txBody>
                    <a:bodyPr/>
                    <a:lstStyle/>
                    <a:p>
                      <a:r>
                        <a:t>54.54</a:t>
                      </a:r>
                    </a:p>
                  </a:txBody>
                  <a:tcPr/>
                </a:tc>
                <a:tc>
                  <a:txBody>
                    <a:bodyPr/>
                    <a:lstStyle/>
                    <a:p>
                      <a:r>
                        <a:t>12.61</a:t>
                      </a:r>
                    </a:p>
                  </a:txBody>
                  <a:tcPr/>
                </a:tc>
                <a:tc>
                  <a:txBody>
                    <a:bodyPr/>
                    <a:lstStyle/>
                    <a:p>
                      <a:r>
                        <a:t>5.575</a:t>
                      </a:r>
                    </a:p>
                  </a:txBody>
                  <a:tcPr/>
                </a:tc>
                <a:tc>
                  <a:txBody>
                    <a:bodyPr/>
                    <a:lstStyle/>
                    <a:p>
                      <a:r>
                        <a:t>3.111</a:t>
                      </a:r>
                    </a:p>
                  </a:txBody>
                  <a:tcPr/>
                </a:tc>
                <a:tc>
                  <a:txBody>
                    <a:bodyPr/>
                    <a:lstStyle/>
                    <a:p>
                      <a:r>
                        <a:t>1.935 14.491</a:t>
                      </a:r>
                    </a:p>
                  </a:txBody>
                  <a:tcPr/>
                </a:tc>
              </a:tr>
              <a:tr h="114300">
                <a:tc>
                  <a:txBody>
                    <a:bodyPr/>
                    <a:lstStyle/>
                    <a:p>
                      <a:r>
                        <a:t>9 5.555</a:t>
                      </a:r>
                    </a:p>
                  </a:txBody>
                  <a:tcPr/>
                </a:tc>
                <a:tc>
                  <a:txBody>
                    <a:bodyPr/>
                    <a:lstStyle/>
                    <a:p>
                      <a:r>
                        <a:t>nan</a:t>
                      </a:r>
                    </a:p>
                  </a:txBody>
                  <a:tcPr/>
                </a:tc>
                <a:tc>
                  <a:txBody>
                    <a:bodyPr/>
                    <a:lstStyle/>
                    <a:p>
                      <a:r>
                        <a:t>60.06</a:t>
                      </a:r>
                    </a:p>
                  </a:txBody>
                  <a:tcPr/>
                </a:tc>
                <a:tc>
                  <a:txBody>
                    <a:bodyPr/>
                    <a:lstStyle/>
                    <a:p>
                      <a:r>
                        <a:t>13.26</a:t>
                      </a:r>
                    </a:p>
                  </a:txBody>
                  <a:tcPr/>
                </a:tc>
                <a:tc>
                  <a:txBody>
                    <a:bodyPr/>
                    <a:lstStyle/>
                    <a:p>
                      <a:r>
                        <a:t>5.485</a:t>
                      </a:r>
                    </a:p>
                  </a:txBody>
                  <a:tcPr/>
                </a:tc>
                <a:tc>
                  <a:txBody>
                    <a:bodyPr/>
                    <a:lstStyle/>
                    <a:p>
                      <a:r>
                        <a:t>3.113</a:t>
                      </a:r>
                    </a:p>
                  </a:txBody>
                  <a:tcPr/>
                </a:tc>
                <a:tc>
                  <a:txBody>
                    <a:bodyPr/>
                    <a:lstStyle/>
                    <a:p>
                      <a:r>
                        <a:t>2.100 15.729</a:t>
                      </a:r>
                    </a:p>
                  </a:txBody>
                  <a:tcPr/>
                </a:tc>
              </a:tr>
              <a:tr h="114300">
                <a:tc>
                  <a:txBody>
                    <a:bodyPr/>
                    <a:lstStyle/>
                    <a:p>
                      <a:r>
                        <a:t>10 4.949</a:t>
                      </a:r>
                    </a:p>
                  </a:txBody>
                  <a:tcPr/>
                </a:tc>
                <a:tc>
                  <a:txBody>
                    <a:bodyPr/>
                    <a:lstStyle/>
                    <a:p>
                      <a:r>
                        <a:t>nan</a:t>
                      </a:r>
                    </a:p>
                  </a:txBody>
                  <a:tcPr/>
                </a:tc>
                <a:tc>
                  <a:txBody>
                    <a:bodyPr/>
                    <a:lstStyle/>
                    <a:p>
                      <a:r>
                        <a:t>65.52</a:t>
                      </a:r>
                    </a:p>
                  </a:txBody>
                  <a:tcPr/>
                </a:tc>
                <a:tc>
                  <a:txBody>
                    <a:bodyPr/>
                    <a:lstStyle/>
                    <a:p>
                      <a:r>
                        <a:t>13.84</a:t>
                      </a:r>
                    </a:p>
                  </a:txBody>
                  <a:tcPr/>
                </a:tc>
                <a:tc>
                  <a:txBody>
                    <a:bodyPr/>
                    <a:lstStyle/>
                    <a:p>
                      <a:r>
                        <a:t>5.426</a:t>
                      </a:r>
                    </a:p>
                  </a:txBody>
                  <a:tcPr/>
                </a:tc>
                <a:tc>
                  <a:txBody>
                    <a:bodyPr/>
                    <a:lstStyle/>
                    <a:p>
                      <a:r>
                        <a:t>3.115</a:t>
                      </a:r>
                    </a:p>
                  </a:txBody>
                  <a:tcPr/>
                </a:tc>
                <a:tc>
                  <a:txBody>
                    <a:bodyPr/>
                    <a:lstStyle/>
                    <a:p>
                      <a:r>
                        <a:t>2.258 16.889</a:t>
                      </a:r>
                    </a:p>
                  </a:txBody>
                  <a:tcPr/>
                </a:tc>
              </a:tr>
              <a:tr h="114300">
                <a:tc>
                  <a:txBody>
                    <a:bodyPr/>
                    <a:lstStyle/>
                    <a:p>
                      <a:r>
                        <a:t>12 4.074</a:t>
                      </a:r>
                    </a:p>
                  </a:txBody>
                  <a:tcPr/>
                </a:tc>
                <a:tc>
                  <a:txBody>
                    <a:bodyPr/>
                    <a:lstStyle/>
                    <a:p>
                      <a:r>
                        <a:t>nan</a:t>
                      </a:r>
                    </a:p>
                  </a:txBody>
                  <a:tcPr/>
                </a:tc>
                <a:tc>
                  <a:txBody>
                    <a:bodyPr/>
                    <a:lstStyle/>
                    <a:p>
                      <a:r>
                        <a:t>76.29</a:t>
                      </a:r>
                    </a:p>
                  </a:txBody>
                  <a:tcPr/>
                </a:tc>
                <a:tc>
                  <a:txBody>
                    <a:bodyPr/>
                    <a:lstStyle/>
                    <a:p>
                      <a:r>
                        <a:t>14.82</a:t>
                      </a:r>
                    </a:p>
                  </a:txBody>
                  <a:tcPr/>
                </a:tc>
                <a:tc>
                  <a:txBody>
                    <a:bodyPr/>
                    <a:lstStyle/>
                    <a:p>
                      <a:r>
                        <a:t>5.353</a:t>
                      </a:r>
                    </a:p>
                  </a:txBody>
                  <a:tcPr/>
                </a:tc>
                <a:tc>
                  <a:txBody>
                    <a:bodyPr/>
                    <a:lstStyle/>
                    <a:p>
                      <a:r>
                        <a:t>3.118</a:t>
                      </a:r>
                    </a:p>
                  </a:txBody>
                  <a:tcPr/>
                </a:tc>
                <a:tc>
                  <a:txBody>
                    <a:bodyPr/>
                    <a:lstStyle/>
                    <a:p>
                      <a:r>
                        <a:t>2.557 19.025</a:t>
                      </a:r>
                    </a:p>
                  </a:txBody>
                  <a:tcPr/>
                </a:tc>
              </a:tr>
              <a:tr h="114300">
                <a:tc>
                  <a:txBody>
                    <a:bodyPr/>
                    <a:lstStyle/>
                    <a:p>
                      <a:r>
                        <a:t>14 3.468</a:t>
                      </a:r>
                    </a:p>
                  </a:txBody>
                  <a:tcPr/>
                </a:tc>
                <a:tc>
                  <a:txBody>
                    <a:bodyPr/>
                    <a:lstStyle/>
                    <a:p>
                      <a:r>
                        <a:t>nan</a:t>
                      </a:r>
                    </a:p>
                  </a:txBody>
                  <a:tcPr/>
                </a:tc>
                <a:tc>
                  <a:txBody>
                    <a:bodyPr/>
                    <a:lstStyle/>
                    <a:p>
                      <a:r>
                        <a:t>86.95</a:t>
                      </a:r>
                    </a:p>
                  </a:txBody>
                  <a:tcPr/>
                </a:tc>
                <a:tc>
                  <a:txBody>
                    <a:bodyPr/>
                    <a:lstStyle/>
                    <a:p>
                      <a:r>
                        <a:t>15.64</a:t>
                      </a:r>
                    </a:p>
                  </a:txBody>
                  <a:tcPr/>
                </a:tc>
                <a:tc>
                  <a:txBody>
                    <a:bodyPr/>
                    <a:lstStyle/>
                    <a:p>
                      <a:r>
                        <a:t>5.31</a:t>
                      </a:r>
                    </a:p>
                  </a:txBody>
                  <a:tcPr/>
                </a:tc>
                <a:tc>
                  <a:txBody>
                    <a:bodyPr/>
                    <a:lstStyle/>
                    <a:p>
                      <a:r>
                        <a:t>3.12</a:t>
                      </a:r>
                    </a:p>
                  </a:txBody>
                  <a:tcPr/>
                </a:tc>
                <a:tc>
                  <a:txBody>
                    <a:bodyPr/>
                    <a:lstStyle/>
                    <a:p>
                      <a:r>
                        <a:t>2.835 20.983</a:t>
                      </a:r>
                    </a:p>
                  </a:txBody>
                  <a:tcPr/>
                </a:tc>
              </a:tr>
              <a:tr h="114300">
                <a:tc>
                  <a:txBody>
                    <a:bodyPr/>
                    <a:lstStyle/>
                    <a:p>
                      <a:r>
                        <a:t>16 3.023</a:t>
                      </a:r>
                    </a:p>
                  </a:txBody>
                  <a:tcPr/>
                </a:tc>
                <a:tc>
                  <a:txBody>
                    <a:bodyPr/>
                    <a:lstStyle/>
                    <a:p>
                      <a:r>
                        <a:t>nan</a:t>
                      </a:r>
                    </a:p>
                  </a:txBody>
                  <a:tcPr/>
                </a:tc>
                <a:tc>
                  <a:txBody>
                    <a:bodyPr/>
                    <a:lstStyle/>
                    <a:p>
                      <a:r>
                        <a:t>97.54</a:t>
                      </a:r>
                    </a:p>
                  </a:txBody>
                  <a:tcPr/>
                </a:tc>
                <a:tc>
                  <a:txBody>
                    <a:bodyPr/>
                    <a:lstStyle/>
                    <a:p>
                      <a:r>
                        <a:t>16.35</a:t>
                      </a:r>
                    </a:p>
                  </a:txBody>
                  <a:tcPr/>
                </a:tc>
                <a:tc>
                  <a:txBody>
                    <a:bodyPr/>
                    <a:lstStyle/>
                    <a:p>
                      <a:r>
                        <a:t>5.282</a:t>
                      </a:r>
                    </a:p>
                  </a:txBody>
                  <a:tcPr/>
                </a:tc>
                <a:tc>
                  <a:txBody>
                    <a:bodyPr/>
                    <a:lstStyle/>
                    <a:p>
                      <a:r>
                        <a:t>3.12</a:t>
                      </a:r>
                    </a:p>
                  </a:txBody>
                  <a:tcPr/>
                </a:tc>
                <a:tc>
                  <a:txBody>
                    <a:bodyPr/>
                    <a:lstStyle/>
                    <a:p>
                      <a:r>
                        <a:t>3.097 22.811</a:t>
                      </a:r>
                    </a:p>
                  </a:txBody>
                  <a:tcPr/>
                </a:tc>
              </a:tr>
              <a:tr h="114300">
                <a:tc>
                  <a:txBody>
                    <a:bodyPr/>
                    <a:lstStyle/>
                    <a:p>
                      <a:r>
                        <a:t>18 2.680</a:t>
                      </a:r>
                    </a:p>
                  </a:txBody>
                  <a:tcPr/>
                </a:tc>
                <a:tc>
                  <a:txBody>
                    <a:bodyPr/>
                    <a:lstStyle/>
                    <a:p>
                      <a:r>
                        <a:t>nan</a:t>
                      </a:r>
                    </a:p>
                  </a:txBody>
                  <a:tcPr/>
                </a:tc>
                <a:tc>
                  <a:txBody>
                    <a:bodyPr/>
                    <a:lstStyle/>
                    <a:p>
                      <a:r>
                        <a:t>108.1</a:t>
                      </a:r>
                    </a:p>
                  </a:txBody>
                  <a:tcPr/>
                </a:tc>
                <a:tc>
                  <a:txBody>
                    <a:bodyPr/>
                    <a:lstStyle/>
                    <a:p>
                      <a:r>
                        <a:t>16.97</a:t>
                      </a:r>
                    </a:p>
                  </a:txBody>
                  <a:tcPr/>
                </a:tc>
                <a:tc>
                  <a:txBody>
                    <a:bodyPr/>
                    <a:lstStyle/>
                    <a:p>
                      <a:r>
                        <a:t>5.264</a:t>
                      </a:r>
                    </a:p>
                  </a:txBody>
                  <a:tcPr/>
                </a:tc>
                <a:tc>
                  <a:txBody>
                    <a:bodyPr/>
                    <a:lstStyle/>
                    <a:p>
                      <a:r>
                        <a:t>3.121</a:t>
                      </a:r>
                    </a:p>
                  </a:txBody>
                  <a:tcPr/>
                </a:tc>
                <a:tc>
                  <a:txBody>
                    <a:bodyPr/>
                    <a:lstStyle/>
                    <a:p>
                      <a:r>
                        <a:t>3.345 24.543</a:t>
                      </a:r>
                    </a:p>
                  </a:txBody>
                  <a:tcPr/>
                </a:tc>
              </a:tr>
              <a:tr h="114300">
                <a:tc>
                  <a:txBody>
                    <a:bodyPr/>
                    <a:lstStyle/>
                    <a:p>
                      <a:r>
                        <a:t>20 2.408</a:t>
                      </a:r>
                    </a:p>
                  </a:txBody>
                  <a:tcPr/>
                </a:tc>
                <a:tc>
                  <a:txBody>
                    <a:bodyPr/>
                    <a:lstStyle/>
                    <a:p>
                      <a:r>
                        <a:t>nan</a:t>
                      </a:r>
                    </a:p>
                  </a:txBody>
                  <a:tcPr/>
                </a:tc>
                <a:tc>
                  <a:txBody>
                    <a:bodyPr/>
                    <a:lstStyle/>
                    <a:p>
                      <a:r>
                        <a:t>118.6</a:t>
                      </a:r>
                    </a:p>
                  </a:txBody>
                  <a:tcPr/>
                </a:tc>
                <a:tc>
                  <a:txBody>
                    <a:bodyPr/>
                    <a:lstStyle/>
                    <a:p>
                      <a:r>
                        <a:t>17.52</a:t>
                      </a:r>
                    </a:p>
                  </a:txBody>
                  <a:tcPr/>
                </a:tc>
                <a:tc>
                  <a:txBody>
                    <a:bodyPr/>
                    <a:lstStyle/>
                    <a:p>
                      <a:r>
                        <a:t>5.25</a:t>
                      </a:r>
                    </a:p>
                  </a:txBody>
                  <a:tcPr/>
                </a:tc>
                <a:tc>
                  <a:txBody>
                    <a:bodyPr/>
                    <a:lstStyle/>
                    <a:p>
                      <a:r>
                        <a:t>3.121</a:t>
                      </a:r>
                    </a:p>
                  </a:txBody>
                  <a:tcPr/>
                </a:tc>
                <a:tc>
                  <a:txBody>
                    <a:bodyPr/>
                    <a:lstStyle/>
                    <a:p>
                      <a:r>
                        <a:t>3.582 26.198</a:t>
                      </a:r>
                    </a:p>
                  </a:txBody>
                  <a:tcPr/>
                </a:tc>
              </a:tr>
              <a:tr h="114300">
                <a:tc>
                  <a:txBody>
                    <a:bodyPr/>
                    <a:lstStyle/>
                    <a:p>
                      <a:r>
                        <a:t>22 2.187</a:t>
                      </a:r>
                    </a:p>
                  </a:txBody>
                  <a:tcPr/>
                </a:tc>
                <a:tc>
                  <a:txBody>
                    <a:bodyPr/>
                    <a:lstStyle/>
                    <a:p>
                      <a:r>
                        <a:t>nan</a:t>
                      </a:r>
                    </a:p>
                  </a:txBody>
                  <a:tcPr/>
                </a:tc>
                <a:tc>
                  <a:txBody>
                    <a:bodyPr/>
                    <a:lstStyle/>
                    <a:p>
                      <a:r>
                        <a:t>129.1</a:t>
                      </a:r>
                    </a:p>
                  </a:txBody>
                  <a:tcPr/>
                </a:tc>
                <a:tc>
                  <a:txBody>
                    <a:bodyPr/>
                    <a:lstStyle/>
                    <a:p>
                      <a:r>
                        <a:t>18.02</a:t>
                      </a:r>
                    </a:p>
                  </a:txBody>
                  <a:tcPr/>
                </a:tc>
                <a:tc>
                  <a:txBody>
                    <a:bodyPr/>
                    <a:lstStyle/>
                    <a:p>
                      <a:r>
                        <a:t>5.24</a:t>
                      </a:r>
                    </a:p>
                  </a:txBody>
                  <a:tcPr/>
                </a:tc>
                <a:tc>
                  <a:txBody>
                    <a:bodyPr/>
                    <a:lstStyle/>
                    <a:p>
                      <a:r>
                        <a:t>3.121</a:t>
                      </a:r>
                    </a:p>
                  </a:txBody>
                  <a:tcPr/>
                </a:tc>
                <a:tc>
                  <a:txBody>
                    <a:bodyPr/>
                    <a:lstStyle/>
                    <a:p>
                      <a:r>
                        <a:t>3.808 27.792</a:t>
                      </a:r>
                    </a:p>
                  </a:txBody>
                  <a:tcPr/>
                </a:tc>
              </a:tr>
              <a:tr h="114300">
                <a:tc>
                  <a:txBody>
                    <a:bodyPr/>
                    <a:lstStyle/>
                    <a:p>
                      <a:r>
                        <a:t>24 2.003</a:t>
                      </a:r>
                    </a:p>
                  </a:txBody>
                  <a:tcPr/>
                </a:tc>
                <a:tc>
                  <a:txBody>
                    <a:bodyPr/>
                    <a:lstStyle/>
                    <a:p>
                      <a:r>
                        <a:t>nan</a:t>
                      </a:r>
                    </a:p>
                  </a:txBody>
                  <a:tcPr/>
                </a:tc>
                <a:tc>
                  <a:txBody>
                    <a:bodyPr/>
                    <a:lstStyle/>
                    <a:p>
                      <a:r>
                        <a:t>139.6</a:t>
                      </a:r>
                    </a:p>
                  </a:txBody>
                  <a:tcPr/>
                </a:tc>
                <a:tc>
                  <a:txBody>
                    <a:bodyPr/>
                    <a:lstStyle/>
                    <a:p>
                      <a:r>
                        <a:t>18.48</a:t>
                      </a:r>
                    </a:p>
                  </a:txBody>
                  <a:tcPr/>
                </a:tc>
                <a:tc>
                  <a:txBody>
                    <a:bodyPr/>
                    <a:lstStyle/>
                    <a:p>
                      <a:r>
                        <a:t>5.232</a:t>
                      </a:r>
                    </a:p>
                  </a:txBody>
                  <a:tcPr/>
                </a:tc>
                <a:tc>
                  <a:txBody>
                    <a:bodyPr/>
                    <a:lstStyle/>
                    <a:p>
                      <a:r>
                        <a:t>3.12</a:t>
                      </a:r>
                    </a:p>
                  </a:txBody>
                  <a:tcPr/>
                </a:tc>
                <a:tc>
                  <a:txBody>
                    <a:bodyPr/>
                    <a:lstStyle/>
                    <a:p>
                      <a:r>
                        <a:t>4.025 29.333</a:t>
                      </a:r>
                    </a:p>
                  </a:txBody>
                  <a:tcPr/>
                </a:tc>
              </a:tr>
              <a:tr h="114300">
                <a:tc>
                  <a:txBody>
                    <a:bodyPr/>
                    <a:lstStyle/>
                    <a:p>
                      <a:r>
                        <a:t>26 1.848</a:t>
                      </a:r>
                    </a:p>
                  </a:txBody>
                  <a:tcPr/>
                </a:tc>
                <a:tc>
                  <a:txBody>
                    <a:bodyPr/>
                    <a:lstStyle/>
                    <a:p>
                      <a:r>
                        <a:t>nan</a:t>
                      </a:r>
                    </a:p>
                  </a:txBody>
                  <a:tcPr/>
                </a:tc>
                <a:tc>
                  <a:txBody>
                    <a:bodyPr/>
                    <a:lstStyle/>
                    <a:p>
                      <a:r>
                        <a:t>150.0</a:t>
                      </a:r>
                    </a:p>
                  </a:txBody>
                  <a:tcPr/>
                </a:tc>
                <a:tc>
                  <a:txBody>
                    <a:bodyPr/>
                    <a:lstStyle/>
                    <a:p>
                      <a:r>
                        <a:t>18.9</a:t>
                      </a:r>
                    </a:p>
                  </a:txBody>
                  <a:tcPr/>
                </a:tc>
                <a:tc>
                  <a:txBody>
                    <a:bodyPr/>
                    <a:lstStyle/>
                    <a:p>
                      <a:r>
                        <a:t>5.226</a:t>
                      </a:r>
                    </a:p>
                  </a:txBody>
                  <a:tcPr/>
                </a:tc>
                <a:tc>
                  <a:txBody>
                    <a:bodyPr/>
                    <a:lstStyle/>
                    <a:p>
                      <a:r>
                        <a:t>3.12</a:t>
                      </a:r>
                    </a:p>
                  </a:txBody>
                  <a:tcPr/>
                </a:tc>
                <a:tc>
                  <a:txBody>
                    <a:bodyPr/>
                    <a:lstStyle/>
                    <a:p>
                      <a:r>
                        <a:t>4.235 30.831</a:t>
                      </a:r>
                    </a:p>
                  </a:txBody>
                  <a:tcPr/>
                </a:tc>
              </a:tr>
              <a:tr h="114300">
                <a:tc>
                  <a:txBody>
                    <a:bodyPr/>
                    <a:lstStyle/>
                    <a:p>
                      <a:r>
                        <a:t>28 1.716</a:t>
                      </a:r>
                    </a:p>
                  </a:txBody>
                  <a:tcPr/>
                </a:tc>
                <a:tc>
                  <a:txBody>
                    <a:bodyPr/>
                    <a:lstStyle/>
                    <a:p>
                      <a:r>
                        <a:t>nan</a:t>
                      </a:r>
                    </a:p>
                  </a:txBody>
                  <a:tcPr/>
                </a:tc>
                <a:tc>
                  <a:txBody>
                    <a:bodyPr/>
                    <a:lstStyle/>
                    <a:p>
                      <a:r>
                        <a:t>160.5</a:t>
                      </a:r>
                    </a:p>
                  </a:txBody>
                  <a:tcPr/>
                </a:tc>
                <a:tc>
                  <a:txBody>
                    <a:bodyPr/>
                    <a:lstStyle/>
                    <a:p>
                      <a:r>
                        <a:t>19.28</a:t>
                      </a:r>
                    </a:p>
                  </a:txBody>
                  <a:tcPr/>
                </a:tc>
                <a:tc>
                  <a:txBody>
                    <a:bodyPr/>
                    <a:lstStyle/>
                    <a:p>
                      <a:r>
                        <a:t>5.221</a:t>
                      </a:r>
                    </a:p>
                  </a:txBody>
                  <a:tcPr/>
                </a:tc>
                <a:tc>
                  <a:txBody>
                    <a:bodyPr/>
                    <a:lstStyle/>
                    <a:p>
                      <a:r>
                        <a:t>3.12</a:t>
                      </a:r>
                    </a:p>
                  </a:txBody>
                  <a:tcPr/>
                </a:tc>
                <a:tc>
                  <a:txBody>
                    <a:bodyPr/>
                    <a:lstStyle/>
                    <a:p>
                      <a:r>
                        <a:t>4.437 32.290</a:t>
                      </a:r>
                    </a:p>
                  </a:txBody>
                  <a:tcPr/>
                </a:tc>
              </a:tr>
              <a:tr h="114300">
                <a:tc>
                  <a:txBody>
                    <a:bodyPr/>
                    <a:lstStyle/>
                    <a:p>
                      <a:r>
                        <a:t>30 1.601</a:t>
                      </a:r>
                    </a:p>
                  </a:txBody>
                  <a:tcPr/>
                </a:tc>
                <a:tc>
                  <a:txBody>
                    <a:bodyPr/>
                    <a:lstStyle/>
                    <a:p>
                      <a:r>
                        <a:t>nan</a:t>
                      </a:r>
                    </a:p>
                  </a:txBody>
                  <a:tcPr/>
                </a:tc>
                <a:tc>
                  <a:txBody>
                    <a:bodyPr/>
                    <a:lstStyle/>
                    <a:p>
                      <a:r>
                        <a:t>170.9</a:t>
                      </a:r>
                    </a:p>
                  </a:txBody>
                  <a:tcPr/>
                </a:tc>
                <a:tc>
                  <a:txBody>
                    <a:bodyPr/>
                    <a:lstStyle/>
                    <a:p>
                      <a:r>
                        <a:t>19.64</a:t>
                      </a:r>
                    </a:p>
                  </a:txBody>
                  <a:tcPr/>
                </a:tc>
                <a:tc>
                  <a:txBody>
                    <a:bodyPr/>
                    <a:lstStyle/>
                    <a:p>
                      <a:r>
                        <a:t>5.218</a:t>
                      </a:r>
                    </a:p>
                  </a:txBody>
                  <a:tcPr/>
                </a:tc>
                <a:tc>
                  <a:txBody>
                    <a:bodyPr/>
                    <a:lstStyle/>
                    <a:p>
                      <a:r>
                        <a:t>3.12</a:t>
                      </a:r>
                    </a:p>
                  </a:txBody>
                  <a:tcPr/>
                </a:tc>
                <a:tc>
                  <a:txBody>
                    <a:bodyPr/>
                    <a:lstStyle/>
                    <a:p>
                      <a:r>
                        <a:t>4.634 33.716</a:t>
                      </a:r>
                    </a:p>
                  </a:txBody>
                  <a:tcPr/>
                </a:tc>
              </a:tr>
              <a:tr h="114300">
                <a:tc>
                  <a:txBody>
                    <a:bodyPr/>
                    <a:lstStyle/>
                    <a:p>
                      <a:r>
                        <a:t>40 1.200</a:t>
                      </a:r>
                    </a:p>
                  </a:txBody>
                  <a:tcPr/>
                </a:tc>
                <a:tc>
                  <a:txBody>
                    <a:bodyPr/>
                    <a:lstStyle/>
                    <a:p>
                      <a:r>
                        <a:t>nan</a:t>
                      </a:r>
                    </a:p>
                  </a:txBody>
                  <a:tcPr/>
                </a:tc>
                <a:tc>
                  <a:txBody>
                    <a:bodyPr/>
                    <a:lstStyle/>
                    <a:p>
                      <a:r>
                        <a:t>223.0</a:t>
                      </a:r>
                    </a:p>
                  </a:txBody>
                  <a:tcPr/>
                </a:tc>
                <a:tc>
                  <a:txBody>
                    <a:bodyPr/>
                    <a:lstStyle/>
                    <a:p>
                      <a:r>
                        <a:t>21.14</a:t>
                      </a:r>
                    </a:p>
                  </a:txBody>
                  <a:tcPr/>
                </a:tc>
                <a:tc>
                  <a:txBody>
                    <a:bodyPr/>
                    <a:lstStyle/>
                    <a:p>
                      <a:r>
                        <a:t>5.206</a:t>
                      </a:r>
                    </a:p>
                  </a:txBody>
                  <a:tcPr/>
                </a:tc>
                <a:tc>
                  <a:txBody>
                    <a:bodyPr/>
                    <a:lstStyle/>
                    <a:p>
                      <a:r>
                        <a:t>3.119</a:t>
                      </a:r>
                    </a:p>
                  </a:txBody>
                  <a:tcPr/>
                </a:tc>
                <a:tc>
                  <a:txBody>
                    <a:bodyPr/>
                    <a:lstStyle/>
                    <a:p>
                      <a:r>
                        <a:t>5.542 40.444</a:t>
                      </a:r>
                    </a:p>
                  </a:txBody>
                  <a:tcPr/>
                </a:tc>
              </a:tr>
              <a:tr h="114300">
                <a:tc>
                  <a:txBody>
                    <a:bodyPr/>
                    <a:lstStyle/>
                    <a:p>
                      <a:r>
                        <a:t>50 0.961</a:t>
                      </a:r>
                    </a:p>
                  </a:txBody>
                  <a:tcPr/>
                </a:tc>
                <a:tc>
                  <a:txBody>
                    <a:bodyPr/>
                    <a:lstStyle/>
                    <a:p>
                      <a:r>
                        <a:t>nan</a:t>
                      </a:r>
                    </a:p>
                  </a:txBody>
                  <a:tcPr/>
                </a:tc>
                <a:tc>
                  <a:txBody>
                    <a:bodyPr/>
                    <a:lstStyle/>
                    <a:p>
                      <a:r>
                        <a:t>275.0</a:t>
                      </a:r>
                    </a:p>
                  </a:txBody>
                  <a:tcPr/>
                </a:tc>
                <a:tc>
                  <a:txBody>
                    <a:bodyPr/>
                    <a:lstStyle/>
                    <a:p>
                      <a:r>
                        <a:t>22.3</a:t>
                      </a:r>
                    </a:p>
                  </a:txBody>
                  <a:tcPr/>
                </a:tc>
                <a:tc>
                  <a:txBody>
                    <a:bodyPr/>
                    <a:lstStyle/>
                    <a:p>
                      <a:r>
                        <a:t>5.201</a:t>
                      </a:r>
                    </a:p>
                  </a:txBody>
                  <a:tcPr/>
                </a:tc>
                <a:tc>
                  <a:txBody>
                    <a:bodyPr/>
                    <a:lstStyle/>
                    <a:p>
                      <a:r>
                        <a:t>3.118</a:t>
                      </a:r>
                    </a:p>
                  </a:txBody>
                  <a:tcPr/>
                </a:tc>
                <a:tc>
                  <a:txBody>
                    <a:bodyPr/>
                    <a:lstStyle/>
                    <a:p>
                      <a:r>
                        <a:t>6.360 46.678</a:t>
                      </a:r>
                    </a:p>
                  </a:txBody>
                  <a:tcPr/>
                </a:tc>
              </a:tr>
              <a:tr h="114300">
                <a:tc>
                  <a:txBody>
                    <a:bodyPr/>
                    <a:lstStyle/>
                    <a:p>
                      <a:r>
                        <a:t>60 0.801</a:t>
                      </a:r>
                    </a:p>
                  </a:txBody>
                  <a:tcPr/>
                </a:tc>
                <a:tc>
                  <a:txBody>
                    <a:bodyPr/>
                    <a:lstStyle/>
                    <a:p>
                      <a:r>
                        <a:t>nan</a:t>
                      </a:r>
                    </a:p>
                  </a:txBody>
                  <a:tcPr/>
                </a:tc>
                <a:tc>
                  <a:txBody>
                    <a:bodyPr/>
                    <a:lstStyle/>
                    <a:p>
                      <a:r>
                        <a:t>327.0</a:t>
                      </a:r>
                    </a:p>
                  </a:txBody>
                  <a:tcPr/>
                </a:tc>
                <a:tc>
                  <a:txBody>
                    <a:bodyPr/>
                    <a:lstStyle/>
                    <a:p>
                      <a:r>
                        <a:t>23.25</a:t>
                      </a:r>
                    </a:p>
                  </a:txBody>
                  <a:tcPr/>
                </a:tc>
                <a:tc>
                  <a:txBody>
                    <a:bodyPr/>
                    <a:lstStyle/>
                    <a:p>
                      <a:r>
                        <a:t>5.198</a:t>
                      </a:r>
                    </a:p>
                  </a:txBody>
                  <a:tcPr/>
                </a:tc>
                <a:tc>
                  <a:txBody>
                    <a:bodyPr/>
                    <a:lstStyle/>
                    <a:p>
                      <a:r>
                        <a:t>3.118</a:t>
                      </a:r>
                    </a:p>
                  </a:txBody>
                  <a:tcPr/>
                </a:tc>
                <a:tc>
                  <a:txBody>
                    <a:bodyPr/>
                    <a:lstStyle/>
                    <a:p>
                      <a:r>
                        <a:t>7.116 52.552</a:t>
                      </a:r>
                    </a:p>
                  </a:txBody>
                  <a:tcPr/>
                </a:tc>
              </a:tr>
              <a:tr h="114300">
                <a:tc>
                  <a:txBody>
                    <a:bodyPr/>
                    <a:lstStyle/>
                    <a:p>
                      <a:r>
                        <a:t>70 0.686</a:t>
                      </a:r>
                    </a:p>
                  </a:txBody>
                  <a:tcPr/>
                </a:tc>
                <a:tc>
                  <a:txBody>
                    <a:bodyPr/>
                    <a:lstStyle/>
                    <a:p>
                      <a:r>
                        <a:t>nan</a:t>
                      </a:r>
                    </a:p>
                  </a:txBody>
                  <a:tcPr/>
                </a:tc>
                <a:tc>
                  <a:txBody>
                    <a:bodyPr/>
                    <a:lstStyle/>
                    <a:p>
                      <a:r>
                        <a:t>379.0</a:t>
                      </a:r>
                    </a:p>
                  </a:txBody>
                  <a:tcPr/>
                </a:tc>
                <a:tc>
                  <a:txBody>
                    <a:bodyPr/>
                    <a:lstStyle/>
                    <a:p>
                      <a:r>
                        <a:t>24.05</a:t>
                      </a:r>
                    </a:p>
                  </a:txBody>
                  <a:tcPr/>
                </a:tc>
                <a:tc>
                  <a:txBody>
                    <a:bodyPr/>
                    <a:lstStyle/>
                    <a:p>
                      <a:r>
                        <a:t>5.196</a:t>
                      </a:r>
                    </a:p>
                  </a:txBody>
                  <a:tcPr/>
                </a:tc>
                <a:tc>
                  <a:txBody>
                    <a:bodyPr/>
                    <a:lstStyle/>
                    <a:p>
                      <a:r>
                        <a:t>3.117</a:t>
                      </a:r>
                    </a:p>
                  </a:txBody>
                  <a:tcPr/>
                </a:tc>
                <a:tc>
                  <a:txBody>
                    <a:bodyPr/>
                    <a:lstStyle/>
                    <a:p>
                      <a:r>
                        <a:t>7.827 58.149</a:t>
                      </a:r>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