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Article to Powerpoint Converter is a software that will convert a PDF article into a powerpoint presentation . the target consumer is anyone who needs a succinct way to give an overview of their work 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extract_objects() Functions - extract_text(self):null Loops through the article and extracts the images, equations and tables . put them in their respective attributes 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formats and add the respective text . Put the slide behind the summary of the corresponding page . Interactions This sequence diagram shows how the script will run from start to finish and the order in which each function will be called.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create_powerpoint class will automatically create a blank powerpoint . this will be done first because where we put the image, table and equation slides relies on the corresponding text slides . after the summary slides are created, the data type slides will be created 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code saw the regular text as a table . this resulted in a combined table and text extraction . it would be too time consuming to make sure the system works for every formatting method 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ded that 1024 was a good number as it gives us enough content to summarize in one slide and will make around 2-3 slides per page . a whole page is too much to summarize on one slide; this would lead to vague and convoluted slides 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when extracting the text we figure out where each page ends corresponding to the summaries using the formula len (end of page)/1024 . this is not perfect as the items are not in the exact position they need to be 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system is very slow, taking several minutes to run if the article is larger than 10 pages . the part of the system that is slowing it down is the summarization of the text 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PDF Extract_images Extract_content extract_objetc s() REQ-02 Extract tables from PDF Extract tables .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environment will be a folder of classes on Github . the user will have to download the needed apis to run the script . it will also allow for our code to be taken and used by others 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our product must be able to extract as much data as possible from the article to create an accurate overview of it in a powerpoint format . the main four types of data that need to be extracted are text, tables, images and equations 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system needs to be able to find the images, tables and equations . Once found the system will extract the data and organize them in a way that can be correlated to the text 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all required data will be extracted from the article in a way that can be used in the code . this is essentially making sure that the text aligns with the images and that the powerpoint can be produced in an order that makes sense 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extract_objects() class is used to extract images, equations and tables from the article . it will populate all these attributes as a 3D array . outer list will be the page that the piece of data is on 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extract_text() function is used to extract the actual text of the article into string formatting stored in one large string . this function will keep the index of where the page ends and divide that by 1024 letters which is the length of the summaries created 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extract_content class will be used to create a powerpoint presentation . the attributes of this class are the file name of the output presentation and a link to the powerpoint that the functions can use to reference it 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position of the image, equation and table slides will be after the last summary corresponding to its page . this makes sure they are in the relative area of their corresponding text . slides can be moved around easily after the powerpoint is created by the user 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