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consumers and businesses are keen to take use of cloud computing's bene ts and opportunities . there is an increasing demand for activities that can be conveniently accessed regardless of place or time as technology develops 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are created to provide centralized availability and e ective resource sharing . the capacity of a cloud computing service must be scalable, meaning it must increase or decrease as necessar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news website hosted on a cloud computing network should swiftly increase its capacity to handle the additional strain if there is a spike in tra c brought on by breaking news . however, in cloud computing environments, the rapid elasticity does raise some real-world issues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uting architecture, the capacity for data storage, processing power, and networking can all be expanded with ease . scalability can be accomplished fast and e ortlessly, frequently with little disturbance or downtime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ogy protects the environment Protection and security of sensitive data . public cloud is referred to as the "public cloud" to distinguish it from the private cloud model, where services are available through the internet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private cloud Private cloud is an advanced approach to organizing and managing IT resources and services within an enterprise . it is location independent as its services can be provided through the internet . cloud users can avoid spending time con guring servers and deploying new goods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private cloud distribution model involves a customized infrastructure maintained by a single business . it provides a dedicated environment where access to IT resources is centralized within the organization . this setup can be implemented through an internally managed infrastructure or by partnering with a trusted service provider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hybrid cloud o ers a combination of public and private cloud alternatives from numerous providers . coordinating various security platforms and ensuring continuous communication across all business components are challenges . hybrid and multi-cloud models have fundamental distinctions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IaaS provides virtual servers with the ability to run a variety of operating systems and applications as well as data storage and communication features . the cloud computing service is one rung down from Platform as a Service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IaaS is o ered in a variety of deployment options, such as public, private, or hybrid con gurations, giving enterprises a range of options to suit their unique requirements and preferences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ering is software as a service . the rst widely used cloud computing service is based on the concept of a ASP . users can handle documents without installing Microsoft O ce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research examines the features and advantages of the three main cloud computing service models . it discusses the characteristics, bene ts, and di culties of various deployment types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encompasses service paradigms such as Software as a Service (SaaS) and Platform asa Service . deployment models range from public, private, to hybrid, and community-based clouds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its ability to facilitate real-time data access and processing is a key advantage in today's fast-paced, digital world . it's a crucial advantage in a rapidly-paced digital world, such as javatpoint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ned work ows for Distributed Interoperable Closed-loop Neuromodulation Control Systems . IEEE Access, (9), 131733-131745 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center Based on Nao Robot: an Automated Approach Towards Robotic Real-time Interaction With Human Body . IJIIS Int. J. Informatics Inf. Syst., 1(6), 31-37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 ectiveness of cloud computing technology can be maximized by businesses or institutions that already have a strong network infrastructure and technology . with the aid of technology, all tasks have grown simpler, quicker, and more a ordable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as a Service (SaaS) is a common name for these services . some vendors categorize their products as Platform asa Service or Infrastructure asa service . cloud computing is one of its key advantages, helping both private and commercial users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accessibility is another bene t of cloud computing, allowing installation and data access from any location in the world and via any internet-connected device . by providing accessible computing resources and removing the need for up-front investments and maintenance fees, it saves money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is the distribution of computing services over the internet (referred to as "the Cloud") cloud computing can provide unlimited services for computer users to access applicatcats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can be divided into three main categories . software as a service (SaaS) is a further evolution of the ASP concept . architecture is generally divided into 3 parts, namely infrastructure, platform and application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is an adaptable and nancially sound alterna of services . users can request and provision resources in real-time using self-service . ristics in maximizing services, especially in supporting learning systems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large network access enables customers to access these services at any time and from any location using a range of devices that can connect to the service network . businesses that have extensive network access within a cloud network must deal with any potential security risks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