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a:t>
            </a:r>
          </a:p>
        </p:txBody>
      </p:sp>
      <p:sp>
        <p:nvSpPr>
          <p:cNvPr id="3" name="Content Placeholder 2"/>
          <p:cNvSpPr>
            <a:spLocks noGrp="1"/>
          </p:cNvSpPr>
          <p:nvPr>
            <p:ph idx="1"/>
          </p:nvPr>
        </p:nvSpPr>
        <p:spPr/>
        <p:txBody>
          <a:bodyPr/>
          <a:lstStyle/>
          <a:p>
            <a:r>
              <a:t> Utilitarianism can be broken down into 3 parts: consequentialism, aggregation and hedonism . Consequentialism is the idea of making your decision based on what the outcome of an action would be . Aggregation takes into account the sum of outcomes and suggests if the outcome as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lstStyle/>
          <a:p>
            <a:r>
              <a:t> There is no real way to tell if we should act for the better consequence or not . There are so many other factors in making a decision that need to be discussed and that is seen as the ideologies differ from each other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a:t>
            </a:r>
          </a:p>
        </p:txBody>
      </p:sp>
      <p:sp>
        <p:nvSpPr>
          <p:cNvPr id="3" name="Content Placeholder 2"/>
          <p:cNvSpPr>
            <a:spLocks noGrp="1"/>
          </p:cNvSpPr>
          <p:nvPr>
            <p:ph idx="1"/>
          </p:nvPr>
        </p:nvSpPr>
        <p:spPr/>
        <p:txBody>
          <a:bodyPr/>
          <a:lstStyle/>
          <a:p>
            <a:r>
              <a:t> When making a decision we can not only think about the end result being good, we also need to make sure the action we are taking is ethical . This is another example of how utilitarianism can be both harmful and useful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a:t>
            </a:r>
          </a:p>
        </p:txBody>
      </p:sp>
      <p:sp>
        <p:nvSpPr>
          <p:cNvPr id="3" name="Content Placeholder 2"/>
          <p:cNvSpPr>
            <a:spLocks noGrp="1"/>
          </p:cNvSpPr>
          <p:nvPr>
            <p:ph idx="1"/>
          </p:nvPr>
        </p:nvSpPr>
        <p:spPr/>
        <p:txBody>
          <a:bodyPr/>
          <a:lstStyle/>
          <a:p>
            <a:r>
              <a:t> At the end of the day we can use theseframeworks to have some sort of consistency in our decision making . There are many different factors and situations out there which is why it is so hard to figure out the truly correct answers and why there can be so many debates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