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Article to Powerpoint Converter is a software that will convert a PDF article into a powerpoint presentation . the target consumer is anyone who needs a succinct way to give an overview of their work 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4 Table: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315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457200">
                <a:tc>
                  <a:txBody>
                    <a:bodyPr/>
                    <a:lstStyle/>
                    <a:p>
                      <a: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Format Powerpoint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 (professor, scholar, student)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 powerpoint needs to be formatted in a way that is appealing and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readable by its user. This means the system must make sure the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text matches the tables, equations and images to prevent confusion.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Also the text must be summarized in a way that users can read and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decipher what is happening in the presentation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Stimulus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has finished being extracted from the article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Text is summarized then put into the powerpoint and the images,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tables and equations are inputted in their correct spots.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N/A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5 Image: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4-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5860"/>
            <a:ext cx="6400800" cy="57527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5 Image: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4-im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5860"/>
            <a:ext cx="6400800" cy="30651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extract_objects() class is used to extract images, equations and tables from the article . it will populate all these attributes as a 3D array . outer list will be the page that the piece of data is on 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extract_text() function is used to extract the actual text of the article into string formatting stored in one large string . this function will keep the index of where the page ends and divide that by 1024 letters which is the length of the summaries created 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extract_content class will be used to create a powerpoint presentation . the attributes of this class are the file name of the output presentation and a link to the powerpoint that the functions can use to reference it 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position of the image, equation and table slides will be after the last summary corresponding to its page . this makes sure they are in the relative area of their corresponding text . slides can be moved around easily after the powerpoint is created by the user 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extract_objects() Functions - extract_text(self):null Loops through the article and extracts the images, equations and tables . put them in their respective attributes 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formats and add the respective text . Put the slide behind the summary of the corresponding page . Interactions This sequence diagram shows how the script will run from start to finish and the order in which each function will be called.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7 Table: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315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28600">
                <a:tc>
                  <a:txBody>
                    <a:bodyPr/>
                    <a:lstStyle/>
                    <a:p>
                      <a: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- fileName:string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Is the path to the pdf article that is to be used by the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program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- text_content:string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Is the raw text from the article. populated by extract_text()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- page_summary_index:list[int]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Is the summary that would represent the ending of a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specific page. Used to organize data in powerpoint.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Populated by extract_text()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- Image_content:list[[png]],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These are the images, equations and tables from the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- Equation_content:list[[LateX]],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article. Stored by page order then first to last seen.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- Table_content:list[[[string]]]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Populated by extract_objects()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- extract_objects(self):null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Loops through the article and extracts the images,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equations and tables. Put them in their respective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attributes.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- extract_text(self):null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Loops through the article and extracts the text. Populates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page_summary_index with (len(end of page)/ 1024) to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correlate pages with the summaries.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- summarize_text(self):list[string]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Take the text extracted from extract_text() and divide the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text in blocks of 1028 letters. Summarizes those blocks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and returns a list of all the summaries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+ get_text(), get_images(),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Allows users to see a specific type of data extracted from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get_equations(), get_tables()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 article.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environment will be a folder of classes on Github . the user will have to download the needed apis to run the script . it will also allow for our code to be taken and used by others 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7 Table: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315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1005840">
                <a:tc>
                  <a:txBody>
                    <a:bodyPr/>
                    <a:lstStyle/>
                    <a:p>
                      <a:r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r>
                        <a:t>- output_name:string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What the output powerpoint filename will be called</a:t>
                      </a: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r>
                        <a:t>- prs:powerpoint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Is a reference to the powerpoint that is being created and</a:t>
                      </a: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reformatted</a:t>
                      </a: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r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create_powerpoint class will automatically create a blank powerpoint . this will be done first because where we put the image, table and equation slides relies on the corresponding text slides . after the summary slides are created, the data type slides will be created 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8 Image: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7-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5860"/>
            <a:ext cx="6400800" cy="208776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8 Table: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315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12573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and add the respective text</a:t>
                      </a:r>
                    </a:p>
                  </a:txBody>
                  <a:tcPr/>
                </a:tc>
              </a:tr>
              <a:tr h="1257300">
                <a:tc>
                  <a:txBody>
                    <a:bodyPr/>
                    <a:lstStyle/>
                    <a:p>
                      <a:r>
                        <a:t>- add_images():null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Creates a new slide for each data type. Put the slide</a:t>
                      </a:r>
                    </a:p>
                  </a:txBody>
                  <a:tcPr/>
                </a:tc>
              </a:tr>
              <a:tr h="1257300">
                <a:tc>
                  <a:txBody>
                    <a:bodyPr/>
                    <a:lstStyle/>
                    <a:p>
                      <a:r>
                        <a:t>- add_tables():null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behind the summary of the corresponding page. Formats</a:t>
                      </a:r>
                    </a:p>
                  </a:txBody>
                  <a:tcPr/>
                </a:tc>
              </a:tr>
              <a:tr h="1257300">
                <a:tc>
                  <a:txBody>
                    <a:bodyPr/>
                    <a:lstStyle/>
                    <a:p>
                      <a:r>
                        <a:t>- add_equation():null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and adds the respective data type.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code saw the regular text as a table . this resulted in a combined table and text extraction . it would be too time consuming to make sure the system works for every formatting method 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ded that 1024 was a good number as it gives us enough content to summarize in one slide and will make around 2-3 slides per page . a whole page is too much to summarize on one slide; this would lead to vague and convoluted slides 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when extracting the text we figure out where each page ends corresponding to the summaries using the formula len (end of page)/1024 . this is not perfect as the items are not in the exact position they need to be 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is very slow, taking several minutes to run if the article is larger than 10 pages . the part of the system that is slowing it down is the summarization of the text 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PDF Extract_images Extract_content extract_objetc s() REQ-02 Extract tables from PDF Extract tables . 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10 Table: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315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718457">
                <a:tc>
                  <a:txBody>
                    <a:bodyPr/>
                    <a:lstStyle/>
                    <a:p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r>
                        <a:t>REQ-01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Extract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Extract_images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Extract_content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extract_objetc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from 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s()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r>
                        <a:t>REQ-02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Extract tables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Extract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Extract_content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extract_objetc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s()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r>
                        <a:t>REQ-03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Extract 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Extract_content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extract_objetc</a:t>
                      </a:r>
                    </a:p>
                  </a:txBody>
                  <a:tcPr/>
                </a:tc>
              </a:tr>
              <a:tr h="718458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from 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s()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2 Image: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1-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5860"/>
            <a:ext cx="6400800" cy="377213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11 Table: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315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33528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t>REQ-05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Summarize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Summarize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Extract_content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extract_summ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extracted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aries()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t>REQ-06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Create a 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Create_powerpoint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add_summari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PowerPoint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es()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t>REQ-07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Add summaries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Add summaries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Create_powerpoint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add_summari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es()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t>REQ-08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Add images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Add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Create_powerpoint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add_images()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t>REQ-09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Add equations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Add 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Create_powerpoint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add_equation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s()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t>REQ-10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Add tables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Add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Create_powerpoint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add_tables()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t>REQ-11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Save and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Save PPT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Create_powerpoint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save_ppt()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 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our product must be able to extract as much data as possible from the article to create an accurate overview of it in a powerpoint format . the main four types of data that need to be extracted are text, tables, images and equations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3 Image: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2-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5860"/>
            <a:ext cx="6400800" cy="1165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3 Image: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2-im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65860"/>
            <a:ext cx="6400800" cy="82833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needs to be able to find the images, tables and equations . Once found the system will extract the data and organize them in a way that can be correlated to the text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all required data will be extracted from the article in a way that can be used in the code . this is essentially making sure that the text aligns with the images and that the powerpoint can be produced in an order that makes sense 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Page: 4 Table: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3152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558800">
                <a:tc>
                  <a:txBody>
                    <a:bodyPr/>
                    <a:lstStyle/>
                    <a:p>
                      <a: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Extract Tables and images</a:t>
                      </a: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t>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 (professor, scholar, student)</a:t>
                      </a: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 system needs to be able to find the images, tables and</a:t>
                      </a: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equations. Once found the system will extract the data and organize</a:t>
                      </a: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them in a way that can be correlated to the text.</a:t>
                      </a: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t>Stimulus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Script has started and article being extracted from</a:t>
                      </a: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Arrays are created of each data type by page</a:t>
                      </a: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System will not be able to account for data types other than the ones</a:t>
                      </a: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mentioned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