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         Name                                      Description</a:t>
            </a:r>
          </a:p>
          <a:p>
            <a:r>
              <a:t>0    Position                                   1/sentence no.</a:t>
            </a:r>
          </a:p>
          <a:p>
            <a:r>
              <a:t>1   Doc_First   Whether it is the first sentence of a document</a:t>
            </a:r>
          </a:p>
          <a:p>
            <a:r>
              <a:t>2  Para_First  Whether it is the first sentence of a paragraph</a:t>
            </a:r>
          </a:p>
          <a:p>
            <a:r>
              <a:t>3      Length                The number of words in a sentence</a:t>
            </a:r>
          </a:p>
          <a:p>
            <a:r>
              <a:t>4       Quote         The number of quoted words in a sentence]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