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04A972-B31B-41C1-AB7B-0DD333A439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0A3EC-7F3F-4161-B5F3-CFB708A006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D5C30-1163-4DF0-83FF-766AE5862B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A335DE-A498-489F-8390-F3034F646B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DA29FF-65B8-4298-82B3-30E19D8EBD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1E73DE-7092-4DF4-8A5F-6C6FEFE2B1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E54D3A-1941-46C9-AA42-75AD62991E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3DCDB7-C7DC-4725-8E89-2460778E91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4C8B65-1E0F-4DBF-A4DF-832EC42780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B2F662-B914-4BCA-9BBE-5DBEE9314F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E9BA36-38DB-4D3A-A191-429A7EC860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83C27-3DC2-44D6-8344-2AD653FA3C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26147C-8856-4ED8-BE6A-0C5D3BC015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791882-4614-41BB-8256-A3FE13D13F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B86F82-CB2A-4D9C-955F-63411753A5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B480B4-2AF6-48A6-8F84-5FC772B796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107934-A589-4243-850A-05433A1917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FE385A-FA1F-494B-8DF1-F43260CC81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45612B-13C5-4278-85E4-52A3E00D23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1A861E-4DF9-4467-960D-DD956BA4E7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9633D1-14E5-4FE9-AF58-72A8298150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DD5AE3-A2C7-4075-A64B-6E37AFA75E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23AD36-C194-4182-867C-FFE49422B6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698EF2-0E6F-4F5B-AC81-58A7EC8EE4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9C7563-71D8-4BC8-AFAD-D1ABA6C67C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58BD12-6901-431C-85AE-13714DF2AC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C564DC-F3A4-4BBA-B1C3-06218C4090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4145FC-9B62-4137-96C7-DC495A94B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94A017-CAEA-433C-A8EF-1E35B9D6F5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821909-F793-4FF3-AD75-38B047027A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DB6AC8-6E1E-4614-9D30-06E89857FA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C7D7E2-78EC-4C8B-8523-C3114F1E53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D6C3FD-BB86-4F7A-BDD2-BA071E91D6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AFF78E-641D-41AC-8C77-DDB0245F6B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752C46-83CD-462B-9BFA-076ADBECFF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AB08BF-24C6-4D57-9CDE-7B9966FCD2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7DDFD9D-2650-4E28-AFFC-47689CAFD7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0119F3-3E67-4DBF-802C-B69001B0BD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7644DE-CF6D-4606-93DB-2CC35434D8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971D91-6312-47E1-98FA-761498EC11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F3E611-2F48-4B9B-B646-5FC4B38683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8A1269-031A-4783-9184-FA495D4D2E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274966-4B12-490D-90C0-4A4150DAED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264DF7-F6D8-4511-BBBB-35168CE914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686957-AABB-407F-9408-8420B9652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A5A846-6F28-43D1-9654-8328DF5A8E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FA70E2-F957-4468-8854-6F50102C8F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AAD7D8-C14D-4D23-8F6C-9FC812FB40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</a:t>
            </a: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ED19E45-8256-48ED-B5D6-637C10C3D96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24B98977-73FE-4771-957B-065E3F4B145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A2AC6A6-F9AA-439B-AAD9-F22B3045C4A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41555352-8C5D-44B4-A956-FDF9C38687C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medium.com/@alexandragrosu03/distributed-systems-with-go-building-scalable-and-fault-tolerant-applications-4014003f8a4a" TargetMode="External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All-to-all communication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Gorums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All-to-all invoking same method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600200" y="1172520"/>
            <a:ext cx="6592680" cy="3962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All-to-all invoking another method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828800" y="1353600"/>
            <a:ext cx="6017040" cy="3904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All-to-all invoking another function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828800" y="1353600"/>
            <a:ext cx="6017040" cy="3904200"/>
          </a:xfrm>
          <a:prstGeom prst="rect">
            <a:avLst/>
          </a:prstGeom>
          <a:ln w="18000">
            <a:noFill/>
          </a:ln>
        </p:spPr>
      </p:pic>
      <p:sp>
        <p:nvSpPr>
          <p:cNvPr id="194" name=""/>
          <p:cNvSpPr/>
          <p:nvPr/>
        </p:nvSpPr>
        <p:spPr>
          <a:xfrm flipH="1">
            <a:off x="4800600" y="1371600"/>
            <a:ext cx="457200" cy="685800"/>
          </a:xfrm>
          <a:prstGeom prst="line">
            <a:avLst/>
          </a:prstGeom>
          <a:ln w="1800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247560" y="1080000"/>
            <a:ext cx="361044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Note: Server broadcasting to itself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Guarantee that a node broadcasts only once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600200" y="1172520"/>
            <a:ext cx="6858000" cy="4005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We don’t want this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600200" y="1172520"/>
            <a:ext cx="6858000" cy="4005720"/>
          </a:xfrm>
          <a:prstGeom prst="rect">
            <a:avLst/>
          </a:prstGeom>
          <a:ln w="1800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600200" y="1172520"/>
            <a:ext cx="6858000" cy="4005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Guarantee that a request is unique (duplicates are dropped at the receiver)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600200" y="1371600"/>
            <a:ext cx="6801120" cy="3915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Guarantee that a request is unique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Note: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m1 != message 1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m1 = gRPC method 1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request is defined as following: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A client issues a gRPC call with a message request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This message request is tagged with a unique ID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All following broadcast messages will contain this ID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Hence, all broadcasts can be seen as part of the initial client request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This way, subsequent gRPC calls to the same method won’t be dropped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Guarantee that a request is unique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828800" y="1172520"/>
            <a:ext cx="6391080" cy="4227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Client time outs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286000" y="1172520"/>
            <a:ext cx="5344560" cy="4251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Client time outs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120760" y="1051920"/>
            <a:ext cx="5423040" cy="4313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Distributed systems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4926600"/>
            <a:ext cx="90716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hlinkClick r:id="rId1"/>
              </a:rPr>
              <a:t>source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029200" y="1326600"/>
            <a:ext cx="45468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Challenges: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Coordination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Communication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Fault-tolerance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Complexity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04360" y="1326600"/>
            <a:ext cx="45248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Benefits: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Scalability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Availability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Performance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Modularity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504360" y="4134600"/>
            <a:ext cx="90716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Gorums should offer the benefits and mitigate the challenges.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Client time outs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053080" y="914400"/>
            <a:ext cx="5719320" cy="4549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Client time outs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2057400" y="914400"/>
            <a:ext cx="5486400" cy="4364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Client time outs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286000" y="937440"/>
            <a:ext cx="5430960" cy="4320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Client time outs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286000" y="914400"/>
            <a:ext cx="5486400" cy="4364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Client time outs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103480" y="977040"/>
            <a:ext cx="5668920" cy="4509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Paxos without all-to-all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286000" y="1086120"/>
            <a:ext cx="5261400" cy="3943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Paxos with all-to-all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286000" y="1085760"/>
            <a:ext cx="5262120" cy="3943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Paxos with all-to-all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286000" y="1085760"/>
            <a:ext cx="5262120" cy="3943440"/>
          </a:xfrm>
          <a:prstGeom prst="rect">
            <a:avLst/>
          </a:prstGeom>
          <a:ln w="18000">
            <a:noFill/>
          </a:ln>
        </p:spPr>
      </p:pic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986760" y="5029200"/>
            <a:ext cx="90716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One less communication step needed (Commit)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Response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Client to server: Return a response based upon a criteria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Some default criteria can be provided: 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Immediately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Quorum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Majority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All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User defined function: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 you have any suggestions for use cases?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Server to server: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Responses are ignored. Are there use cases for this?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Response – Return (immediately)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600200" y="965520"/>
            <a:ext cx="6663240" cy="4363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Preliminary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It is assumed that all nodes know about each other in advance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Request-response (QuorumCall) ← </a:t>
            </a:r>
            <a:r>
              <a:rPr b="1" lang="en-US" sz="2400" spc="-1" strike="noStrike">
                <a:latin typeface="Arial"/>
              </a:rPr>
              <a:t>Currently uses this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Push (Multicast)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Proposition: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Use QuorumCall for Client to Server communication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Use Multicast for Server to Server communication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Response – Return (criteria)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457640" y="1054080"/>
            <a:ext cx="6771960" cy="4369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Miscellaneous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Support streaming? Use cases?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Authentication?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Is it possible to hijack a gRPC stream?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Server to server streams could be setup at the start with auth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Subsequent communication can be trusted because a stream is </a:t>
            </a:r>
            <a:r>
              <a:rPr b="0" lang="en-US" sz="2100" spc="-1" strike="noStrike">
                <a:latin typeface="Arial"/>
              </a:rPr>
              <a:t>already setup? Or is it necessary to verify all communication?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Library functions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Implement a set of broadcast functions?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Best effort broadcast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Reliable broadcast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Uniform broadcast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Implement leader election?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Failure detector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Leader election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Others suggestions?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Gossiping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828800" y="1326600"/>
            <a:ext cx="6400800" cy="4167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376000" y="2224440"/>
            <a:ext cx="71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A distributed system is one in which the failure of a computer you did not even know existed can render your own computer unusable.”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- Leslie Lamport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Code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28800" y="1026720"/>
            <a:ext cx="6840720" cy="4231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Code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313280" y="1156680"/>
            <a:ext cx="7602120" cy="4101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Code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313280" y="1156680"/>
            <a:ext cx="7602120" cy="4101120"/>
          </a:xfrm>
          <a:prstGeom prst="rect">
            <a:avLst/>
          </a:prstGeom>
          <a:ln w="18000">
            <a:noFill/>
          </a:ln>
        </p:spPr>
      </p:pic>
      <p:sp>
        <p:nvSpPr>
          <p:cNvPr id="179" name=""/>
          <p:cNvSpPr/>
          <p:nvPr/>
        </p:nvSpPr>
        <p:spPr>
          <a:xfrm>
            <a:off x="6858000" y="685800"/>
            <a:ext cx="45720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Code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-21240" y="1600200"/>
            <a:ext cx="10079640" cy="1014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Code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-21240" y="1600200"/>
            <a:ext cx="10079640" cy="1014120"/>
          </a:xfrm>
          <a:prstGeom prst="rect">
            <a:avLst/>
          </a:prstGeom>
          <a:ln w="18000"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0" y="3229920"/>
            <a:ext cx="10079640" cy="1113480"/>
          </a:xfrm>
          <a:prstGeom prst="rect">
            <a:avLst/>
          </a:prstGeom>
          <a:ln w="18000">
            <a:noFill/>
          </a:ln>
        </p:spPr>
      </p:pic>
      <p:sp>
        <p:nvSpPr>
          <p:cNvPr id="185" name=""/>
          <p:cNvSpPr txBox="1"/>
          <p:nvPr/>
        </p:nvSpPr>
        <p:spPr>
          <a:xfrm>
            <a:off x="457200" y="4712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Is this function signature better when the response is not needed?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Code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7080" y="1285200"/>
            <a:ext cx="10079640" cy="3143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2024-01-19T17:55:01Z</dcterms:created>
  <dc:creator/>
  <dc:description/>
  <dc:language>en-US</dc:language>
  <cp:lastModifiedBy/>
  <dcterms:modified xsi:type="dcterms:W3CDTF">2024-01-28T16:03:32Z</dcterms:modified>
  <cp:revision>54</cp:revision>
  <dc:subject/>
  <dc:title>Blueprint Plans</dc:title>
</cp:coreProperties>
</file>