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EC872A-F353-4D73-B089-8A41418A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8063B09-2BE3-40A3-B3B9-6E643D547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400" dirty="0">
                <a:solidFill>
                  <a:schemeClr val="tx1"/>
                </a:solidFill>
              </a:rPr>
              <a:t>Temat: Big Data</a:t>
            </a:r>
            <a:endParaRPr lang="pl-PL" dirty="0"/>
          </a:p>
          <a:p>
            <a:r>
              <a:rPr lang="pl-PL" dirty="0">
                <a:solidFill>
                  <a:schemeClr val="tx1"/>
                </a:solidFill>
              </a:rPr>
              <a:t>Autor: Bartłomiej Parowicz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Prowadzący</a:t>
            </a:r>
            <a:r>
              <a:rPr lang="en-US" dirty="0">
                <a:solidFill>
                  <a:schemeClr val="tx1"/>
                </a:solidFill>
              </a:rPr>
              <a:t>: Aleksander Buczek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Kontakt: </a:t>
            </a:r>
            <a:r>
              <a:rPr lang="en-US" dirty="0" err="1">
                <a:solidFill>
                  <a:schemeClr val="tx1"/>
                </a:solidFill>
              </a:rPr>
              <a:t>aleksander.buczek</a:t>
            </a:r>
            <a:r>
              <a:rPr lang="pl-PL" dirty="0">
                <a:solidFill>
                  <a:schemeClr val="tx1"/>
                </a:solidFill>
              </a:rPr>
              <a:t>@wroclaw.wsb.pl</a:t>
            </a:r>
          </a:p>
        </p:txBody>
      </p:sp>
    </p:spTree>
    <p:extLst>
      <p:ext uri="{BB962C8B-B14F-4D97-AF65-F5344CB8AC3E}">
        <p14:creationId xmlns:p14="http://schemas.microsoft.com/office/powerpoint/2010/main" val="130927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HDFS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zegar, zamontowane, czarny, monitor&#10;&#10;Opis wygenerowany automatycznie">
            <a:extLst>
              <a:ext uri="{FF2B5EF4-FFF2-40B4-BE49-F238E27FC236}">
                <a16:creationId xmlns:a16="http://schemas.microsoft.com/office/drawing/2014/main" id="{5CFAB63C-E69D-400F-95ED-BDCE193B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840214"/>
            <a:ext cx="5450437" cy="284785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3388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E650D-395B-47B7-AB7F-A66AD84A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YARN</a:t>
            </a:r>
          </a:p>
        </p:txBody>
      </p:sp>
      <p:pic>
        <p:nvPicPr>
          <p:cNvPr id="9" name="Symbol zastępczy zawartości 8" descr="Obraz zawierający tekst, mapa&#10;&#10;Opis wygenerowany automatycznie">
            <a:extLst>
              <a:ext uri="{FF2B5EF4-FFF2-40B4-BE49-F238E27FC236}">
                <a16:creationId xmlns:a16="http://schemas.microsoft.com/office/drawing/2014/main" id="{CBF98C2A-F860-4229-9935-B3641579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1029626"/>
            <a:ext cx="5304759" cy="298392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8" name="Content Placeholder 32">
            <a:extLst>
              <a:ext uri="{FF2B5EF4-FFF2-40B4-BE49-F238E27FC236}">
                <a16:creationId xmlns:a16="http://schemas.microsoft.com/office/drawing/2014/main" id="{81AE5459-396B-4F46-9ACB-DA00DBCB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0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688BC0-6A2B-45DD-8099-5D8E464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MapReduce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Symbol zastępczy zawartości 38" descr="Obraz zawierający czarny, monitor, zegar, siedzi&#10;&#10;Opis wygenerowany automatycznie">
            <a:extLst>
              <a:ext uri="{FF2B5EF4-FFF2-40B4-BE49-F238E27FC236}">
                <a16:creationId xmlns:a16="http://schemas.microsoft.com/office/drawing/2014/main" id="{BC7E3A1E-11CA-466E-AC7B-EFE069060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82" r="1" b="2223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572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298109-5B0B-4F5A-91EC-0F2AB45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l-PL" sz="5200" dirty="0"/>
              <a:t>Czym jest Big Data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70AB9D-DD05-46FB-90FB-4F852129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1"/>
                </a:solidFill>
              </a:rPr>
              <a:t>Termin odnoszący się do dużych, zmiennych i różnorodnych zbiorów danych, których przetwarzanie i analiza jest trudna, ale jednocześnie wartościowa.</a:t>
            </a:r>
          </a:p>
        </p:txBody>
      </p:sp>
    </p:spTree>
    <p:extLst>
      <p:ext uri="{BB962C8B-B14F-4D97-AF65-F5344CB8AC3E}">
        <p14:creationId xmlns:p14="http://schemas.microsoft.com/office/powerpoint/2010/main" val="41910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pl-PL" sz="2400" b="1" dirty="0">
                <a:solidFill>
                  <a:srgbClr val="FFFFFF"/>
                </a:solidFill>
              </a:rPr>
              <a:t>Charakterystyka danych Big Data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94439D4-B265-44DD-804E-F664E055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36" y="1097060"/>
            <a:ext cx="4414424" cy="4334162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7514679-3D9F-4E62-B8DC-2C7A198D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pl-PL" sz="1600" b="1" dirty="0">
                <a:solidFill>
                  <a:schemeClr val="bg1"/>
                </a:solidFill>
              </a:rPr>
              <a:t>Volume</a:t>
            </a:r>
            <a:r>
              <a:rPr lang="pl-PL" sz="1600" dirty="0">
                <a:solidFill>
                  <a:schemeClr val="bg1"/>
                </a:solidFill>
              </a:rPr>
              <a:t> – objętość danych</a:t>
            </a:r>
          </a:p>
          <a:p>
            <a:r>
              <a:rPr lang="pl-PL" sz="1600" b="1" dirty="0" err="1">
                <a:solidFill>
                  <a:schemeClr val="bg1"/>
                </a:solidFill>
              </a:rPr>
              <a:t>Velocity</a:t>
            </a:r>
            <a:r>
              <a:rPr lang="pl-PL" sz="1600" b="1" dirty="0">
                <a:solidFill>
                  <a:schemeClr val="bg1"/>
                </a:solidFill>
              </a:rPr>
              <a:t> </a:t>
            </a:r>
            <a:r>
              <a:rPr lang="pl-PL" sz="1600" dirty="0">
                <a:solidFill>
                  <a:schemeClr val="bg1"/>
                </a:solidFill>
              </a:rPr>
              <a:t>– prędkość przetwarzania</a:t>
            </a:r>
          </a:p>
          <a:p>
            <a:r>
              <a:rPr lang="pl-PL" sz="1600" b="1" dirty="0" err="1">
                <a:solidFill>
                  <a:schemeClr val="bg1"/>
                </a:solidFill>
              </a:rPr>
              <a:t>Variety</a:t>
            </a:r>
            <a:r>
              <a:rPr lang="pl-PL" sz="1600" dirty="0">
                <a:solidFill>
                  <a:schemeClr val="bg1"/>
                </a:solidFill>
              </a:rPr>
              <a:t> – duża </a:t>
            </a:r>
            <a:r>
              <a:rPr lang="pl-PL" sz="1600" dirty="0" err="1">
                <a:solidFill>
                  <a:schemeClr val="bg1"/>
                </a:solidFill>
              </a:rPr>
              <a:t>rożnorodność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09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84879-7465-44F8-A03E-5C55ADA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Rodzaje</a:t>
            </a:r>
            <a:r>
              <a:rPr lang="en-US" sz="4800" dirty="0"/>
              <a:t> </a:t>
            </a:r>
            <a:r>
              <a:rPr lang="en-US" sz="4800" dirty="0" err="1"/>
              <a:t>Aplikacji</a:t>
            </a:r>
            <a:r>
              <a:rPr lang="en-US" sz="4800" dirty="0"/>
              <a:t> Big Data</a:t>
            </a:r>
          </a:p>
        </p:txBody>
      </p:sp>
      <p:sp>
        <p:nvSpPr>
          <p:cNvPr id="48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1353302-128F-40C8-A824-FFA7F6E37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7490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517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27FF77-8005-4801-9730-C22A2C84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Batch Processing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FF1123D-4F95-4718-8381-36D43578B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728" y="1105355"/>
            <a:ext cx="7937119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645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1344FE-09AE-48C7-99BE-038EF7A6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RealTime Processing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35D077F-5D69-42B9-9FF3-EE4876B99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359" y="1105355"/>
            <a:ext cx="9141856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00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50A20C-0C02-46FD-AA7C-CC225819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Predicitive Analytics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930C3C3-32A4-48CD-875B-716F66070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707" y="1105355"/>
            <a:ext cx="8257160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90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EBEAE7-A072-4094-865A-EA3916BE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49" y="869948"/>
            <a:ext cx="5245301" cy="1514031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Czym jest </a:t>
            </a:r>
            <a:r>
              <a:rPr lang="pl-PL" dirty="0" err="1"/>
              <a:t>Hadoop</a:t>
            </a:r>
            <a:r>
              <a:rPr lang="pl-PL" dirty="0"/>
              <a:t>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776534-6CFE-43BC-85A4-966D13D0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Otwarta platforma programistyczna napisana w języku Java przeznaczona do rozproszonego składowania i przetwarzania wielkich zbiorów danych przy pomocy klastrów komputerowych</a:t>
            </a:r>
          </a:p>
        </p:txBody>
      </p:sp>
      <p:pic>
        <p:nvPicPr>
          <p:cNvPr id="11" name="Obraz 10" descr="Obraz zawierający rysunek&#10;&#10;Opis wygenerowany automatycznie">
            <a:extLst>
              <a:ext uri="{FF2B5EF4-FFF2-40B4-BE49-F238E27FC236}">
                <a16:creationId xmlns:a16="http://schemas.microsoft.com/office/drawing/2014/main" id="{DF1E461C-683C-4494-B73A-4EE938D3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63" y="2383979"/>
            <a:ext cx="3185108" cy="249234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5217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4008FC-39B6-4171-9220-602224E3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pl-PL" sz="2400">
                <a:solidFill>
                  <a:srgbClr val="FFFFFF"/>
                </a:solidFill>
              </a:rPr>
              <a:t>Architektura Hadoopa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8015D2D8-4740-48F7-B162-203DEA8A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670541"/>
            <a:ext cx="5641063" cy="3187200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63F1BC46-7385-435F-85FC-0E2948C1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en-US" sz="1200">
              <a:solidFill>
                <a:srgbClr val="0F496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30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112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Wycinek</vt:lpstr>
      <vt:lpstr>Bazy Danych i big data</vt:lpstr>
      <vt:lpstr>Czym jest Big Data ?</vt:lpstr>
      <vt:lpstr>Charakterystyka danych Big Data</vt:lpstr>
      <vt:lpstr>Rodzaje Aplikacji Big Data</vt:lpstr>
      <vt:lpstr>Batch Processing</vt:lpstr>
      <vt:lpstr>RealTime Processing</vt:lpstr>
      <vt:lpstr>Predicitive Analytics</vt:lpstr>
      <vt:lpstr>Czym jest Hadoop ?</vt:lpstr>
      <vt:lpstr>Architektura Hadoopa</vt:lpstr>
      <vt:lpstr>HDFS</vt:lpstr>
      <vt:lpstr>YARN</vt:lpstr>
      <vt:lpstr>MapReduce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Buczek, Aleksander (ext)</cp:lastModifiedBy>
  <cp:revision>4</cp:revision>
  <dcterms:created xsi:type="dcterms:W3CDTF">2019-11-28T17:14:44Z</dcterms:created>
  <dcterms:modified xsi:type="dcterms:W3CDTF">2021-12-02T13:06:09Z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2021-12-02T13:04:39Z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4c3beb46-1e0d-45e1-94ab-a3b60629618c</vt:lpwstr>
  </property>
  <property fmtid="{D5CDD505-2E9C-101B-9397-08002B2CF9AE}" pid="8" name="MSIP_Label_e463cba9-5f6c-478d-9329-7b2295e4e8ed_ContentBits">
    <vt:lpwstr>0</vt:lpwstr>
  </property>
</Properties>
</file>