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2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EC872A-F353-4D73-B089-8A41418A2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Bazy Danych i big data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8063B09-2BE3-40A3-B3B9-6E643D5471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2400" dirty="0">
                <a:solidFill>
                  <a:schemeClr val="tx1"/>
                </a:solidFill>
              </a:rPr>
              <a:t>Temat: Big Data</a:t>
            </a:r>
            <a:endParaRPr lang="pl-PL" dirty="0"/>
          </a:p>
          <a:p>
            <a:r>
              <a:rPr lang="pl-PL" dirty="0">
                <a:solidFill>
                  <a:schemeClr val="tx1"/>
                </a:solidFill>
              </a:rPr>
              <a:t>Autor: Bartłomiej Parowicz</a:t>
            </a:r>
          </a:p>
          <a:p>
            <a:r>
              <a:rPr lang="pl-PL" dirty="0">
                <a:solidFill>
                  <a:schemeClr val="tx1"/>
                </a:solidFill>
              </a:rPr>
              <a:t>Kontakt: bartlomiej.parowicz@wroclaw.wsb.pl</a:t>
            </a:r>
          </a:p>
        </p:txBody>
      </p:sp>
    </p:spTree>
    <p:extLst>
      <p:ext uri="{BB962C8B-B14F-4D97-AF65-F5344CB8AC3E}">
        <p14:creationId xmlns:p14="http://schemas.microsoft.com/office/powerpoint/2010/main" val="1309279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2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D883776-8E8A-4C4E-95F3-3B27A947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HDFS</a:t>
            </a:r>
          </a:p>
        </p:txBody>
      </p:sp>
      <p:sp useBgFill="1">
        <p:nvSpPr>
          <p:cNvPr id="41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 descr="Obraz zawierający zegar, zamontowane, czarny, monitor&#10;&#10;Opis wygenerowany automatycznie">
            <a:extLst>
              <a:ext uri="{FF2B5EF4-FFF2-40B4-BE49-F238E27FC236}">
                <a16:creationId xmlns:a16="http://schemas.microsoft.com/office/drawing/2014/main" id="{5CFAB63C-E69D-400F-95ED-BDCE193BC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217" y="1840214"/>
            <a:ext cx="5450437" cy="2847853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3388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E650D-395B-47B7-AB7F-A66AD84A0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YARN</a:t>
            </a:r>
          </a:p>
        </p:txBody>
      </p:sp>
      <p:pic>
        <p:nvPicPr>
          <p:cNvPr id="9" name="Symbol zastępczy zawartości 8" descr="Obraz zawierający tekst, mapa&#10;&#10;Opis wygenerowany automatycznie">
            <a:extLst>
              <a:ext uri="{FF2B5EF4-FFF2-40B4-BE49-F238E27FC236}">
                <a16:creationId xmlns:a16="http://schemas.microsoft.com/office/drawing/2014/main" id="{CBF98C2A-F860-4229-9935-B36415790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39" y="1029626"/>
            <a:ext cx="5304759" cy="2983926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48" name="Content Placeholder 32">
            <a:extLst>
              <a:ext uri="{FF2B5EF4-FFF2-40B4-BE49-F238E27FC236}">
                <a16:creationId xmlns:a16="http://schemas.microsoft.com/office/drawing/2014/main" id="{81AE5459-396B-4F46-9ACB-DA00DBCB8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654" y="733647"/>
            <a:ext cx="4419171" cy="3575884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03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58A973E8-C2D4-4C81-8ADE-C5C021A61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1688BC0-6A2B-45DD-8099-5D8E464DE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MapReduce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08E251A-5371-4E82-A0F3-2CA0C15AB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1AC21F-237B-4CA8-BC96-29F3607F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959094C-A1B3-4AD4-9AAE-0FCDDD798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5EC0EFA-8A7F-4299-A623-3EE741461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65D7216-F9AF-42BE-99AD-1904DEF6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DE3349B-AD7F-48C8-9300-D81D69436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Snip Diagonal Corner Rectangle 12">
            <a:extLst>
              <a:ext uri="{FF2B5EF4-FFF2-40B4-BE49-F238E27FC236}">
                <a16:creationId xmlns:a16="http://schemas.microsoft.com/office/drawing/2014/main" id="{E05CABE9-5E7C-4773-BFCD-24B199FA1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607302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Symbol zastępczy zawartości 38" descr="Obraz zawierający czarny, monitor, zegar, siedzi&#10;&#10;Opis wygenerowany automatycznie">
            <a:extLst>
              <a:ext uri="{FF2B5EF4-FFF2-40B4-BE49-F238E27FC236}">
                <a16:creationId xmlns:a16="http://schemas.microsoft.com/office/drawing/2014/main" id="{BC7E3A1E-11CA-466E-AC7B-EFE069060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682" r="1" b="2223"/>
          <a:stretch/>
        </p:blipFill>
        <p:spPr>
          <a:xfrm>
            <a:off x="834934" y="854087"/>
            <a:ext cx="9290304" cy="3280831"/>
          </a:xfrm>
          <a:custGeom>
            <a:avLst/>
            <a:gdLst>
              <a:gd name="connsiteX0" fmla="*/ 402071 w 9290304"/>
              <a:gd name="connsiteY0" fmla="*/ 0 h 3280831"/>
              <a:gd name="connsiteX1" fmla="*/ 9290304 w 9290304"/>
              <a:gd name="connsiteY1" fmla="*/ 0 h 3280831"/>
              <a:gd name="connsiteX2" fmla="*/ 9290304 w 9290304"/>
              <a:gd name="connsiteY2" fmla="*/ 2876895 h 3280831"/>
              <a:gd name="connsiteX3" fmla="*/ 8886368 w 9290304"/>
              <a:gd name="connsiteY3" fmla="*/ 3280831 h 3280831"/>
              <a:gd name="connsiteX4" fmla="*/ 0 w 9290304"/>
              <a:gd name="connsiteY4" fmla="*/ 3280831 h 3280831"/>
              <a:gd name="connsiteX5" fmla="*/ 0 w 9290304"/>
              <a:gd name="connsiteY5" fmla="*/ 402071 h 328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90304" h="3280831">
                <a:moveTo>
                  <a:pt x="402071" y="0"/>
                </a:moveTo>
                <a:lnTo>
                  <a:pt x="9290304" y="0"/>
                </a:lnTo>
                <a:lnTo>
                  <a:pt x="9290304" y="2876895"/>
                </a:lnTo>
                <a:lnTo>
                  <a:pt x="8886368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2572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9298109-5B0B-4F5A-91EC-0F2AB455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pl-PL" sz="5200" dirty="0"/>
              <a:t>Czym jest Big Data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E70AB9D-DD05-46FB-90FB-4F8521299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pl-PL" b="1" dirty="0">
                <a:solidFill>
                  <a:schemeClr val="tx1"/>
                </a:solidFill>
              </a:rPr>
              <a:t>Termin odnoszący się do dużych, zmiennych i różnorodnych zbiorów danych, których przetwarzanie i analiza jest trudna, ale jednocześnie wartościowa.</a:t>
            </a:r>
          </a:p>
        </p:txBody>
      </p:sp>
    </p:spTree>
    <p:extLst>
      <p:ext uri="{BB962C8B-B14F-4D97-AF65-F5344CB8AC3E}">
        <p14:creationId xmlns:p14="http://schemas.microsoft.com/office/powerpoint/2010/main" val="41910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B0B1C50-74CC-41E1-AAC2-FE25859A8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anchor="b">
            <a:normAutofit/>
          </a:bodyPr>
          <a:lstStyle/>
          <a:p>
            <a:r>
              <a:rPr lang="pl-PL" sz="2400" b="1" dirty="0">
                <a:solidFill>
                  <a:srgbClr val="FFFFFF"/>
                </a:solidFill>
              </a:rPr>
              <a:t>Charakterystyka danych Big Data</a:t>
            </a:r>
          </a:p>
        </p:txBody>
      </p:sp>
      <p:sp useBgFill="1">
        <p:nvSpPr>
          <p:cNvPr id="14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94439D4-B265-44DD-804E-F664E0551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36" y="1097060"/>
            <a:ext cx="4414424" cy="4334162"/>
          </a:xfrm>
          <a:prstGeom prst="rect">
            <a:avLst/>
          </a:prstGeom>
        </p:spPr>
      </p:pic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57514679-3D9F-4E62-B8DC-2C7A198D8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2922591"/>
          </a:xfrm>
        </p:spPr>
        <p:txBody>
          <a:bodyPr anchor="t">
            <a:normAutofit/>
          </a:bodyPr>
          <a:lstStyle/>
          <a:p>
            <a:r>
              <a:rPr lang="pl-PL" sz="1600" b="1" dirty="0">
                <a:solidFill>
                  <a:schemeClr val="bg1"/>
                </a:solidFill>
              </a:rPr>
              <a:t>Volume</a:t>
            </a:r>
            <a:r>
              <a:rPr lang="pl-PL" sz="1600" dirty="0">
                <a:solidFill>
                  <a:schemeClr val="bg1"/>
                </a:solidFill>
              </a:rPr>
              <a:t> – objętość danych</a:t>
            </a:r>
          </a:p>
          <a:p>
            <a:r>
              <a:rPr lang="pl-PL" sz="1600" b="1" dirty="0" err="1">
                <a:solidFill>
                  <a:schemeClr val="bg1"/>
                </a:solidFill>
              </a:rPr>
              <a:t>Velocity</a:t>
            </a:r>
            <a:r>
              <a:rPr lang="pl-PL" sz="1600" b="1" dirty="0">
                <a:solidFill>
                  <a:schemeClr val="bg1"/>
                </a:solidFill>
              </a:rPr>
              <a:t> </a:t>
            </a:r>
            <a:r>
              <a:rPr lang="pl-PL" sz="1600" dirty="0">
                <a:solidFill>
                  <a:schemeClr val="bg1"/>
                </a:solidFill>
              </a:rPr>
              <a:t>– prędkość przetwarzania</a:t>
            </a:r>
          </a:p>
          <a:p>
            <a:r>
              <a:rPr lang="pl-PL" sz="1600" b="1" dirty="0" err="1">
                <a:solidFill>
                  <a:schemeClr val="bg1"/>
                </a:solidFill>
              </a:rPr>
              <a:t>Variety</a:t>
            </a:r>
            <a:r>
              <a:rPr lang="pl-PL" sz="1600" dirty="0">
                <a:solidFill>
                  <a:schemeClr val="bg1"/>
                </a:solidFill>
              </a:rPr>
              <a:t> – duża </a:t>
            </a:r>
            <a:r>
              <a:rPr lang="pl-PL" sz="1600" dirty="0" err="1">
                <a:solidFill>
                  <a:schemeClr val="bg1"/>
                </a:solidFill>
              </a:rPr>
              <a:t>rożnorodność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4093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B084879-7465-44F8-A03E-5C55ADA7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Rodzaje</a:t>
            </a:r>
            <a:r>
              <a:rPr lang="en-US" sz="4800" dirty="0"/>
              <a:t> </a:t>
            </a:r>
            <a:r>
              <a:rPr lang="en-US" sz="4800" dirty="0" err="1"/>
              <a:t>Aplikacji</a:t>
            </a:r>
            <a:r>
              <a:rPr lang="en-US" sz="4800" dirty="0"/>
              <a:t> Big Data</a:t>
            </a:r>
          </a:p>
        </p:txBody>
      </p:sp>
      <p:sp>
        <p:nvSpPr>
          <p:cNvPr id="48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71353302-128F-40C8-A824-FFA7F6E37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" b="7490"/>
          <a:stretch/>
        </p:blipFill>
        <p:spPr>
          <a:xfrm>
            <a:off x="79907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517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CB64DE-FB3A-4D83-9241-A0D26824B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B27FF77-8005-4801-9730-C22A2C841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0" y="4414687"/>
            <a:ext cx="10250013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Batch Processing</a:t>
            </a:r>
          </a:p>
        </p:txBody>
      </p:sp>
      <p:sp useBgFill="1">
        <p:nvSpPr>
          <p:cNvPr id="21" name="Snip Diagonal Corner Rectangle 6">
            <a:extLst>
              <a:ext uri="{FF2B5EF4-FFF2-40B4-BE49-F238E27FC236}">
                <a16:creationId xmlns:a16="http://schemas.microsoft.com/office/drawing/2014/main" id="{5E94C64B-831C-45FA-B484-591F4D57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02" y="606367"/>
            <a:ext cx="10948124" cy="3546637"/>
          </a:xfrm>
          <a:prstGeom prst="snip2DiagRect">
            <a:avLst>
              <a:gd name="adj1" fmla="val 1362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1FF1123D-4F95-4718-8381-36D43578B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728" y="1105355"/>
            <a:ext cx="7937119" cy="255972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C96E397-7705-43C9-AC81-FA8EF195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3610BCA-0EBE-4357-AAC0-13841E7C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60E1E24-3D98-4A53-A3AD-CBD84D94F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67E51D9-454B-4095-9718-C6B1CDED9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8E8BDB-294C-4025-A6C1-2FFDDA36F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0D27BDE-F887-4341-B91A-3145A6142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6450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CB64DE-FB3A-4D83-9241-A0D26824B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F1344FE-09AE-48C7-99BE-038EF7A67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0" y="4414687"/>
            <a:ext cx="10250013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RealTime Processing</a:t>
            </a:r>
          </a:p>
        </p:txBody>
      </p:sp>
      <p:sp useBgFill="1">
        <p:nvSpPr>
          <p:cNvPr id="21" name="Snip Diagonal Corner Rectangle 6">
            <a:extLst>
              <a:ext uri="{FF2B5EF4-FFF2-40B4-BE49-F238E27FC236}">
                <a16:creationId xmlns:a16="http://schemas.microsoft.com/office/drawing/2014/main" id="{5E94C64B-831C-45FA-B484-591F4D57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02" y="606367"/>
            <a:ext cx="10948124" cy="3546637"/>
          </a:xfrm>
          <a:prstGeom prst="snip2DiagRect">
            <a:avLst>
              <a:gd name="adj1" fmla="val 1362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435D077F-5D69-42B9-9FF3-EE4876B99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359" y="1105355"/>
            <a:ext cx="9141856" cy="255972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C96E397-7705-43C9-AC81-FA8EF195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3610BCA-0EBE-4357-AAC0-13841E7C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60E1E24-3D98-4A53-A3AD-CBD84D94F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67E51D9-454B-4095-9718-C6B1CDED9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8E8BDB-294C-4025-A6C1-2FFDDA36F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0D27BDE-F887-4341-B91A-3145A6142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2002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CB64DE-FB3A-4D83-9241-A0D26824B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50A20C-0C02-46FD-AA7C-CC225819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0" y="4414687"/>
            <a:ext cx="10250013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Predicitive Analytics</a:t>
            </a:r>
          </a:p>
        </p:txBody>
      </p:sp>
      <p:sp useBgFill="1">
        <p:nvSpPr>
          <p:cNvPr id="21" name="Snip Diagonal Corner Rectangle 6">
            <a:extLst>
              <a:ext uri="{FF2B5EF4-FFF2-40B4-BE49-F238E27FC236}">
                <a16:creationId xmlns:a16="http://schemas.microsoft.com/office/drawing/2014/main" id="{5E94C64B-831C-45FA-B484-591F4D57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02" y="606367"/>
            <a:ext cx="10948124" cy="3546637"/>
          </a:xfrm>
          <a:prstGeom prst="snip2DiagRect">
            <a:avLst>
              <a:gd name="adj1" fmla="val 1362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1930C3C3-32A4-48CD-875B-716F66070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707" y="1105355"/>
            <a:ext cx="8257160" cy="255972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C96E397-7705-43C9-AC81-FA8EF195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3610BCA-0EBE-4357-AAC0-13841E7C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60E1E24-3D98-4A53-A3AD-CBD84D94F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67E51D9-454B-4095-9718-C6B1CDED9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8E8BDB-294C-4025-A6C1-2FFDDA36F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0D27BDE-F887-4341-B91A-3145A6142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7905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0EBEAE7-A072-4094-865A-EA3916BE5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49" y="869948"/>
            <a:ext cx="5245301" cy="1514031"/>
          </a:xfrm>
        </p:spPr>
        <p:txBody>
          <a:bodyPr>
            <a:normAutofit/>
          </a:bodyPr>
          <a:lstStyle/>
          <a:p>
            <a:pPr algn="r"/>
            <a:r>
              <a:rPr lang="pl-PL" dirty="0"/>
              <a:t>Czym jest </a:t>
            </a:r>
            <a:r>
              <a:rPr lang="pl-PL" dirty="0" err="1"/>
              <a:t>Hadoop</a:t>
            </a:r>
            <a:r>
              <a:rPr lang="pl-PL" dirty="0"/>
              <a:t>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4776534-6CFE-43BC-85A4-966D13D03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Otwarta platforma programistyczna napisana w języku Java przeznaczona do rozproszonego składowania i przetwarzania wielkich zbiorów danych przy pomocy klastrów komputerowych</a:t>
            </a:r>
          </a:p>
        </p:txBody>
      </p:sp>
      <p:pic>
        <p:nvPicPr>
          <p:cNvPr id="11" name="Obraz 10" descr="Obraz zawierający rysunek&#10;&#10;Opis wygenerowany automatycznie">
            <a:extLst>
              <a:ext uri="{FF2B5EF4-FFF2-40B4-BE49-F238E27FC236}">
                <a16:creationId xmlns:a16="http://schemas.microsoft.com/office/drawing/2014/main" id="{DF1E461C-683C-4494-B73A-4EE938D3A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163" y="2383979"/>
            <a:ext cx="3185108" cy="2492347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952176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A4008FC-39B6-4171-9220-602224E34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anchor="b">
            <a:normAutofit/>
          </a:bodyPr>
          <a:lstStyle/>
          <a:p>
            <a:r>
              <a:rPr lang="pl-PL" sz="2400">
                <a:solidFill>
                  <a:srgbClr val="FFFFFF"/>
                </a:solidFill>
              </a:rPr>
              <a:t>Architektura Hadoopa</a:t>
            </a:r>
          </a:p>
        </p:txBody>
      </p:sp>
      <p:sp useBgFill="1">
        <p:nvSpPr>
          <p:cNvPr id="14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 descr="Obraz zawierający zrzut ekranu&#10;&#10;Opis wygenerowany automatycznie">
            <a:extLst>
              <a:ext uri="{FF2B5EF4-FFF2-40B4-BE49-F238E27FC236}">
                <a16:creationId xmlns:a16="http://schemas.microsoft.com/office/drawing/2014/main" id="{8015D2D8-4740-48F7-B162-203DEA8A3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17" y="1670541"/>
            <a:ext cx="5641063" cy="3187200"/>
          </a:xfrm>
          <a:prstGeom prst="rect">
            <a:avLst/>
          </a:prstGeom>
        </p:spPr>
      </p:pic>
      <p:sp>
        <p:nvSpPr>
          <p:cNvPr id="27" name="Content Placeholder 8">
            <a:extLst>
              <a:ext uri="{FF2B5EF4-FFF2-40B4-BE49-F238E27FC236}">
                <a16:creationId xmlns:a16="http://schemas.microsoft.com/office/drawing/2014/main" id="{63F1BC46-7385-435F-85FC-0E2948C12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2922591"/>
          </a:xfrm>
        </p:spPr>
        <p:txBody>
          <a:bodyPr anchor="t">
            <a:normAutofit/>
          </a:bodyPr>
          <a:lstStyle/>
          <a:p>
            <a:endParaRPr lang="en-US" sz="1200">
              <a:solidFill>
                <a:srgbClr val="0F496F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5306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Wycinek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107</Words>
  <Application>Microsoft Office PowerPoint</Application>
  <PresentationFormat>Panoramiczny</PresentationFormat>
  <Paragraphs>20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Wycinek</vt:lpstr>
      <vt:lpstr>Bazy Danych i big data</vt:lpstr>
      <vt:lpstr>Czym jest Big Data ?</vt:lpstr>
      <vt:lpstr>Charakterystyka danych Big Data</vt:lpstr>
      <vt:lpstr>Rodzaje Aplikacji Big Data</vt:lpstr>
      <vt:lpstr>Batch Processing</vt:lpstr>
      <vt:lpstr>RealTime Processing</vt:lpstr>
      <vt:lpstr>Predicitive Analytics</vt:lpstr>
      <vt:lpstr>Czym jest Hadoop ?</vt:lpstr>
      <vt:lpstr>Architektura Hadoopa</vt:lpstr>
      <vt:lpstr>HDFS</vt:lpstr>
      <vt:lpstr>YARN</vt:lpstr>
      <vt:lpstr>MapReduce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Bazy Danych i big data</dc:title>
  <dc:creator>Bartłomiej Parowicz</dc:creator>
  <cp:lastModifiedBy>Bartłomiej Parowicz</cp:lastModifiedBy>
  <cp:revision>3</cp:revision>
  <dcterms:created xsi:type="dcterms:W3CDTF">2019-11-28T17:14:44Z</dcterms:created>
  <dcterms:modified xsi:type="dcterms:W3CDTF">2019-11-28T17:35:12Z</dcterms:modified>
</cp:coreProperties>
</file>