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7" r:id="rId4"/>
    <p:sldId id="266" r:id="rId5"/>
    <p:sldId id="274" r:id="rId6"/>
    <p:sldId id="275" r:id="rId7"/>
    <p:sldId id="276" r:id="rId8"/>
    <p:sldId id="277" r:id="rId9"/>
    <p:sldId id="27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250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06D39E1-5531-4926-ACE1-4D2C67112A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Bazy Danych i big data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28EC57B0-8131-4342-A782-4A5CB7EE9C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l-PL" sz="2800" dirty="0">
                <a:solidFill>
                  <a:schemeClr val="tx1"/>
                </a:solidFill>
              </a:rPr>
              <a:t>Modele bazy danych </a:t>
            </a:r>
            <a:r>
              <a:rPr lang="pl-PL" sz="2800" dirty="0" err="1">
                <a:solidFill>
                  <a:schemeClr val="tx1"/>
                </a:solidFill>
              </a:rPr>
              <a:t>NoSQL</a:t>
            </a:r>
            <a:endParaRPr lang="pl-PL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4000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90FE681-1E05-478A-89DC-5F7AB37CF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C34DCCE3-D9C9-41F9-BE4C-1D7CDAD28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799"/>
            <a:ext cx="3747111" cy="4892040"/>
          </a:xfrm>
        </p:spPr>
        <p:txBody>
          <a:bodyPr>
            <a:normAutofit/>
          </a:bodyPr>
          <a:lstStyle/>
          <a:p>
            <a:pPr algn="r"/>
            <a:r>
              <a:rPr lang="pl-PL" sz="3600"/>
              <a:t>Słowniczek Pojęć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E2F21DC-5F0E-42CF-B89C-C1E25E175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0783" y="1532373"/>
            <a:ext cx="0" cy="3198892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ymbol zastępczy zawartości 2">
            <a:extLst>
              <a:ext uri="{FF2B5EF4-FFF2-40B4-BE49-F238E27FC236}">
                <a16:creationId xmlns:a16="http://schemas.microsoft.com/office/drawing/2014/main" id="{6240D52B-D022-49EA-BEF0-1295B9530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9962" y="685799"/>
            <a:ext cx="6288260" cy="489204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pl-PL" sz="19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pl-PL" sz="1900" dirty="0">
                <a:solidFill>
                  <a:schemeClr val="tx1"/>
                </a:solidFill>
              </a:rPr>
              <a:t>Model bazy danych – zbiór zasad opisujących logiczną strukturę danych sposób ich przetwarzania przechowywania i organizowania.</a:t>
            </a:r>
          </a:p>
          <a:p>
            <a:pPr>
              <a:lnSpc>
                <a:spcPct val="90000"/>
              </a:lnSpc>
            </a:pPr>
            <a:r>
              <a:rPr lang="pl-PL" sz="1900" dirty="0">
                <a:solidFill>
                  <a:schemeClr val="tx1"/>
                </a:solidFill>
              </a:rPr>
              <a:t>Normalizacja bazy danych – proces organizowania danych w bazie danych.</a:t>
            </a:r>
          </a:p>
          <a:p>
            <a:pPr>
              <a:lnSpc>
                <a:spcPct val="90000"/>
              </a:lnSpc>
            </a:pPr>
            <a:endParaRPr lang="pl-PL" sz="1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1858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0FE681-1E05-478A-89DC-5F7AB37CF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8D2AAA09-A58B-4A54-AB98-F5B95CB1A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799"/>
            <a:ext cx="3747111" cy="4892040"/>
          </a:xfrm>
        </p:spPr>
        <p:txBody>
          <a:bodyPr>
            <a:normAutofit/>
          </a:bodyPr>
          <a:lstStyle/>
          <a:p>
            <a:pPr algn="r"/>
            <a:r>
              <a:rPr lang="pl-PL" sz="3300" dirty="0"/>
              <a:t>Modele Baz Danych </a:t>
            </a:r>
            <a:r>
              <a:rPr lang="pl-PL" sz="3300" dirty="0" err="1"/>
              <a:t>NoSQL</a:t>
            </a:r>
            <a:endParaRPr lang="pl-PL" sz="33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E2F21DC-5F0E-42CF-B89C-C1E25E175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0783" y="1532373"/>
            <a:ext cx="0" cy="3198892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3C306EB-35E3-493E-8CCD-8CDFE9B54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9962" y="685799"/>
            <a:ext cx="6288260" cy="4892040"/>
          </a:xfrm>
        </p:spPr>
        <p:txBody>
          <a:bodyPr>
            <a:normAutofit/>
          </a:bodyPr>
          <a:lstStyle/>
          <a:p>
            <a:r>
              <a:rPr lang="pl-PL" sz="2000" dirty="0">
                <a:solidFill>
                  <a:schemeClr val="tx1"/>
                </a:solidFill>
              </a:rPr>
              <a:t>Model klucz wartość</a:t>
            </a:r>
          </a:p>
          <a:p>
            <a:r>
              <a:rPr lang="pl-PL" dirty="0">
                <a:solidFill>
                  <a:schemeClr val="tx1"/>
                </a:solidFill>
              </a:rPr>
              <a:t>Model dokumentowy</a:t>
            </a:r>
          </a:p>
          <a:p>
            <a:r>
              <a:rPr lang="pl-PL" sz="2000" dirty="0">
                <a:solidFill>
                  <a:schemeClr val="tx1"/>
                </a:solidFill>
              </a:rPr>
              <a:t>Model grafowy</a:t>
            </a:r>
          </a:p>
          <a:p>
            <a:r>
              <a:rPr lang="pl-PL" dirty="0">
                <a:solidFill>
                  <a:schemeClr val="tx1"/>
                </a:solidFill>
              </a:rPr>
              <a:t>Model kolumnowy</a:t>
            </a:r>
            <a:endParaRPr lang="pl-PL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391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E9BEB70-76CB-4C5E-83E3-A9468235F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pl-PL" sz="3600"/>
              <a:t>Pytanie 1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4E714CE3-17B7-4194-8F9E-E14E0D1C5F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55676" y="733647"/>
            <a:ext cx="3575884" cy="3575884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F1083A2-EDA5-4629-B686-7EAF213D0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9654" y="733647"/>
            <a:ext cx="4419171" cy="3575884"/>
          </a:xfrm>
        </p:spPr>
        <p:txBody>
          <a:bodyPr>
            <a:normAutofit/>
          </a:bodyPr>
          <a:lstStyle/>
          <a:p>
            <a:r>
              <a:rPr lang="pl-PL" sz="2000" b="1" dirty="0"/>
              <a:t>Opisz działanie </a:t>
            </a:r>
            <a:r>
              <a:rPr lang="pl-PL" sz="2000" b="1" dirty="0" err="1"/>
              <a:t>HDFS’a</a:t>
            </a:r>
            <a:endParaRPr lang="pl-PL" sz="2000" b="1" dirty="0"/>
          </a:p>
        </p:txBody>
      </p:sp>
    </p:spTree>
    <p:extLst>
      <p:ext uri="{BB962C8B-B14F-4D97-AF65-F5344CB8AC3E}">
        <p14:creationId xmlns:p14="http://schemas.microsoft.com/office/powerpoint/2010/main" val="1993375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E9BEB70-76CB-4C5E-83E3-A9468235F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pl-PL" sz="3600" dirty="0"/>
              <a:t>Pytanie 2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4E714CE3-17B7-4194-8F9E-E14E0D1C5F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55676" y="733647"/>
            <a:ext cx="3575884" cy="3575884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F1083A2-EDA5-4629-B686-7EAF213D0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9654" y="733647"/>
            <a:ext cx="4419171" cy="35758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b="1" dirty="0"/>
              <a:t>Która baza danych implementuje model grafowy:</a:t>
            </a:r>
          </a:p>
          <a:p>
            <a:pPr marL="457200" indent="-457200">
              <a:buFont typeface="+mj-lt"/>
              <a:buAutoNum type="alphaUcPeriod"/>
            </a:pPr>
            <a:r>
              <a:rPr lang="pl-PL" dirty="0" err="1"/>
              <a:t>MongoDb</a:t>
            </a:r>
            <a:endParaRPr lang="pl-PL" dirty="0"/>
          </a:p>
          <a:p>
            <a:pPr marL="457200" indent="-457200">
              <a:buFont typeface="+mj-lt"/>
              <a:buAutoNum type="alphaUcPeriod"/>
            </a:pPr>
            <a:r>
              <a:rPr lang="pl-PL" dirty="0"/>
              <a:t>Neo4j</a:t>
            </a:r>
          </a:p>
          <a:p>
            <a:pPr marL="457200" indent="-457200">
              <a:buFont typeface="+mj-lt"/>
              <a:buAutoNum type="alphaUcPeriod"/>
            </a:pPr>
            <a:r>
              <a:rPr lang="pl-PL" dirty="0" err="1"/>
              <a:t>Cassandra</a:t>
            </a:r>
            <a:endParaRPr lang="pl-PL" dirty="0"/>
          </a:p>
          <a:p>
            <a:pPr marL="457200" indent="-457200">
              <a:buFont typeface="+mj-lt"/>
              <a:buAutoNum type="alphaUcPeriod"/>
            </a:pPr>
            <a:r>
              <a:rPr lang="pl-PL" dirty="0" err="1"/>
              <a:t>Redis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38769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E9BEB70-76CB-4C5E-83E3-A9468235F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pl-PL" sz="3600" dirty="0"/>
              <a:t>Pytanie 3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4E714CE3-17B7-4194-8F9E-E14E0D1C5F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55676" y="733647"/>
            <a:ext cx="3575884" cy="3575884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F1083A2-EDA5-4629-B686-7EAF213D0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9654" y="733647"/>
            <a:ext cx="4419171" cy="35758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b="1" dirty="0"/>
              <a:t>Czym jest </a:t>
            </a:r>
            <a:r>
              <a:rPr lang="pl-PL" b="1" dirty="0" err="1"/>
              <a:t>sharding</a:t>
            </a:r>
            <a:r>
              <a:rPr lang="pl-PL" b="1" dirty="0"/>
              <a:t>:</a:t>
            </a:r>
          </a:p>
          <a:p>
            <a:pPr marL="457200" indent="-457200">
              <a:buFont typeface="+mj-lt"/>
              <a:buAutoNum type="alphaUcPeriod"/>
            </a:pPr>
            <a:r>
              <a:rPr lang="pl-PL" dirty="0"/>
              <a:t>Sposób skalowania relacyjnych baz danych</a:t>
            </a:r>
          </a:p>
          <a:p>
            <a:pPr marL="457200" indent="-457200">
              <a:buFont typeface="+mj-lt"/>
              <a:buAutoNum type="alphaUcPeriod"/>
            </a:pPr>
            <a:r>
              <a:rPr lang="pl-PL" dirty="0"/>
              <a:t>Sposób skalowania nie relacyjnych baz danych</a:t>
            </a:r>
          </a:p>
          <a:p>
            <a:pPr marL="457200" indent="-457200">
              <a:buFont typeface="+mj-lt"/>
              <a:buAutoNum type="alphaUcPeriod"/>
            </a:pPr>
            <a:r>
              <a:rPr lang="pl-PL" dirty="0"/>
              <a:t>Odpowiedzi a i b są poprawne</a:t>
            </a:r>
          </a:p>
          <a:p>
            <a:pPr marL="457200" indent="-457200">
              <a:buFont typeface="+mj-lt"/>
              <a:buAutoNum type="alphaUcPeriod"/>
            </a:pPr>
            <a:r>
              <a:rPr lang="pl-PL" dirty="0"/>
              <a:t>Żadne z powyższych</a:t>
            </a:r>
          </a:p>
        </p:txBody>
      </p:sp>
    </p:spTree>
    <p:extLst>
      <p:ext uri="{BB962C8B-B14F-4D97-AF65-F5344CB8AC3E}">
        <p14:creationId xmlns:p14="http://schemas.microsoft.com/office/powerpoint/2010/main" val="3606882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E9BEB70-76CB-4C5E-83E3-A9468235F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pl-PL" sz="3600" dirty="0"/>
              <a:t>Pytanie 4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4E714CE3-17B7-4194-8F9E-E14E0D1C5F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55676" y="733647"/>
            <a:ext cx="3575884" cy="3575884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F1083A2-EDA5-4629-B686-7EAF213D0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9654" y="733647"/>
            <a:ext cx="4419171" cy="35758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b="1" dirty="0" err="1"/>
              <a:t>Redis</a:t>
            </a:r>
            <a:r>
              <a:rPr lang="pl-PL" b="1" dirty="0"/>
              <a:t> implementuje model:</a:t>
            </a:r>
          </a:p>
          <a:p>
            <a:pPr marL="457200" indent="-457200">
              <a:buFont typeface="+mj-lt"/>
              <a:buAutoNum type="alphaUcPeriod"/>
            </a:pPr>
            <a:r>
              <a:rPr lang="pl-PL" dirty="0"/>
              <a:t>Pamięciowej bazy danych</a:t>
            </a:r>
          </a:p>
          <a:p>
            <a:pPr marL="457200" indent="-457200">
              <a:buFont typeface="+mj-lt"/>
              <a:buAutoNum type="alphaUcPeriod"/>
            </a:pPr>
            <a:r>
              <a:rPr lang="pl-PL" dirty="0"/>
              <a:t>Dokumentowej bazy danych</a:t>
            </a:r>
          </a:p>
          <a:p>
            <a:pPr marL="457200" indent="-457200">
              <a:buFont typeface="+mj-lt"/>
              <a:buAutoNum type="alphaUcPeriod"/>
            </a:pPr>
            <a:r>
              <a:rPr lang="pl-PL" dirty="0"/>
              <a:t>Grafowej bazy danych</a:t>
            </a:r>
          </a:p>
          <a:p>
            <a:pPr marL="457200" indent="-457200">
              <a:buFont typeface="+mj-lt"/>
              <a:buAutoNum type="alphaUcPeriod"/>
            </a:pPr>
            <a:r>
              <a:rPr lang="pl-PL" dirty="0"/>
              <a:t>Kolumnowej bazy danych</a:t>
            </a:r>
          </a:p>
        </p:txBody>
      </p:sp>
    </p:spTree>
    <p:extLst>
      <p:ext uri="{BB962C8B-B14F-4D97-AF65-F5344CB8AC3E}">
        <p14:creationId xmlns:p14="http://schemas.microsoft.com/office/powerpoint/2010/main" val="124699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E9BEB70-76CB-4C5E-83E3-A9468235F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pl-PL" sz="3600" dirty="0"/>
              <a:t>Pytanie 5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4E714CE3-17B7-4194-8F9E-E14E0D1C5F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55676" y="733647"/>
            <a:ext cx="3575884" cy="3575884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F1083A2-EDA5-4629-B686-7EAF213D0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9654" y="733647"/>
            <a:ext cx="4419171" cy="35758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b="1" dirty="0"/>
              <a:t>Czym jest YARN:</a:t>
            </a:r>
          </a:p>
          <a:p>
            <a:pPr marL="457200" indent="-457200">
              <a:buFont typeface="+mj-lt"/>
              <a:buAutoNum type="arabicPeriod"/>
            </a:pPr>
            <a:r>
              <a:rPr lang="pl-PL" dirty="0"/>
              <a:t>Systemem do wykonywania rozproszonych obliczeń w klastrze</a:t>
            </a:r>
          </a:p>
          <a:p>
            <a:pPr marL="457200" indent="-457200">
              <a:buFont typeface="+mj-lt"/>
              <a:buAutoNum type="arabicPeriod"/>
            </a:pPr>
            <a:r>
              <a:rPr lang="pl-PL" dirty="0"/>
              <a:t>Systemem do zarządzania zasobami i kolejkowaniem zadań w całym klastrze</a:t>
            </a:r>
          </a:p>
          <a:p>
            <a:pPr marL="457200" indent="-457200">
              <a:buFont typeface="+mj-lt"/>
              <a:buAutoNum type="arabicPeriod"/>
            </a:pPr>
            <a:r>
              <a:rPr lang="pl-PL" dirty="0"/>
              <a:t>Menadżerem pakietów</a:t>
            </a:r>
          </a:p>
          <a:p>
            <a:pPr marL="457200" indent="-457200">
              <a:buFont typeface="+mj-lt"/>
              <a:buAutoNum type="arabicPeriod"/>
            </a:pPr>
            <a:r>
              <a:rPr lang="pl-PL" dirty="0"/>
              <a:t>Zarządzą systemu </a:t>
            </a:r>
          </a:p>
        </p:txBody>
      </p:sp>
    </p:spTree>
    <p:extLst>
      <p:ext uri="{BB962C8B-B14F-4D97-AF65-F5344CB8AC3E}">
        <p14:creationId xmlns:p14="http://schemas.microsoft.com/office/powerpoint/2010/main" val="2509685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0050985-C29F-41FF-B964-64FF68862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7D86C6B-A612-451E-A3B1-94CCA3E0B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b="1" dirty="0"/>
              <a:t>Reszty wam nie podam </a:t>
            </a:r>
            <a:r>
              <a:rPr lang="pl-PL" b="1" dirty="0">
                <a:sym typeface="Wingdings" panose="05000000000000000000" pitchFamily="2" charset="2"/>
              </a:rPr>
              <a:t>.</a:t>
            </a:r>
            <a:endParaRPr lang="pl-PL" b="1" dirty="0"/>
          </a:p>
        </p:txBody>
      </p:sp>
    </p:spTree>
    <p:extLst>
      <p:ext uri="{BB962C8B-B14F-4D97-AF65-F5344CB8AC3E}">
        <p14:creationId xmlns:p14="http://schemas.microsoft.com/office/powerpoint/2010/main" val="1740831134"/>
      </p:ext>
    </p:extLst>
  </p:cSld>
  <p:clrMapOvr>
    <a:masterClrMapping/>
  </p:clrMapOvr>
</p:sld>
</file>

<file path=ppt/theme/theme1.xml><?xml version="1.0" encoding="utf-8"?>
<a:theme xmlns:a="http://schemas.openxmlformats.org/drawingml/2006/main" name="Wycinek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147</Words>
  <Application>Microsoft Office PowerPoint</Application>
  <PresentationFormat>Panoramiczny</PresentationFormat>
  <Paragraphs>38</Paragraphs>
  <Slides>9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9</vt:i4>
      </vt:variant>
    </vt:vector>
  </HeadingPairs>
  <TitlesOfParts>
    <vt:vector size="12" baseType="lpstr">
      <vt:lpstr>Century Gothic</vt:lpstr>
      <vt:lpstr>Wingdings 3</vt:lpstr>
      <vt:lpstr>Wycinek</vt:lpstr>
      <vt:lpstr>Bazy Danych i big data</vt:lpstr>
      <vt:lpstr>Słowniczek Pojęć</vt:lpstr>
      <vt:lpstr>Modele Baz Danych NoSQL</vt:lpstr>
      <vt:lpstr>Pytanie 1</vt:lpstr>
      <vt:lpstr>Pytanie 2</vt:lpstr>
      <vt:lpstr>Pytanie 3</vt:lpstr>
      <vt:lpstr>Pytanie 4</vt:lpstr>
      <vt:lpstr>Pytanie 5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Bazy Danych i big data</dc:title>
  <dc:creator>Bartłomiej Parowicz</dc:creator>
  <cp:lastModifiedBy>Bartłomiej Parowicz</cp:lastModifiedBy>
  <cp:revision>6</cp:revision>
  <dcterms:created xsi:type="dcterms:W3CDTF">2019-10-25T17:17:12Z</dcterms:created>
  <dcterms:modified xsi:type="dcterms:W3CDTF">2020-11-15T14:03:31Z</dcterms:modified>
</cp:coreProperties>
</file>