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87" r:id="rId3"/>
    <p:sldId id="288" r:id="rId4"/>
    <p:sldId id="289" r:id="rId5"/>
    <p:sldId id="283" r:id="rId6"/>
    <p:sldId id="290" r:id="rId7"/>
    <p:sldId id="284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61456" autoAdjust="0"/>
  </p:normalViewPr>
  <p:slideViewPr>
    <p:cSldViewPr snapToGrid="0">
      <p:cViewPr varScale="1">
        <p:scale>
          <a:sx n="100" d="100"/>
          <a:sy n="100" d="100"/>
        </p:scale>
        <p:origin x="48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E2461-EAC7-441C-B41D-22260EFF3640}" type="datetimeFigureOut">
              <a:rPr lang="pl-PL" smtClean="0"/>
              <a:t>2020-11-15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F55DF-48CC-48A1-9694-93ADEEA29D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1219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F55DF-48CC-48A1-9694-93ADEEA29DA5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8224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F55DF-48CC-48A1-9694-93ADEEA29DA5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8352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F55DF-48CC-48A1-9694-93ADEEA29DA5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734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l-PL" dirty="0"/>
            </a:b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F55DF-48CC-48A1-9694-93ADEEA29DA5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1906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l-PL" dirty="0"/>
            </a:b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F55DF-48CC-48A1-9694-93ADEEA29DA5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9606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F55DF-48CC-48A1-9694-93ADEEA29DA5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8950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F55DF-48CC-48A1-9694-93ADEEA29DA5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650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6D39E1-5531-4926-ACE1-4D2C67112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Bazy Danych i big data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8EC57B0-8131-4342-A782-4A5CB7EE9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800" dirty="0">
                <a:solidFill>
                  <a:schemeClr val="tx1"/>
                </a:solidFill>
              </a:rPr>
              <a:t>Modele skalowania baz danych</a:t>
            </a:r>
          </a:p>
        </p:txBody>
      </p:sp>
    </p:spTree>
    <p:extLst>
      <p:ext uri="{BB962C8B-B14F-4D97-AF65-F5344CB8AC3E}">
        <p14:creationId xmlns:p14="http://schemas.microsoft.com/office/powerpoint/2010/main" val="148400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49CA30-BCD6-41DB-9D27-14A1E199F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Skalowanie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A6D90D8-1B7F-4F93-99C4-CD64E1EDC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Możliwość powiększenia (zwiększenia skali działania) systemu.</a:t>
            </a:r>
          </a:p>
        </p:txBody>
      </p:sp>
    </p:spTree>
    <p:extLst>
      <p:ext uri="{BB962C8B-B14F-4D97-AF65-F5344CB8AC3E}">
        <p14:creationId xmlns:p14="http://schemas.microsoft.com/office/powerpoint/2010/main" val="374016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B078A7-755C-4DEC-8A9C-E7A408DD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Skalowanie Wertykalne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85DC21E-2E9F-445A-A73D-70B8499C3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3850" y="685800"/>
            <a:ext cx="5084762" cy="3615267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Zwiększenie mocy systemu poprzez dodanie lub wymianę podzespołów na bardziej wydajne.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59E4C48-8659-4480-B519-3E7E733DA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353482"/>
            <a:ext cx="30956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9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E96F18-1C9E-4B67-AC52-2C9444AF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Skalowanie Horyzontalne</a:t>
            </a:r>
          </a:p>
        </p:txBody>
      </p:sp>
      <p:pic>
        <p:nvPicPr>
          <p:cNvPr id="4" name="Symbol zastępczy zawartości 4">
            <a:extLst>
              <a:ext uri="{FF2B5EF4-FFF2-40B4-BE49-F238E27FC236}">
                <a16:creationId xmlns:a16="http://schemas.microsoft.com/office/drawing/2014/main" id="{55F7B6F3-3506-4BC8-9552-36449C83D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6638" y="1278731"/>
            <a:ext cx="4876800" cy="2847975"/>
          </a:xfrm>
          <a:prstGeom prst="rect">
            <a:avLst/>
          </a:prstGeom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CCB902FD-21BE-48F3-8CF6-8860CDD8D6BD}"/>
              </a:ext>
            </a:extLst>
          </p:cNvPr>
          <p:cNvSpPr/>
          <p:nvPr/>
        </p:nvSpPr>
        <p:spPr>
          <a:xfrm>
            <a:off x="6170612" y="1479165"/>
            <a:ext cx="51486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Zwiększenie mocy systemu poprzez dodanie nowych takich samych lub bardzo zbliżonych do siebie maszyn.</a:t>
            </a:r>
          </a:p>
        </p:txBody>
      </p:sp>
    </p:spTree>
    <p:extLst>
      <p:ext uri="{BB962C8B-B14F-4D97-AF65-F5344CB8AC3E}">
        <p14:creationId xmlns:p14="http://schemas.microsoft.com/office/powerpoint/2010/main" val="89773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EC10F1-ADA1-43E5-8D6C-47B44FAA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pl-PL"/>
              <a:t>Sharding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70F1FB6-2E15-4256-8C0A-F1E1EB969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39" y="777361"/>
            <a:ext cx="5304759" cy="3488455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99D530-056D-4E00-94BE-26E58A9DA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Technika polegająca rozdzieleniu danych na różne bazy</a:t>
            </a:r>
          </a:p>
        </p:txBody>
      </p:sp>
    </p:spTree>
    <p:extLst>
      <p:ext uri="{BB962C8B-B14F-4D97-AF65-F5344CB8AC3E}">
        <p14:creationId xmlns:p14="http://schemas.microsoft.com/office/powerpoint/2010/main" val="44606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D6D0F4-7E1A-4DAC-9986-212A4F84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Replication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2867F6-3FFF-4C87-B571-77CECE1A2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Technika kopiowania danych do innych baz danych.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Techniki </a:t>
            </a:r>
            <a:r>
              <a:rPr lang="pl-PL" dirty="0" err="1">
                <a:solidFill>
                  <a:schemeClr val="tx1"/>
                </a:solidFill>
              </a:rPr>
              <a:t>replikacyjne</a:t>
            </a:r>
            <a:r>
              <a:rPr lang="pl-PL" dirty="0">
                <a:solidFill>
                  <a:schemeClr val="tx1"/>
                </a:solidFill>
              </a:rPr>
              <a:t>:</a:t>
            </a:r>
          </a:p>
          <a:p>
            <a:r>
              <a:rPr lang="pl-PL" dirty="0" err="1">
                <a:solidFill>
                  <a:schemeClr val="tx1"/>
                </a:solidFill>
              </a:rPr>
              <a:t>Transactional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replication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pl-PL" dirty="0" err="1">
                <a:solidFill>
                  <a:schemeClr val="tx1"/>
                </a:solidFill>
              </a:rPr>
              <a:t>Merge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replication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pl-PL" dirty="0" err="1">
                <a:solidFill>
                  <a:schemeClr val="tx1"/>
                </a:solidFill>
              </a:rPr>
              <a:t>Snapshot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replication</a:t>
            </a:r>
            <a:br>
              <a:rPr lang="pl-PL" dirty="0"/>
            </a:br>
            <a:r>
              <a:rPr lang="pl-PL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19179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1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3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25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27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42B145A-8957-4D18-9681-4EC99E56D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754" y="628617"/>
            <a:ext cx="6368858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Master-SLAVE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A63F47-28DD-4975-9662-635666F4F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845" y="3843868"/>
            <a:ext cx="5233180" cy="15647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 dirty="0" err="1">
                <a:solidFill>
                  <a:schemeClr val="tx1"/>
                </a:solidFill>
              </a:rPr>
              <a:t>Technika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łączenia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serwerów</a:t>
            </a:r>
            <a:r>
              <a:rPr lang="en-US" sz="2100" dirty="0">
                <a:solidFill>
                  <a:schemeClr val="tx1"/>
                </a:solidFill>
              </a:rPr>
              <a:t> z </a:t>
            </a:r>
            <a:r>
              <a:rPr lang="en-US" sz="2100" dirty="0" err="1">
                <a:solidFill>
                  <a:schemeClr val="tx1"/>
                </a:solidFill>
              </a:rPr>
              <a:t>których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jeden</a:t>
            </a:r>
            <a:r>
              <a:rPr lang="en-US" sz="2100" dirty="0">
                <a:solidFill>
                  <a:schemeClr val="tx1"/>
                </a:solidFill>
              </a:rPr>
              <a:t> jest </a:t>
            </a:r>
            <a:r>
              <a:rPr lang="en-US" sz="2100" dirty="0" err="1">
                <a:solidFill>
                  <a:schemeClr val="tx1"/>
                </a:solidFill>
              </a:rPr>
              <a:t>serwerem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głównym</a:t>
            </a:r>
            <a:r>
              <a:rPr lang="en-US" sz="2100" dirty="0">
                <a:solidFill>
                  <a:schemeClr val="tx1"/>
                </a:solidFill>
              </a:rPr>
              <a:t> a </a:t>
            </a:r>
            <a:r>
              <a:rPr lang="en-US" sz="2100" dirty="0" err="1">
                <a:solidFill>
                  <a:schemeClr val="tx1"/>
                </a:solidFill>
              </a:rPr>
              <a:t>pozostałe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są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jemu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podległe</a:t>
            </a:r>
            <a:endParaRPr lang="en-US" sz="2100" dirty="0">
              <a:solidFill>
                <a:schemeClr val="tx1"/>
              </a:solidFill>
            </a:endParaRPr>
          </a:p>
        </p:txBody>
      </p:sp>
      <p:pic>
        <p:nvPicPr>
          <p:cNvPr id="13" name="Obraz 12" descr="Obraz zawierający tekst, mapa&#10;&#10;Opis wygenerowany automatycznie">
            <a:extLst>
              <a:ext uri="{FF2B5EF4-FFF2-40B4-BE49-F238E27FC236}">
                <a16:creationId xmlns:a16="http://schemas.microsoft.com/office/drawing/2014/main" id="{AEB387BA-67B9-4E5A-84DD-CA54A0934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33" y="1070829"/>
            <a:ext cx="4004489" cy="4391663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43" name="Group 29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31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695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F3D93C-C9B5-47D3-A818-66B49571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pl-PL" dirty="0"/>
              <a:t>Peer-to-</a:t>
            </a:r>
            <a:r>
              <a:rPr lang="pl-PL" dirty="0" err="1"/>
              <a:t>peer</a:t>
            </a:r>
            <a:endParaRPr lang="pl-PL" dirty="0"/>
          </a:p>
        </p:txBody>
      </p:sp>
      <p:pic>
        <p:nvPicPr>
          <p:cNvPr id="4" name="Obraz 3" descr="Obraz zawierający zegar, znak&#10;&#10;Opis wygenerowany automatycznie">
            <a:extLst>
              <a:ext uri="{FF2B5EF4-FFF2-40B4-BE49-F238E27FC236}">
                <a16:creationId xmlns:a16="http://schemas.microsoft.com/office/drawing/2014/main" id="{DEB1EB37-D919-4347-AF17-D4D8B563F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822548"/>
            <a:ext cx="3193436" cy="357588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67C678-46A4-4F1B-AACD-8B9059FE9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991" y="822548"/>
            <a:ext cx="4419171" cy="3575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Technika łączenia serwerów w którym każdy jest serwerem równorzędnym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62502946"/>
      </p:ext>
    </p:extLst>
  </p:cSld>
  <p:clrMapOvr>
    <a:masterClrMapping/>
  </p:clrMapOvr>
</p:sld>
</file>

<file path=ppt/theme/theme1.xml><?xml version="1.0" encoding="utf-8"?>
<a:theme xmlns:a="http://schemas.openxmlformats.org/drawingml/2006/main" name="Wycinek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112</Words>
  <Application>Microsoft Office PowerPoint</Application>
  <PresentationFormat>Panoramiczny</PresentationFormat>
  <Paragraphs>30</Paragraphs>
  <Slides>8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3</vt:lpstr>
      <vt:lpstr>Wycinek</vt:lpstr>
      <vt:lpstr>Bazy Danych i big data</vt:lpstr>
      <vt:lpstr>Skalowanie</vt:lpstr>
      <vt:lpstr>Skalowanie Wertykalne</vt:lpstr>
      <vt:lpstr>Skalowanie Horyzontalne</vt:lpstr>
      <vt:lpstr>Sharding</vt:lpstr>
      <vt:lpstr>Replication</vt:lpstr>
      <vt:lpstr>Master-SLAVE</vt:lpstr>
      <vt:lpstr>Peer-to-peer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Bazy Danych i big data</dc:title>
  <dc:creator>Bartłomiej Parowicz</dc:creator>
  <cp:lastModifiedBy>Bartłomiej Parowicz</cp:lastModifiedBy>
  <cp:revision>3</cp:revision>
  <dcterms:created xsi:type="dcterms:W3CDTF">2019-11-15T17:30:58Z</dcterms:created>
  <dcterms:modified xsi:type="dcterms:W3CDTF">2020-11-15T14:04:11Z</dcterms:modified>
</cp:coreProperties>
</file>