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9" r:id="rId4"/>
    <p:sldId id="263" r:id="rId5"/>
    <p:sldId id="260" r:id="rId6"/>
    <p:sldId id="261" r:id="rId7"/>
    <p:sldId id="268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73823" autoAdjust="0"/>
  </p:normalViewPr>
  <p:slideViewPr>
    <p:cSldViewPr snapToGrid="0">
      <p:cViewPr varScale="1">
        <p:scale>
          <a:sx n="120" d="100"/>
          <a:sy n="120" d="100"/>
        </p:scale>
        <p:origin x="4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72436-D38D-4C83-AF19-AFA798B04AF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E91FA3-CB0E-476E-9FE0-70704A9AEFB6}">
      <dgm:prSet/>
      <dgm:spPr/>
      <dgm:t>
        <a:bodyPr/>
        <a:lstStyle/>
        <a:p>
          <a:r>
            <a:rPr lang="pl-PL"/>
            <a:t>Spójność w odniesieniu do innych użytkowników</a:t>
          </a:r>
          <a:endParaRPr lang="en-US"/>
        </a:p>
      </dgm:t>
    </dgm:pt>
    <dgm:pt modelId="{1941A0EE-971F-4332-B77D-0EF1015C5A5F}" type="parTrans" cxnId="{ECC16A4E-D81D-431A-81DC-51FA2AA06DFE}">
      <dgm:prSet/>
      <dgm:spPr/>
      <dgm:t>
        <a:bodyPr/>
        <a:lstStyle/>
        <a:p>
          <a:endParaRPr lang="en-US"/>
        </a:p>
      </dgm:t>
    </dgm:pt>
    <dgm:pt modelId="{1A9990F9-5DEE-408B-866D-86E73BA6D864}" type="sibTrans" cxnId="{ECC16A4E-D81D-431A-81DC-51FA2AA06DFE}">
      <dgm:prSet/>
      <dgm:spPr/>
      <dgm:t>
        <a:bodyPr/>
        <a:lstStyle/>
        <a:p>
          <a:endParaRPr lang="en-US"/>
        </a:p>
      </dgm:t>
    </dgm:pt>
    <dgm:pt modelId="{D70200FA-9866-4891-8A6D-0D9FA264F724}">
      <dgm:prSet/>
      <dgm:spPr/>
      <dgm:t>
        <a:bodyPr/>
        <a:lstStyle/>
        <a:p>
          <a:r>
            <a:rPr lang="pl-PL"/>
            <a:t>Spójność w obrębie jednej sesji</a:t>
          </a:r>
          <a:endParaRPr lang="en-US"/>
        </a:p>
      </dgm:t>
    </dgm:pt>
    <dgm:pt modelId="{3998F2E1-9DE4-4B38-B329-9A3B110721E6}" type="parTrans" cxnId="{12B7B9C7-B4AC-4418-B7F3-53F54A923C1B}">
      <dgm:prSet/>
      <dgm:spPr/>
      <dgm:t>
        <a:bodyPr/>
        <a:lstStyle/>
        <a:p>
          <a:endParaRPr lang="en-US"/>
        </a:p>
      </dgm:t>
    </dgm:pt>
    <dgm:pt modelId="{8B6CF5BD-A338-44B8-86F1-A129899E46DF}" type="sibTrans" cxnId="{12B7B9C7-B4AC-4418-B7F3-53F54A923C1B}">
      <dgm:prSet/>
      <dgm:spPr/>
      <dgm:t>
        <a:bodyPr/>
        <a:lstStyle/>
        <a:p>
          <a:endParaRPr lang="en-US"/>
        </a:p>
      </dgm:t>
    </dgm:pt>
    <dgm:pt modelId="{790EFA16-77BC-4516-9DC9-3339B314A921}">
      <dgm:prSet/>
      <dgm:spPr/>
      <dgm:t>
        <a:bodyPr/>
        <a:lstStyle/>
        <a:p>
          <a:r>
            <a:rPr lang="pl-PL"/>
            <a:t>Spójność w obrębie jednego żądania</a:t>
          </a:r>
          <a:endParaRPr lang="en-US"/>
        </a:p>
      </dgm:t>
    </dgm:pt>
    <dgm:pt modelId="{269D03CF-5D9E-4799-A7BF-3DC506794B16}" type="parTrans" cxnId="{324BBD64-B7FE-441C-A75B-6F5C1CCCA106}">
      <dgm:prSet/>
      <dgm:spPr/>
      <dgm:t>
        <a:bodyPr/>
        <a:lstStyle/>
        <a:p>
          <a:endParaRPr lang="en-US"/>
        </a:p>
      </dgm:t>
    </dgm:pt>
    <dgm:pt modelId="{478DDDBB-9218-4FD7-A19E-004BEFB4E3F7}" type="sibTrans" cxnId="{324BBD64-B7FE-441C-A75B-6F5C1CCCA106}">
      <dgm:prSet/>
      <dgm:spPr/>
      <dgm:t>
        <a:bodyPr/>
        <a:lstStyle/>
        <a:p>
          <a:endParaRPr lang="en-US"/>
        </a:p>
      </dgm:t>
    </dgm:pt>
    <dgm:pt modelId="{AE018249-354B-480B-8D0B-F4B83355CFBC}">
      <dgm:prSet/>
      <dgm:spPr/>
      <dgm:t>
        <a:bodyPr/>
        <a:lstStyle/>
        <a:p>
          <a:r>
            <a:rPr lang="pl-PL"/>
            <a:t>Spójność z rzeczywistością</a:t>
          </a:r>
          <a:endParaRPr lang="en-US"/>
        </a:p>
      </dgm:t>
    </dgm:pt>
    <dgm:pt modelId="{B9367958-2E88-4009-9343-3ACCBBB157A0}" type="parTrans" cxnId="{D89F588D-34CE-40DC-9E18-D2CA7F95B0F7}">
      <dgm:prSet/>
      <dgm:spPr/>
      <dgm:t>
        <a:bodyPr/>
        <a:lstStyle/>
        <a:p>
          <a:endParaRPr lang="en-US"/>
        </a:p>
      </dgm:t>
    </dgm:pt>
    <dgm:pt modelId="{E638B405-3293-4BC3-9327-AE8E43459CEE}" type="sibTrans" cxnId="{D89F588D-34CE-40DC-9E18-D2CA7F95B0F7}">
      <dgm:prSet/>
      <dgm:spPr/>
      <dgm:t>
        <a:bodyPr/>
        <a:lstStyle/>
        <a:p>
          <a:endParaRPr lang="en-US"/>
        </a:p>
      </dgm:t>
    </dgm:pt>
    <dgm:pt modelId="{8E71FC56-4A89-4C31-B097-60070385FDB6}" type="pres">
      <dgm:prSet presAssocID="{EC772436-D38D-4C83-AF19-AFA798B04AFB}" presName="matrix" presStyleCnt="0">
        <dgm:presLayoutVars>
          <dgm:chMax val="1"/>
          <dgm:dir/>
          <dgm:resizeHandles val="exact"/>
        </dgm:presLayoutVars>
      </dgm:prSet>
      <dgm:spPr/>
    </dgm:pt>
    <dgm:pt modelId="{8D362252-19B5-4BF3-84D8-8ABBF73DC973}" type="pres">
      <dgm:prSet presAssocID="{EC772436-D38D-4C83-AF19-AFA798B04AFB}" presName="diamond" presStyleLbl="bgShp" presStyleIdx="0" presStyleCnt="1"/>
      <dgm:spPr/>
    </dgm:pt>
    <dgm:pt modelId="{52B7186F-5154-47E0-B3D9-D8B8E63000F1}" type="pres">
      <dgm:prSet presAssocID="{EC772436-D38D-4C83-AF19-AFA798B04A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EA7C8D7-1525-48B2-9735-F55555D5E904}" type="pres">
      <dgm:prSet presAssocID="{EC772436-D38D-4C83-AF19-AFA798B04A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9379A1-3990-4731-AB8D-126D950EEB1C}" type="pres">
      <dgm:prSet presAssocID="{EC772436-D38D-4C83-AF19-AFA798B04A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A7284E-E5BF-4952-B6C0-762264AB6D27}" type="pres">
      <dgm:prSet presAssocID="{EC772436-D38D-4C83-AF19-AFA798B04A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4BBD64-B7FE-441C-A75B-6F5C1CCCA106}" srcId="{EC772436-D38D-4C83-AF19-AFA798B04AFB}" destId="{790EFA16-77BC-4516-9DC9-3339B314A921}" srcOrd="2" destOrd="0" parTransId="{269D03CF-5D9E-4799-A7BF-3DC506794B16}" sibTransId="{478DDDBB-9218-4FD7-A19E-004BEFB4E3F7}"/>
    <dgm:cxn modelId="{61F1ED46-04C7-4703-B625-8A322A4DC5D8}" type="presOf" srcId="{13E91FA3-CB0E-476E-9FE0-70704A9AEFB6}" destId="{52B7186F-5154-47E0-B3D9-D8B8E63000F1}" srcOrd="0" destOrd="0" presId="urn:microsoft.com/office/officeart/2005/8/layout/matrix3"/>
    <dgm:cxn modelId="{ECC16A4E-D81D-431A-81DC-51FA2AA06DFE}" srcId="{EC772436-D38D-4C83-AF19-AFA798B04AFB}" destId="{13E91FA3-CB0E-476E-9FE0-70704A9AEFB6}" srcOrd="0" destOrd="0" parTransId="{1941A0EE-971F-4332-B77D-0EF1015C5A5F}" sibTransId="{1A9990F9-5DEE-408B-866D-86E73BA6D864}"/>
    <dgm:cxn modelId="{2D162252-6742-4546-AE5D-DF881EC29879}" type="presOf" srcId="{EC772436-D38D-4C83-AF19-AFA798B04AFB}" destId="{8E71FC56-4A89-4C31-B097-60070385FDB6}" srcOrd="0" destOrd="0" presId="urn:microsoft.com/office/officeart/2005/8/layout/matrix3"/>
    <dgm:cxn modelId="{FBCD8B7B-E984-4AB5-B461-9A6116717A40}" type="presOf" srcId="{D70200FA-9866-4891-8A6D-0D9FA264F724}" destId="{2EA7C8D7-1525-48B2-9735-F55555D5E904}" srcOrd="0" destOrd="0" presId="urn:microsoft.com/office/officeart/2005/8/layout/matrix3"/>
    <dgm:cxn modelId="{95B6B47E-A56D-4E11-B8A3-66927083DE2E}" type="presOf" srcId="{AE018249-354B-480B-8D0B-F4B83355CFBC}" destId="{5DA7284E-E5BF-4952-B6C0-762264AB6D27}" srcOrd="0" destOrd="0" presId="urn:microsoft.com/office/officeart/2005/8/layout/matrix3"/>
    <dgm:cxn modelId="{D89F588D-34CE-40DC-9E18-D2CA7F95B0F7}" srcId="{EC772436-D38D-4C83-AF19-AFA798B04AFB}" destId="{AE018249-354B-480B-8D0B-F4B83355CFBC}" srcOrd="3" destOrd="0" parTransId="{B9367958-2E88-4009-9343-3ACCBBB157A0}" sibTransId="{E638B405-3293-4BC3-9327-AE8E43459CEE}"/>
    <dgm:cxn modelId="{12B7B9C7-B4AC-4418-B7F3-53F54A923C1B}" srcId="{EC772436-D38D-4C83-AF19-AFA798B04AFB}" destId="{D70200FA-9866-4891-8A6D-0D9FA264F724}" srcOrd="1" destOrd="0" parTransId="{3998F2E1-9DE4-4B38-B329-9A3B110721E6}" sibTransId="{8B6CF5BD-A338-44B8-86F1-A129899E46DF}"/>
    <dgm:cxn modelId="{0E991FE4-BE10-47D6-A811-A8061DE1FF45}" type="presOf" srcId="{790EFA16-77BC-4516-9DC9-3339B314A921}" destId="{B09379A1-3990-4731-AB8D-126D950EEB1C}" srcOrd="0" destOrd="0" presId="urn:microsoft.com/office/officeart/2005/8/layout/matrix3"/>
    <dgm:cxn modelId="{30B7F242-72EF-4C3B-8930-9812B6FC8527}" type="presParOf" srcId="{8E71FC56-4A89-4C31-B097-60070385FDB6}" destId="{8D362252-19B5-4BF3-84D8-8ABBF73DC973}" srcOrd="0" destOrd="0" presId="urn:microsoft.com/office/officeart/2005/8/layout/matrix3"/>
    <dgm:cxn modelId="{EB56F77A-543C-482A-8379-7E6DD30C98E6}" type="presParOf" srcId="{8E71FC56-4A89-4C31-B097-60070385FDB6}" destId="{52B7186F-5154-47E0-B3D9-D8B8E63000F1}" srcOrd="1" destOrd="0" presId="urn:microsoft.com/office/officeart/2005/8/layout/matrix3"/>
    <dgm:cxn modelId="{FC7F9424-BA8B-4EF3-B532-FAB0559AA00C}" type="presParOf" srcId="{8E71FC56-4A89-4C31-B097-60070385FDB6}" destId="{2EA7C8D7-1525-48B2-9735-F55555D5E904}" srcOrd="2" destOrd="0" presId="urn:microsoft.com/office/officeart/2005/8/layout/matrix3"/>
    <dgm:cxn modelId="{6568A28A-2CB1-4C67-BDFD-3C544AC36A04}" type="presParOf" srcId="{8E71FC56-4A89-4C31-B097-60070385FDB6}" destId="{B09379A1-3990-4731-AB8D-126D950EEB1C}" srcOrd="3" destOrd="0" presId="urn:microsoft.com/office/officeart/2005/8/layout/matrix3"/>
    <dgm:cxn modelId="{4CDBC673-3A98-4FA8-BC2A-C320556E4D28}" type="presParOf" srcId="{8E71FC56-4A89-4C31-B097-60070385FDB6}" destId="{5DA7284E-E5BF-4952-B6C0-762264AB6D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1F17F7-1337-42DD-9F25-80E6AA2008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E5BAF2-13B7-47AC-9DE3-0512D4D5805B}">
      <dgm:prSet/>
      <dgm:spPr/>
      <dgm:t>
        <a:bodyPr/>
        <a:lstStyle/>
        <a:p>
          <a:r>
            <a:rPr lang="pl-PL"/>
            <a:t>ACID</a:t>
          </a:r>
          <a:endParaRPr lang="en-US"/>
        </a:p>
      </dgm:t>
    </dgm:pt>
    <dgm:pt modelId="{46872EB7-21D6-4049-A955-B6AD0AA4433D}" type="parTrans" cxnId="{7B277574-D87A-47E4-94BF-4E8C76D5A67B}">
      <dgm:prSet/>
      <dgm:spPr/>
      <dgm:t>
        <a:bodyPr/>
        <a:lstStyle/>
        <a:p>
          <a:endParaRPr lang="en-US"/>
        </a:p>
      </dgm:t>
    </dgm:pt>
    <dgm:pt modelId="{21175C4C-DD83-4196-BD55-AA41E740A62A}" type="sibTrans" cxnId="{7B277574-D87A-47E4-94BF-4E8C76D5A67B}">
      <dgm:prSet/>
      <dgm:spPr/>
      <dgm:t>
        <a:bodyPr/>
        <a:lstStyle/>
        <a:p>
          <a:endParaRPr lang="en-US"/>
        </a:p>
      </dgm:t>
    </dgm:pt>
    <dgm:pt modelId="{915214FA-6A8B-458F-A8D3-2AA390DBBB39}">
      <dgm:prSet/>
      <dgm:spPr/>
      <dgm:t>
        <a:bodyPr/>
        <a:lstStyle/>
        <a:p>
          <a:r>
            <a:rPr lang="pl-PL"/>
            <a:t>MVCC</a:t>
          </a:r>
          <a:endParaRPr lang="en-US"/>
        </a:p>
      </dgm:t>
    </dgm:pt>
    <dgm:pt modelId="{E1D10B98-53A0-42DC-90DA-5E58C9FE6F85}" type="parTrans" cxnId="{6DEE245D-0AE6-4C38-B26B-7004417249EF}">
      <dgm:prSet/>
      <dgm:spPr/>
      <dgm:t>
        <a:bodyPr/>
        <a:lstStyle/>
        <a:p>
          <a:endParaRPr lang="en-US"/>
        </a:p>
      </dgm:t>
    </dgm:pt>
    <dgm:pt modelId="{AC7330A5-D544-4934-B0E1-38AB1691E1D4}" type="sibTrans" cxnId="{6DEE245D-0AE6-4C38-B26B-7004417249EF}">
      <dgm:prSet/>
      <dgm:spPr/>
      <dgm:t>
        <a:bodyPr/>
        <a:lstStyle/>
        <a:p>
          <a:endParaRPr lang="en-US"/>
        </a:p>
      </dgm:t>
    </dgm:pt>
    <dgm:pt modelId="{56B2A3E9-4A85-4E3C-A73C-62CE26F1C1B6}">
      <dgm:prSet/>
      <dgm:spPr/>
      <dgm:t>
        <a:bodyPr/>
        <a:lstStyle/>
        <a:p>
          <a:r>
            <a:rPr lang="pl-PL"/>
            <a:t>2PC</a:t>
          </a:r>
          <a:endParaRPr lang="en-US"/>
        </a:p>
      </dgm:t>
    </dgm:pt>
    <dgm:pt modelId="{A319D514-D4B9-4710-8620-F3C582FF3F9F}" type="parTrans" cxnId="{6E19FABB-7B5D-43F3-88EF-42DF2CF13F50}">
      <dgm:prSet/>
      <dgm:spPr/>
      <dgm:t>
        <a:bodyPr/>
        <a:lstStyle/>
        <a:p>
          <a:endParaRPr lang="en-US"/>
        </a:p>
      </dgm:t>
    </dgm:pt>
    <dgm:pt modelId="{785B78D0-8B96-420E-9B2D-333FDF5815ED}" type="sibTrans" cxnId="{6E19FABB-7B5D-43F3-88EF-42DF2CF13F50}">
      <dgm:prSet/>
      <dgm:spPr/>
      <dgm:t>
        <a:bodyPr/>
        <a:lstStyle/>
        <a:p>
          <a:endParaRPr lang="en-US"/>
        </a:p>
      </dgm:t>
    </dgm:pt>
    <dgm:pt modelId="{F9EBA11E-0021-439E-BC8B-39AE9F9E3FC2}" type="pres">
      <dgm:prSet presAssocID="{D21F17F7-1337-42DD-9F25-80E6AA2008E2}" presName="root" presStyleCnt="0">
        <dgm:presLayoutVars>
          <dgm:dir/>
          <dgm:resizeHandles val="exact"/>
        </dgm:presLayoutVars>
      </dgm:prSet>
      <dgm:spPr/>
    </dgm:pt>
    <dgm:pt modelId="{56E69FBB-AB94-4772-BEDC-3D030C431784}" type="pres">
      <dgm:prSet presAssocID="{DDE5BAF2-13B7-47AC-9DE3-0512D4D5805B}" presName="compNode" presStyleCnt="0"/>
      <dgm:spPr/>
    </dgm:pt>
    <dgm:pt modelId="{509F2BDC-F6E7-4FDD-B3E4-3F8B16542CAA}" type="pres">
      <dgm:prSet presAssocID="{DDE5BAF2-13B7-47AC-9DE3-0512D4D5805B}" presName="bgRect" presStyleLbl="bgShp" presStyleIdx="0" presStyleCnt="3"/>
      <dgm:spPr/>
    </dgm:pt>
    <dgm:pt modelId="{3C57A570-589F-47A9-9A07-7825D33C5FF9}" type="pres">
      <dgm:prSet presAssocID="{DDE5BAF2-13B7-47AC-9DE3-0512D4D580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7DDBD9A-66C2-4640-987E-14C5780F90EF}" type="pres">
      <dgm:prSet presAssocID="{DDE5BAF2-13B7-47AC-9DE3-0512D4D5805B}" presName="spaceRect" presStyleCnt="0"/>
      <dgm:spPr/>
    </dgm:pt>
    <dgm:pt modelId="{6FE4E31A-76BB-40A9-A570-382EFF8E805F}" type="pres">
      <dgm:prSet presAssocID="{DDE5BAF2-13B7-47AC-9DE3-0512D4D5805B}" presName="parTx" presStyleLbl="revTx" presStyleIdx="0" presStyleCnt="3">
        <dgm:presLayoutVars>
          <dgm:chMax val="0"/>
          <dgm:chPref val="0"/>
        </dgm:presLayoutVars>
      </dgm:prSet>
      <dgm:spPr/>
    </dgm:pt>
    <dgm:pt modelId="{4CF7E84C-9325-4DBC-B517-F8554F4D654A}" type="pres">
      <dgm:prSet presAssocID="{21175C4C-DD83-4196-BD55-AA41E740A62A}" presName="sibTrans" presStyleCnt="0"/>
      <dgm:spPr/>
    </dgm:pt>
    <dgm:pt modelId="{58AE1BE4-558B-452B-9FD4-C35D18474EF1}" type="pres">
      <dgm:prSet presAssocID="{915214FA-6A8B-458F-A8D3-2AA390DBBB39}" presName="compNode" presStyleCnt="0"/>
      <dgm:spPr/>
    </dgm:pt>
    <dgm:pt modelId="{6E343F3E-65BB-4CA4-B082-DBE6F61A4E03}" type="pres">
      <dgm:prSet presAssocID="{915214FA-6A8B-458F-A8D3-2AA390DBBB39}" presName="bgRect" presStyleLbl="bgShp" presStyleIdx="1" presStyleCnt="3"/>
      <dgm:spPr/>
    </dgm:pt>
    <dgm:pt modelId="{1FDE117C-7E9C-4899-ACD1-594A0CB35081}" type="pres">
      <dgm:prSet presAssocID="{915214FA-6A8B-458F-A8D3-2AA390DBBB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6909F68-4617-4B2E-826C-0BB860FB1954}" type="pres">
      <dgm:prSet presAssocID="{915214FA-6A8B-458F-A8D3-2AA390DBBB39}" presName="spaceRect" presStyleCnt="0"/>
      <dgm:spPr/>
    </dgm:pt>
    <dgm:pt modelId="{C904E57D-1631-4112-8757-AEC4C7FCAC1F}" type="pres">
      <dgm:prSet presAssocID="{915214FA-6A8B-458F-A8D3-2AA390DBBB39}" presName="parTx" presStyleLbl="revTx" presStyleIdx="1" presStyleCnt="3">
        <dgm:presLayoutVars>
          <dgm:chMax val="0"/>
          <dgm:chPref val="0"/>
        </dgm:presLayoutVars>
      </dgm:prSet>
      <dgm:spPr/>
    </dgm:pt>
    <dgm:pt modelId="{057A0597-DA3C-4107-83F5-395E70E79947}" type="pres">
      <dgm:prSet presAssocID="{AC7330A5-D544-4934-B0E1-38AB1691E1D4}" presName="sibTrans" presStyleCnt="0"/>
      <dgm:spPr/>
    </dgm:pt>
    <dgm:pt modelId="{2AC483F6-D701-40F0-864C-C6C91E264D5A}" type="pres">
      <dgm:prSet presAssocID="{56B2A3E9-4A85-4E3C-A73C-62CE26F1C1B6}" presName="compNode" presStyleCnt="0"/>
      <dgm:spPr/>
    </dgm:pt>
    <dgm:pt modelId="{EBE32222-3E9B-4BD0-8554-1BD77600AA86}" type="pres">
      <dgm:prSet presAssocID="{56B2A3E9-4A85-4E3C-A73C-62CE26F1C1B6}" presName="bgRect" presStyleLbl="bgShp" presStyleIdx="2" presStyleCnt="3"/>
      <dgm:spPr/>
    </dgm:pt>
    <dgm:pt modelId="{F21B6BA0-F274-4D2A-AEB2-C4630F548C0E}" type="pres">
      <dgm:prSet presAssocID="{56B2A3E9-4A85-4E3C-A73C-62CE26F1C1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3017244-D5EC-415B-A203-F410B24FC44E}" type="pres">
      <dgm:prSet presAssocID="{56B2A3E9-4A85-4E3C-A73C-62CE26F1C1B6}" presName="spaceRect" presStyleCnt="0"/>
      <dgm:spPr/>
    </dgm:pt>
    <dgm:pt modelId="{1C59B158-03F5-4A5D-ACF6-12FC3F88564D}" type="pres">
      <dgm:prSet presAssocID="{56B2A3E9-4A85-4E3C-A73C-62CE26F1C1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D31814-F404-428A-BC3F-B094D93B452D}" type="presOf" srcId="{D21F17F7-1337-42DD-9F25-80E6AA2008E2}" destId="{F9EBA11E-0021-439E-BC8B-39AE9F9E3FC2}" srcOrd="0" destOrd="0" presId="urn:microsoft.com/office/officeart/2018/2/layout/IconVerticalSolidList"/>
    <dgm:cxn modelId="{6DEE245D-0AE6-4C38-B26B-7004417249EF}" srcId="{D21F17F7-1337-42DD-9F25-80E6AA2008E2}" destId="{915214FA-6A8B-458F-A8D3-2AA390DBBB39}" srcOrd="1" destOrd="0" parTransId="{E1D10B98-53A0-42DC-90DA-5E58C9FE6F85}" sibTransId="{AC7330A5-D544-4934-B0E1-38AB1691E1D4}"/>
    <dgm:cxn modelId="{DA8B1573-BBB1-492E-A372-43AEB2BA4314}" type="presOf" srcId="{915214FA-6A8B-458F-A8D3-2AA390DBBB39}" destId="{C904E57D-1631-4112-8757-AEC4C7FCAC1F}" srcOrd="0" destOrd="0" presId="urn:microsoft.com/office/officeart/2018/2/layout/IconVerticalSolidList"/>
    <dgm:cxn modelId="{7B277574-D87A-47E4-94BF-4E8C76D5A67B}" srcId="{D21F17F7-1337-42DD-9F25-80E6AA2008E2}" destId="{DDE5BAF2-13B7-47AC-9DE3-0512D4D5805B}" srcOrd="0" destOrd="0" parTransId="{46872EB7-21D6-4049-A955-B6AD0AA4433D}" sibTransId="{21175C4C-DD83-4196-BD55-AA41E740A62A}"/>
    <dgm:cxn modelId="{81750DA3-B5E5-44BC-BCEF-B79F1E11F219}" type="presOf" srcId="{DDE5BAF2-13B7-47AC-9DE3-0512D4D5805B}" destId="{6FE4E31A-76BB-40A9-A570-382EFF8E805F}" srcOrd="0" destOrd="0" presId="urn:microsoft.com/office/officeart/2018/2/layout/IconVerticalSolidList"/>
    <dgm:cxn modelId="{6E19FABB-7B5D-43F3-88EF-42DF2CF13F50}" srcId="{D21F17F7-1337-42DD-9F25-80E6AA2008E2}" destId="{56B2A3E9-4A85-4E3C-A73C-62CE26F1C1B6}" srcOrd="2" destOrd="0" parTransId="{A319D514-D4B9-4710-8620-F3C582FF3F9F}" sibTransId="{785B78D0-8B96-420E-9B2D-333FDF5815ED}"/>
    <dgm:cxn modelId="{8814E0C5-79FA-48A5-8ACD-36257FA44350}" type="presOf" srcId="{56B2A3E9-4A85-4E3C-A73C-62CE26F1C1B6}" destId="{1C59B158-03F5-4A5D-ACF6-12FC3F88564D}" srcOrd="0" destOrd="0" presId="urn:microsoft.com/office/officeart/2018/2/layout/IconVerticalSolidList"/>
    <dgm:cxn modelId="{53E4D342-D339-4E89-933B-A4AC3B150E36}" type="presParOf" srcId="{F9EBA11E-0021-439E-BC8B-39AE9F9E3FC2}" destId="{56E69FBB-AB94-4772-BEDC-3D030C431784}" srcOrd="0" destOrd="0" presId="urn:microsoft.com/office/officeart/2018/2/layout/IconVerticalSolidList"/>
    <dgm:cxn modelId="{088B022E-B146-4E9C-982C-655CA5798FD4}" type="presParOf" srcId="{56E69FBB-AB94-4772-BEDC-3D030C431784}" destId="{509F2BDC-F6E7-4FDD-B3E4-3F8B16542CAA}" srcOrd="0" destOrd="0" presId="urn:microsoft.com/office/officeart/2018/2/layout/IconVerticalSolidList"/>
    <dgm:cxn modelId="{8DEF8E41-A11E-476E-914B-8C44578F09C0}" type="presParOf" srcId="{56E69FBB-AB94-4772-BEDC-3D030C431784}" destId="{3C57A570-589F-47A9-9A07-7825D33C5FF9}" srcOrd="1" destOrd="0" presId="urn:microsoft.com/office/officeart/2018/2/layout/IconVerticalSolidList"/>
    <dgm:cxn modelId="{011ABF9C-CE67-4C09-A2DD-E1922CA484AC}" type="presParOf" srcId="{56E69FBB-AB94-4772-BEDC-3D030C431784}" destId="{37DDBD9A-66C2-4640-987E-14C5780F90EF}" srcOrd="2" destOrd="0" presId="urn:microsoft.com/office/officeart/2018/2/layout/IconVerticalSolidList"/>
    <dgm:cxn modelId="{32DDC7E9-431D-4D55-A487-A88B51B542C9}" type="presParOf" srcId="{56E69FBB-AB94-4772-BEDC-3D030C431784}" destId="{6FE4E31A-76BB-40A9-A570-382EFF8E805F}" srcOrd="3" destOrd="0" presId="urn:microsoft.com/office/officeart/2018/2/layout/IconVerticalSolidList"/>
    <dgm:cxn modelId="{55908056-2427-4E83-A237-69626F997621}" type="presParOf" srcId="{F9EBA11E-0021-439E-BC8B-39AE9F9E3FC2}" destId="{4CF7E84C-9325-4DBC-B517-F8554F4D654A}" srcOrd="1" destOrd="0" presId="urn:microsoft.com/office/officeart/2018/2/layout/IconVerticalSolidList"/>
    <dgm:cxn modelId="{F485DD5A-D83E-4D02-A2A0-6065C3708458}" type="presParOf" srcId="{F9EBA11E-0021-439E-BC8B-39AE9F9E3FC2}" destId="{58AE1BE4-558B-452B-9FD4-C35D18474EF1}" srcOrd="2" destOrd="0" presId="urn:microsoft.com/office/officeart/2018/2/layout/IconVerticalSolidList"/>
    <dgm:cxn modelId="{DDA94381-89D8-4E52-93F4-90A56CF817E7}" type="presParOf" srcId="{58AE1BE4-558B-452B-9FD4-C35D18474EF1}" destId="{6E343F3E-65BB-4CA4-B082-DBE6F61A4E03}" srcOrd="0" destOrd="0" presId="urn:microsoft.com/office/officeart/2018/2/layout/IconVerticalSolidList"/>
    <dgm:cxn modelId="{6CCB83B4-CDE1-4DC1-919E-58B635B97DFF}" type="presParOf" srcId="{58AE1BE4-558B-452B-9FD4-C35D18474EF1}" destId="{1FDE117C-7E9C-4899-ACD1-594A0CB35081}" srcOrd="1" destOrd="0" presId="urn:microsoft.com/office/officeart/2018/2/layout/IconVerticalSolidList"/>
    <dgm:cxn modelId="{BC44D3CB-011B-404F-AC3A-573F7A660BE0}" type="presParOf" srcId="{58AE1BE4-558B-452B-9FD4-C35D18474EF1}" destId="{06909F68-4617-4B2E-826C-0BB860FB1954}" srcOrd="2" destOrd="0" presId="urn:microsoft.com/office/officeart/2018/2/layout/IconVerticalSolidList"/>
    <dgm:cxn modelId="{86872E4F-B4C7-4748-AF96-BF1BD8BCE7B6}" type="presParOf" srcId="{58AE1BE4-558B-452B-9FD4-C35D18474EF1}" destId="{C904E57D-1631-4112-8757-AEC4C7FCAC1F}" srcOrd="3" destOrd="0" presId="urn:microsoft.com/office/officeart/2018/2/layout/IconVerticalSolidList"/>
    <dgm:cxn modelId="{B932803E-B152-445B-AF09-2311E140B33E}" type="presParOf" srcId="{F9EBA11E-0021-439E-BC8B-39AE9F9E3FC2}" destId="{057A0597-DA3C-4107-83F5-395E70E79947}" srcOrd="3" destOrd="0" presId="urn:microsoft.com/office/officeart/2018/2/layout/IconVerticalSolidList"/>
    <dgm:cxn modelId="{90B30E62-6041-4175-9FC1-42096DBCC45B}" type="presParOf" srcId="{F9EBA11E-0021-439E-BC8B-39AE9F9E3FC2}" destId="{2AC483F6-D701-40F0-864C-C6C91E264D5A}" srcOrd="4" destOrd="0" presId="urn:microsoft.com/office/officeart/2018/2/layout/IconVerticalSolidList"/>
    <dgm:cxn modelId="{9CEB3114-D217-402E-B13C-9F4A000A185C}" type="presParOf" srcId="{2AC483F6-D701-40F0-864C-C6C91E264D5A}" destId="{EBE32222-3E9B-4BD0-8554-1BD77600AA86}" srcOrd="0" destOrd="0" presId="urn:microsoft.com/office/officeart/2018/2/layout/IconVerticalSolidList"/>
    <dgm:cxn modelId="{52D5EBA6-60D4-4B7D-B7F3-A8C2B483B659}" type="presParOf" srcId="{2AC483F6-D701-40F0-864C-C6C91E264D5A}" destId="{F21B6BA0-F274-4D2A-AEB2-C4630F548C0E}" srcOrd="1" destOrd="0" presId="urn:microsoft.com/office/officeart/2018/2/layout/IconVerticalSolidList"/>
    <dgm:cxn modelId="{208967DA-2307-471C-BD39-4A50E233B784}" type="presParOf" srcId="{2AC483F6-D701-40F0-864C-C6C91E264D5A}" destId="{33017244-D5EC-415B-A203-F410B24FC44E}" srcOrd="2" destOrd="0" presId="urn:microsoft.com/office/officeart/2018/2/layout/IconVerticalSolidList"/>
    <dgm:cxn modelId="{12582408-73AA-4D06-AC91-1E41389439D9}" type="presParOf" srcId="{2AC483F6-D701-40F0-864C-C6C91E264D5A}" destId="{1C59B158-03F5-4A5D-ACF6-12FC3F8856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B2608-82A1-4A28-8C02-6618D22D00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F3ECFB-B256-4FAC-B12A-AE2D5BCB7D8F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ATOMIC</a:t>
          </a:r>
          <a:endParaRPr lang="en-US" dirty="0">
            <a:solidFill>
              <a:schemeClr val="bg1"/>
            </a:solidFill>
          </a:endParaRPr>
        </a:p>
      </dgm:t>
    </dgm:pt>
    <dgm:pt modelId="{1CA08703-7349-428A-891F-3C0A907010EA}" type="parTrans" cxnId="{37AE8DBD-C78A-483E-B14D-7970F2999031}">
      <dgm:prSet/>
      <dgm:spPr/>
      <dgm:t>
        <a:bodyPr/>
        <a:lstStyle/>
        <a:p>
          <a:endParaRPr lang="en-US"/>
        </a:p>
      </dgm:t>
    </dgm:pt>
    <dgm:pt modelId="{6BB20BEC-367E-469C-9646-801CF25C26DF}" type="sibTrans" cxnId="{37AE8DBD-C78A-483E-B14D-7970F2999031}">
      <dgm:prSet/>
      <dgm:spPr/>
      <dgm:t>
        <a:bodyPr/>
        <a:lstStyle/>
        <a:p>
          <a:endParaRPr lang="en-US"/>
        </a:p>
      </dgm:t>
    </dgm:pt>
    <dgm:pt modelId="{BABC9E89-E98A-44E6-8341-0E5BA77542DC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CONSISTENCY</a:t>
          </a:r>
          <a:endParaRPr lang="en-US" dirty="0">
            <a:solidFill>
              <a:schemeClr val="bg1"/>
            </a:solidFill>
          </a:endParaRPr>
        </a:p>
      </dgm:t>
    </dgm:pt>
    <dgm:pt modelId="{823CB09A-3AE6-4224-A06F-14AA0FA44EF4}" type="parTrans" cxnId="{681D7D14-E813-4A43-BC6D-E5046F348455}">
      <dgm:prSet/>
      <dgm:spPr/>
      <dgm:t>
        <a:bodyPr/>
        <a:lstStyle/>
        <a:p>
          <a:endParaRPr lang="en-US"/>
        </a:p>
      </dgm:t>
    </dgm:pt>
    <dgm:pt modelId="{5575E941-EF71-4FC6-AC91-C01C1E2C62D3}" type="sibTrans" cxnId="{681D7D14-E813-4A43-BC6D-E5046F348455}">
      <dgm:prSet/>
      <dgm:spPr/>
      <dgm:t>
        <a:bodyPr/>
        <a:lstStyle/>
        <a:p>
          <a:endParaRPr lang="en-US"/>
        </a:p>
      </dgm:t>
    </dgm:pt>
    <dgm:pt modelId="{1A5C8F46-F302-40FF-ACD1-6A5812573852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INDEPENDENCE</a:t>
          </a:r>
          <a:endParaRPr lang="en-US" dirty="0">
            <a:solidFill>
              <a:schemeClr val="bg1"/>
            </a:solidFill>
          </a:endParaRPr>
        </a:p>
      </dgm:t>
    </dgm:pt>
    <dgm:pt modelId="{B9DB34A3-2466-4990-831B-4AA47C20ACCA}" type="parTrans" cxnId="{AEAE8139-ADD2-4A51-848E-C3B9DD566F3F}">
      <dgm:prSet/>
      <dgm:spPr/>
      <dgm:t>
        <a:bodyPr/>
        <a:lstStyle/>
        <a:p>
          <a:endParaRPr lang="en-US"/>
        </a:p>
      </dgm:t>
    </dgm:pt>
    <dgm:pt modelId="{9FEDBAC7-DB8A-444E-AAF5-0317E0FD5D81}" type="sibTrans" cxnId="{AEAE8139-ADD2-4A51-848E-C3B9DD566F3F}">
      <dgm:prSet/>
      <dgm:spPr/>
      <dgm:t>
        <a:bodyPr/>
        <a:lstStyle/>
        <a:p>
          <a:endParaRPr lang="en-US"/>
        </a:p>
      </dgm:t>
    </dgm:pt>
    <dgm:pt modelId="{68886971-0BD5-43DA-AE11-EDF3F1AEA396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DURABILITY</a:t>
          </a:r>
          <a:endParaRPr lang="en-US" dirty="0">
            <a:solidFill>
              <a:schemeClr val="bg1"/>
            </a:solidFill>
          </a:endParaRPr>
        </a:p>
      </dgm:t>
    </dgm:pt>
    <dgm:pt modelId="{486EA5A0-024B-48A0-9687-E3C3F759FA1F}" type="parTrans" cxnId="{89363F57-5B73-4077-B427-52867B41F229}">
      <dgm:prSet/>
      <dgm:spPr/>
      <dgm:t>
        <a:bodyPr/>
        <a:lstStyle/>
        <a:p>
          <a:endParaRPr lang="en-US"/>
        </a:p>
      </dgm:t>
    </dgm:pt>
    <dgm:pt modelId="{ED6125DE-5CD8-47A1-BAC6-E5EAB62D2542}" type="sibTrans" cxnId="{89363F57-5B73-4077-B427-52867B41F229}">
      <dgm:prSet/>
      <dgm:spPr/>
      <dgm:t>
        <a:bodyPr/>
        <a:lstStyle/>
        <a:p>
          <a:endParaRPr lang="en-US"/>
        </a:p>
      </dgm:t>
    </dgm:pt>
    <dgm:pt modelId="{43B349A6-8F0D-4D37-A5CF-7E09344C01C3}" type="pres">
      <dgm:prSet presAssocID="{BAFB2608-82A1-4A28-8C02-6618D22D0099}" presName="root" presStyleCnt="0">
        <dgm:presLayoutVars>
          <dgm:dir/>
          <dgm:resizeHandles val="exact"/>
        </dgm:presLayoutVars>
      </dgm:prSet>
      <dgm:spPr/>
    </dgm:pt>
    <dgm:pt modelId="{AAF36D9D-711A-4B8F-A68A-A5198AA7AB91}" type="pres">
      <dgm:prSet presAssocID="{36F3ECFB-B256-4FAC-B12A-AE2D5BCB7D8F}" presName="compNode" presStyleCnt="0"/>
      <dgm:spPr/>
    </dgm:pt>
    <dgm:pt modelId="{4235E2FE-49CE-4DBD-BADB-E67C26BBC93B}" type="pres">
      <dgm:prSet presAssocID="{36F3ECFB-B256-4FAC-B12A-AE2D5BCB7D8F}" presName="iconBgRect" presStyleLbl="bgShp" presStyleIdx="0" presStyleCnt="4"/>
      <dgm:spPr/>
    </dgm:pt>
    <dgm:pt modelId="{47F29775-5E1C-4F1A-8B0F-F8C88C046FC0}" type="pres">
      <dgm:prSet presAssocID="{36F3ECFB-B256-4FAC-B12A-AE2D5BCB7D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B332B53-367A-483C-ADB8-6F5C10C2B9B1}" type="pres">
      <dgm:prSet presAssocID="{36F3ECFB-B256-4FAC-B12A-AE2D5BCB7D8F}" presName="spaceRect" presStyleCnt="0"/>
      <dgm:spPr/>
    </dgm:pt>
    <dgm:pt modelId="{22184641-2C32-4179-B7B8-B465864D5B99}" type="pres">
      <dgm:prSet presAssocID="{36F3ECFB-B256-4FAC-B12A-AE2D5BCB7D8F}" presName="textRect" presStyleLbl="revTx" presStyleIdx="0" presStyleCnt="4">
        <dgm:presLayoutVars>
          <dgm:chMax val="1"/>
          <dgm:chPref val="1"/>
        </dgm:presLayoutVars>
      </dgm:prSet>
      <dgm:spPr/>
    </dgm:pt>
    <dgm:pt modelId="{98C60D75-7189-4683-9F97-1E9274B15E22}" type="pres">
      <dgm:prSet presAssocID="{6BB20BEC-367E-469C-9646-801CF25C26DF}" presName="sibTrans" presStyleCnt="0"/>
      <dgm:spPr/>
    </dgm:pt>
    <dgm:pt modelId="{00134FFF-B881-411E-A08C-0D40FB69532E}" type="pres">
      <dgm:prSet presAssocID="{BABC9E89-E98A-44E6-8341-0E5BA77542DC}" presName="compNode" presStyleCnt="0"/>
      <dgm:spPr/>
    </dgm:pt>
    <dgm:pt modelId="{328FA824-BDF2-4E4E-B2BD-410FB75C127F}" type="pres">
      <dgm:prSet presAssocID="{BABC9E89-E98A-44E6-8341-0E5BA77542DC}" presName="iconBgRect" presStyleLbl="bgShp" presStyleIdx="1" presStyleCnt="4"/>
      <dgm:spPr/>
    </dgm:pt>
    <dgm:pt modelId="{A17168CE-76AD-4946-8EDC-9B4331E89C20}" type="pres">
      <dgm:prSet presAssocID="{BABC9E89-E98A-44E6-8341-0E5BA7754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CDD3BDD-AB93-4D1C-B5CB-1F0437A9B444}" type="pres">
      <dgm:prSet presAssocID="{BABC9E89-E98A-44E6-8341-0E5BA77542DC}" presName="spaceRect" presStyleCnt="0"/>
      <dgm:spPr/>
    </dgm:pt>
    <dgm:pt modelId="{94003D9B-A19A-4077-B335-3D781FA07BF4}" type="pres">
      <dgm:prSet presAssocID="{BABC9E89-E98A-44E6-8341-0E5BA77542DC}" presName="textRect" presStyleLbl="revTx" presStyleIdx="1" presStyleCnt="4">
        <dgm:presLayoutVars>
          <dgm:chMax val="1"/>
          <dgm:chPref val="1"/>
        </dgm:presLayoutVars>
      </dgm:prSet>
      <dgm:spPr/>
    </dgm:pt>
    <dgm:pt modelId="{350A5549-392F-4262-9868-5AC2E95414C1}" type="pres">
      <dgm:prSet presAssocID="{5575E941-EF71-4FC6-AC91-C01C1E2C62D3}" presName="sibTrans" presStyleCnt="0"/>
      <dgm:spPr/>
    </dgm:pt>
    <dgm:pt modelId="{0EA4B601-B9DE-4104-B976-BD82EC915AE4}" type="pres">
      <dgm:prSet presAssocID="{1A5C8F46-F302-40FF-ACD1-6A5812573852}" presName="compNode" presStyleCnt="0"/>
      <dgm:spPr/>
    </dgm:pt>
    <dgm:pt modelId="{E9CA0007-3ED7-4F01-A4BE-70F87433519C}" type="pres">
      <dgm:prSet presAssocID="{1A5C8F46-F302-40FF-ACD1-6A5812573852}" presName="iconBgRect" presStyleLbl="bgShp" presStyleIdx="2" presStyleCnt="4"/>
      <dgm:spPr/>
    </dgm:pt>
    <dgm:pt modelId="{FD73FD14-BE53-47F7-9A8B-70E39BD71730}" type="pres">
      <dgm:prSet presAssocID="{1A5C8F46-F302-40FF-ACD1-6A58125738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630A064-8BB8-40F1-96EE-4F982AF82B4D}" type="pres">
      <dgm:prSet presAssocID="{1A5C8F46-F302-40FF-ACD1-6A5812573852}" presName="spaceRect" presStyleCnt="0"/>
      <dgm:spPr/>
    </dgm:pt>
    <dgm:pt modelId="{247733E8-F70B-4185-B840-D32536167999}" type="pres">
      <dgm:prSet presAssocID="{1A5C8F46-F302-40FF-ACD1-6A5812573852}" presName="textRect" presStyleLbl="revTx" presStyleIdx="2" presStyleCnt="4">
        <dgm:presLayoutVars>
          <dgm:chMax val="1"/>
          <dgm:chPref val="1"/>
        </dgm:presLayoutVars>
      </dgm:prSet>
      <dgm:spPr/>
    </dgm:pt>
    <dgm:pt modelId="{409BD6DB-BFA8-4042-96B6-4AEDB344DDED}" type="pres">
      <dgm:prSet presAssocID="{9FEDBAC7-DB8A-444E-AAF5-0317E0FD5D81}" presName="sibTrans" presStyleCnt="0"/>
      <dgm:spPr/>
    </dgm:pt>
    <dgm:pt modelId="{18D858B2-8357-4A07-90E8-BD13A157ABD4}" type="pres">
      <dgm:prSet presAssocID="{68886971-0BD5-43DA-AE11-EDF3F1AEA396}" presName="compNode" presStyleCnt="0"/>
      <dgm:spPr/>
    </dgm:pt>
    <dgm:pt modelId="{1DA0336F-ABEB-464F-9C5E-811D7BA104D9}" type="pres">
      <dgm:prSet presAssocID="{68886971-0BD5-43DA-AE11-EDF3F1AEA396}" presName="iconBgRect" presStyleLbl="bgShp" presStyleIdx="3" presStyleCnt="4"/>
      <dgm:spPr/>
    </dgm:pt>
    <dgm:pt modelId="{474A97B2-6D3C-4F50-9B2C-FC907D4908D4}" type="pres">
      <dgm:prSet presAssocID="{68886971-0BD5-43DA-AE11-EDF3F1AEA3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020F276A-F630-4F10-AE16-B6E0D119A16F}" type="pres">
      <dgm:prSet presAssocID="{68886971-0BD5-43DA-AE11-EDF3F1AEA396}" presName="spaceRect" presStyleCnt="0"/>
      <dgm:spPr/>
    </dgm:pt>
    <dgm:pt modelId="{B2AAAE15-5091-4D35-9CE8-9AD45335AC77}" type="pres">
      <dgm:prSet presAssocID="{68886971-0BD5-43DA-AE11-EDF3F1AEA3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1D7D14-E813-4A43-BC6D-E5046F348455}" srcId="{BAFB2608-82A1-4A28-8C02-6618D22D0099}" destId="{BABC9E89-E98A-44E6-8341-0E5BA77542DC}" srcOrd="1" destOrd="0" parTransId="{823CB09A-3AE6-4224-A06F-14AA0FA44EF4}" sibTransId="{5575E941-EF71-4FC6-AC91-C01C1E2C62D3}"/>
    <dgm:cxn modelId="{34030E1C-5BAE-4E0F-B54D-9B3E64A12E9F}" type="presOf" srcId="{68886971-0BD5-43DA-AE11-EDF3F1AEA396}" destId="{B2AAAE15-5091-4D35-9CE8-9AD45335AC77}" srcOrd="0" destOrd="0" presId="urn:microsoft.com/office/officeart/2018/5/layout/IconCircleLabelList"/>
    <dgm:cxn modelId="{4F81B42F-3A8C-438F-B6D4-8E4E28BAAE6A}" type="presOf" srcId="{BAFB2608-82A1-4A28-8C02-6618D22D0099}" destId="{43B349A6-8F0D-4D37-A5CF-7E09344C01C3}" srcOrd="0" destOrd="0" presId="urn:microsoft.com/office/officeart/2018/5/layout/IconCircleLabelList"/>
    <dgm:cxn modelId="{AEAE8139-ADD2-4A51-848E-C3B9DD566F3F}" srcId="{BAFB2608-82A1-4A28-8C02-6618D22D0099}" destId="{1A5C8F46-F302-40FF-ACD1-6A5812573852}" srcOrd="2" destOrd="0" parTransId="{B9DB34A3-2466-4990-831B-4AA47C20ACCA}" sibTransId="{9FEDBAC7-DB8A-444E-AAF5-0317E0FD5D81}"/>
    <dgm:cxn modelId="{89363F57-5B73-4077-B427-52867B41F229}" srcId="{BAFB2608-82A1-4A28-8C02-6618D22D0099}" destId="{68886971-0BD5-43DA-AE11-EDF3F1AEA396}" srcOrd="3" destOrd="0" parTransId="{486EA5A0-024B-48A0-9687-E3C3F759FA1F}" sibTransId="{ED6125DE-5CD8-47A1-BAC6-E5EAB62D2542}"/>
    <dgm:cxn modelId="{7E6F5879-BB2B-42B0-B6F5-A8A3C2644565}" type="presOf" srcId="{BABC9E89-E98A-44E6-8341-0E5BA77542DC}" destId="{94003D9B-A19A-4077-B335-3D781FA07BF4}" srcOrd="0" destOrd="0" presId="urn:microsoft.com/office/officeart/2018/5/layout/IconCircleLabelList"/>
    <dgm:cxn modelId="{C18AB184-7DFA-41E3-9E8D-A13236199C28}" type="presOf" srcId="{36F3ECFB-B256-4FAC-B12A-AE2D5BCB7D8F}" destId="{22184641-2C32-4179-B7B8-B465864D5B99}" srcOrd="0" destOrd="0" presId="urn:microsoft.com/office/officeart/2018/5/layout/IconCircleLabelList"/>
    <dgm:cxn modelId="{BB936F90-978A-406F-BE2A-B4476BFAA5D7}" type="presOf" srcId="{1A5C8F46-F302-40FF-ACD1-6A5812573852}" destId="{247733E8-F70B-4185-B840-D32536167999}" srcOrd="0" destOrd="0" presId="urn:microsoft.com/office/officeart/2018/5/layout/IconCircleLabelList"/>
    <dgm:cxn modelId="{37AE8DBD-C78A-483E-B14D-7970F2999031}" srcId="{BAFB2608-82A1-4A28-8C02-6618D22D0099}" destId="{36F3ECFB-B256-4FAC-B12A-AE2D5BCB7D8F}" srcOrd="0" destOrd="0" parTransId="{1CA08703-7349-428A-891F-3C0A907010EA}" sibTransId="{6BB20BEC-367E-469C-9646-801CF25C26DF}"/>
    <dgm:cxn modelId="{9CCC85DE-CA5E-40E6-8BF5-CD6A779ADF0C}" type="presParOf" srcId="{43B349A6-8F0D-4D37-A5CF-7E09344C01C3}" destId="{AAF36D9D-711A-4B8F-A68A-A5198AA7AB91}" srcOrd="0" destOrd="0" presId="urn:microsoft.com/office/officeart/2018/5/layout/IconCircleLabelList"/>
    <dgm:cxn modelId="{21928A1D-86E1-4896-BE31-2D9633FA8105}" type="presParOf" srcId="{AAF36D9D-711A-4B8F-A68A-A5198AA7AB91}" destId="{4235E2FE-49CE-4DBD-BADB-E67C26BBC93B}" srcOrd="0" destOrd="0" presId="urn:microsoft.com/office/officeart/2018/5/layout/IconCircleLabelList"/>
    <dgm:cxn modelId="{C2B9C8F9-1A5E-4F22-B4D2-788123F48BE2}" type="presParOf" srcId="{AAF36D9D-711A-4B8F-A68A-A5198AA7AB91}" destId="{47F29775-5E1C-4F1A-8B0F-F8C88C046FC0}" srcOrd="1" destOrd="0" presId="urn:microsoft.com/office/officeart/2018/5/layout/IconCircleLabelList"/>
    <dgm:cxn modelId="{CA966961-54CC-4895-8A57-964466AE91DA}" type="presParOf" srcId="{AAF36D9D-711A-4B8F-A68A-A5198AA7AB91}" destId="{7B332B53-367A-483C-ADB8-6F5C10C2B9B1}" srcOrd="2" destOrd="0" presId="urn:microsoft.com/office/officeart/2018/5/layout/IconCircleLabelList"/>
    <dgm:cxn modelId="{CEDFBEC4-BD1A-415A-99D9-D2F012021B16}" type="presParOf" srcId="{AAF36D9D-711A-4B8F-A68A-A5198AA7AB91}" destId="{22184641-2C32-4179-B7B8-B465864D5B99}" srcOrd="3" destOrd="0" presId="urn:microsoft.com/office/officeart/2018/5/layout/IconCircleLabelList"/>
    <dgm:cxn modelId="{D5C19F98-9A55-486A-B656-5FF04BD50428}" type="presParOf" srcId="{43B349A6-8F0D-4D37-A5CF-7E09344C01C3}" destId="{98C60D75-7189-4683-9F97-1E9274B15E22}" srcOrd="1" destOrd="0" presId="urn:microsoft.com/office/officeart/2018/5/layout/IconCircleLabelList"/>
    <dgm:cxn modelId="{10B18DE6-9CF7-4B4E-8606-0FCF5C1761CC}" type="presParOf" srcId="{43B349A6-8F0D-4D37-A5CF-7E09344C01C3}" destId="{00134FFF-B881-411E-A08C-0D40FB69532E}" srcOrd="2" destOrd="0" presId="urn:microsoft.com/office/officeart/2018/5/layout/IconCircleLabelList"/>
    <dgm:cxn modelId="{ED7F09C4-4669-4ADF-BB4F-A6323A22101F}" type="presParOf" srcId="{00134FFF-B881-411E-A08C-0D40FB69532E}" destId="{328FA824-BDF2-4E4E-B2BD-410FB75C127F}" srcOrd="0" destOrd="0" presId="urn:microsoft.com/office/officeart/2018/5/layout/IconCircleLabelList"/>
    <dgm:cxn modelId="{F948ED66-8A14-4BA9-9807-50C743B3B6E6}" type="presParOf" srcId="{00134FFF-B881-411E-A08C-0D40FB69532E}" destId="{A17168CE-76AD-4946-8EDC-9B4331E89C20}" srcOrd="1" destOrd="0" presId="urn:microsoft.com/office/officeart/2018/5/layout/IconCircleLabelList"/>
    <dgm:cxn modelId="{0A3180AE-ECB1-498E-B6C6-5B58A74E763C}" type="presParOf" srcId="{00134FFF-B881-411E-A08C-0D40FB69532E}" destId="{ACDD3BDD-AB93-4D1C-B5CB-1F0437A9B444}" srcOrd="2" destOrd="0" presId="urn:microsoft.com/office/officeart/2018/5/layout/IconCircleLabelList"/>
    <dgm:cxn modelId="{AC4AEECD-667B-49DB-B128-B4CC6CB67A00}" type="presParOf" srcId="{00134FFF-B881-411E-A08C-0D40FB69532E}" destId="{94003D9B-A19A-4077-B335-3D781FA07BF4}" srcOrd="3" destOrd="0" presId="urn:microsoft.com/office/officeart/2018/5/layout/IconCircleLabelList"/>
    <dgm:cxn modelId="{9A87C65C-B513-4CB5-B10D-BBCD473D8D9A}" type="presParOf" srcId="{43B349A6-8F0D-4D37-A5CF-7E09344C01C3}" destId="{350A5549-392F-4262-9868-5AC2E95414C1}" srcOrd="3" destOrd="0" presId="urn:microsoft.com/office/officeart/2018/5/layout/IconCircleLabelList"/>
    <dgm:cxn modelId="{B77E08D7-72D1-48CE-A286-A9082C2AB36A}" type="presParOf" srcId="{43B349A6-8F0D-4D37-A5CF-7E09344C01C3}" destId="{0EA4B601-B9DE-4104-B976-BD82EC915AE4}" srcOrd="4" destOrd="0" presId="urn:microsoft.com/office/officeart/2018/5/layout/IconCircleLabelList"/>
    <dgm:cxn modelId="{0AD4EA4B-4D84-4268-B0FA-74DE5A873AF4}" type="presParOf" srcId="{0EA4B601-B9DE-4104-B976-BD82EC915AE4}" destId="{E9CA0007-3ED7-4F01-A4BE-70F87433519C}" srcOrd="0" destOrd="0" presId="urn:microsoft.com/office/officeart/2018/5/layout/IconCircleLabelList"/>
    <dgm:cxn modelId="{611F7AEF-9B6C-4F1C-9430-1A81642EEB4B}" type="presParOf" srcId="{0EA4B601-B9DE-4104-B976-BD82EC915AE4}" destId="{FD73FD14-BE53-47F7-9A8B-70E39BD71730}" srcOrd="1" destOrd="0" presId="urn:microsoft.com/office/officeart/2018/5/layout/IconCircleLabelList"/>
    <dgm:cxn modelId="{03424CE7-97D2-40C1-AAA4-FFB83F12F25A}" type="presParOf" srcId="{0EA4B601-B9DE-4104-B976-BD82EC915AE4}" destId="{0630A064-8BB8-40F1-96EE-4F982AF82B4D}" srcOrd="2" destOrd="0" presId="urn:microsoft.com/office/officeart/2018/5/layout/IconCircleLabelList"/>
    <dgm:cxn modelId="{D9AAAF42-A470-4B46-86C0-AADA2947975E}" type="presParOf" srcId="{0EA4B601-B9DE-4104-B976-BD82EC915AE4}" destId="{247733E8-F70B-4185-B840-D32536167999}" srcOrd="3" destOrd="0" presId="urn:microsoft.com/office/officeart/2018/5/layout/IconCircleLabelList"/>
    <dgm:cxn modelId="{EF2A5591-4C84-45D7-A934-BF1AF5842A29}" type="presParOf" srcId="{43B349A6-8F0D-4D37-A5CF-7E09344C01C3}" destId="{409BD6DB-BFA8-4042-96B6-4AEDB344DDED}" srcOrd="5" destOrd="0" presId="urn:microsoft.com/office/officeart/2018/5/layout/IconCircleLabelList"/>
    <dgm:cxn modelId="{62F9292B-3966-4583-82F5-61088A4F3B0E}" type="presParOf" srcId="{43B349A6-8F0D-4D37-A5CF-7E09344C01C3}" destId="{18D858B2-8357-4A07-90E8-BD13A157ABD4}" srcOrd="6" destOrd="0" presId="urn:microsoft.com/office/officeart/2018/5/layout/IconCircleLabelList"/>
    <dgm:cxn modelId="{3EA15FAB-8DE8-4677-9317-F4DA1E58379C}" type="presParOf" srcId="{18D858B2-8357-4A07-90E8-BD13A157ABD4}" destId="{1DA0336F-ABEB-464F-9C5E-811D7BA104D9}" srcOrd="0" destOrd="0" presId="urn:microsoft.com/office/officeart/2018/5/layout/IconCircleLabelList"/>
    <dgm:cxn modelId="{C8ABFA96-7FC2-4E38-8802-DFF28C3AC3BB}" type="presParOf" srcId="{18D858B2-8357-4A07-90E8-BD13A157ABD4}" destId="{474A97B2-6D3C-4F50-9B2C-FC907D4908D4}" srcOrd="1" destOrd="0" presId="urn:microsoft.com/office/officeart/2018/5/layout/IconCircleLabelList"/>
    <dgm:cxn modelId="{5259CDF6-6CF7-4A6C-B386-BC3797285811}" type="presParOf" srcId="{18D858B2-8357-4A07-90E8-BD13A157ABD4}" destId="{020F276A-F630-4F10-AE16-B6E0D119A16F}" srcOrd="2" destOrd="0" presId="urn:microsoft.com/office/officeart/2018/5/layout/IconCircleLabelList"/>
    <dgm:cxn modelId="{17B54755-37B2-4C58-ABFD-39F8B4611FB1}" type="presParOf" srcId="{18D858B2-8357-4A07-90E8-BD13A157ABD4}" destId="{B2AAAE15-5091-4D35-9CE8-9AD45335AC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2252-19B5-4BF3-84D8-8ABBF73DC973}">
      <dsp:nvSpPr>
        <dsp:cNvPr id="0" name=""/>
        <dsp:cNvSpPr/>
      </dsp:nvSpPr>
      <dsp:spPr>
        <a:xfrm>
          <a:off x="2680217" y="0"/>
          <a:ext cx="3630680" cy="36306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B7186F-5154-47E0-B3D9-D8B8E63000F1}">
      <dsp:nvSpPr>
        <dsp:cNvPr id="0" name=""/>
        <dsp:cNvSpPr/>
      </dsp:nvSpPr>
      <dsp:spPr>
        <a:xfrm>
          <a:off x="3025131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odniesieniu do innych użytkowników</a:t>
          </a:r>
          <a:endParaRPr lang="en-US" sz="1200" kern="1200"/>
        </a:p>
      </dsp:txBody>
      <dsp:txXfrm>
        <a:off x="3094253" y="414036"/>
        <a:ext cx="1277721" cy="1277721"/>
      </dsp:txXfrm>
    </dsp:sp>
    <dsp:sp modelId="{2EA7C8D7-1525-48B2-9735-F55555D5E904}">
      <dsp:nvSpPr>
        <dsp:cNvPr id="0" name=""/>
        <dsp:cNvSpPr/>
      </dsp:nvSpPr>
      <dsp:spPr>
        <a:xfrm>
          <a:off x="4550017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obrębie jednej sesji</a:t>
          </a:r>
          <a:endParaRPr lang="en-US" sz="1200" kern="1200"/>
        </a:p>
      </dsp:txBody>
      <dsp:txXfrm>
        <a:off x="4619139" y="414036"/>
        <a:ext cx="1277721" cy="1277721"/>
      </dsp:txXfrm>
    </dsp:sp>
    <dsp:sp modelId="{B09379A1-3990-4731-AB8D-126D950EEB1C}">
      <dsp:nvSpPr>
        <dsp:cNvPr id="0" name=""/>
        <dsp:cNvSpPr/>
      </dsp:nvSpPr>
      <dsp:spPr>
        <a:xfrm>
          <a:off x="3025131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obrębie jednego żądania</a:t>
          </a:r>
          <a:endParaRPr lang="en-US" sz="1200" kern="1200"/>
        </a:p>
      </dsp:txBody>
      <dsp:txXfrm>
        <a:off x="3094253" y="1938922"/>
        <a:ext cx="1277721" cy="1277721"/>
      </dsp:txXfrm>
    </dsp:sp>
    <dsp:sp modelId="{5DA7284E-E5BF-4952-B6C0-762264AB6D27}">
      <dsp:nvSpPr>
        <dsp:cNvPr id="0" name=""/>
        <dsp:cNvSpPr/>
      </dsp:nvSpPr>
      <dsp:spPr>
        <a:xfrm>
          <a:off x="4550017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z rzeczywistością</a:t>
          </a:r>
          <a:endParaRPr lang="en-US" sz="1200" kern="1200"/>
        </a:p>
      </dsp:txBody>
      <dsp:txXfrm>
        <a:off x="4619139" y="1938922"/>
        <a:ext cx="1277721" cy="1277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F2BDC-F6E7-4FDD-B3E4-3F8B16542CAA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7A570-589F-47A9-9A07-7825D33C5FF9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4E31A-76BB-40A9-A570-382EFF8E805F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ACID</a:t>
          </a:r>
          <a:endParaRPr lang="en-US" sz="2500" kern="1200"/>
        </a:p>
      </dsp:txBody>
      <dsp:txXfrm>
        <a:off x="1573291" y="582"/>
        <a:ext cx="4617167" cy="1362156"/>
      </dsp:txXfrm>
    </dsp:sp>
    <dsp:sp modelId="{6E343F3E-65BB-4CA4-B082-DBE6F61A4E03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E117C-7E9C-4899-ACD1-594A0CB35081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E57D-1631-4112-8757-AEC4C7FCAC1F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MVCC</a:t>
          </a:r>
          <a:endParaRPr lang="en-US" sz="2500" kern="1200"/>
        </a:p>
      </dsp:txBody>
      <dsp:txXfrm>
        <a:off x="1573291" y="1703278"/>
        <a:ext cx="4617167" cy="1362156"/>
      </dsp:txXfrm>
    </dsp:sp>
    <dsp:sp modelId="{EBE32222-3E9B-4BD0-8554-1BD77600AA86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B6BA0-F274-4D2A-AEB2-C4630F548C0E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B158-03F5-4A5D-ACF6-12FC3F88564D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2PC</a:t>
          </a:r>
          <a:endParaRPr lang="en-US" sz="2500" kern="1200"/>
        </a:p>
      </dsp:txBody>
      <dsp:txXfrm>
        <a:off x="1573291" y="3405974"/>
        <a:ext cx="4617167" cy="1362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5E2FE-49CE-4DBD-BADB-E67C26BBC93B}">
      <dsp:nvSpPr>
        <dsp:cNvPr id="0" name=""/>
        <dsp:cNvSpPr/>
      </dsp:nvSpPr>
      <dsp:spPr>
        <a:xfrm>
          <a:off x="859836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29775-5E1C-4F1A-8B0F-F8C88C046FC0}">
      <dsp:nvSpPr>
        <dsp:cNvPr id="0" name=""/>
        <dsp:cNvSpPr/>
      </dsp:nvSpPr>
      <dsp:spPr>
        <a:xfrm>
          <a:off x="1128186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84641-2C32-4179-B7B8-B465864D5B99}">
      <dsp:nvSpPr>
        <dsp:cNvPr id="0" name=""/>
        <dsp:cNvSpPr/>
      </dsp:nvSpPr>
      <dsp:spPr>
        <a:xfrm>
          <a:off x="457312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ATOMIC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57312" y="2167574"/>
        <a:ext cx="2064226" cy="720000"/>
      </dsp:txXfrm>
    </dsp:sp>
    <dsp:sp modelId="{328FA824-BDF2-4E4E-B2BD-410FB75C127F}">
      <dsp:nvSpPr>
        <dsp:cNvPr id="0" name=""/>
        <dsp:cNvSpPr/>
      </dsp:nvSpPr>
      <dsp:spPr>
        <a:xfrm>
          <a:off x="3285302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168CE-76AD-4946-8EDC-9B4331E89C20}">
      <dsp:nvSpPr>
        <dsp:cNvPr id="0" name=""/>
        <dsp:cNvSpPr/>
      </dsp:nvSpPr>
      <dsp:spPr>
        <a:xfrm>
          <a:off x="3553652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03D9B-A19A-4077-B335-3D781FA07BF4}">
      <dsp:nvSpPr>
        <dsp:cNvPr id="0" name=""/>
        <dsp:cNvSpPr/>
      </dsp:nvSpPr>
      <dsp:spPr>
        <a:xfrm>
          <a:off x="2882778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CONSISTENCY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882778" y="2167574"/>
        <a:ext cx="2064226" cy="720000"/>
      </dsp:txXfrm>
    </dsp:sp>
    <dsp:sp modelId="{E9CA0007-3ED7-4F01-A4BE-70F87433519C}">
      <dsp:nvSpPr>
        <dsp:cNvPr id="0" name=""/>
        <dsp:cNvSpPr/>
      </dsp:nvSpPr>
      <dsp:spPr>
        <a:xfrm>
          <a:off x="5710769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3FD14-BE53-47F7-9A8B-70E39BD71730}">
      <dsp:nvSpPr>
        <dsp:cNvPr id="0" name=""/>
        <dsp:cNvSpPr/>
      </dsp:nvSpPr>
      <dsp:spPr>
        <a:xfrm>
          <a:off x="5979118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733E8-F70B-4185-B840-D32536167999}">
      <dsp:nvSpPr>
        <dsp:cNvPr id="0" name=""/>
        <dsp:cNvSpPr/>
      </dsp:nvSpPr>
      <dsp:spPr>
        <a:xfrm>
          <a:off x="5308244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INDEPENDENCE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5308244" y="2167574"/>
        <a:ext cx="2064226" cy="720000"/>
      </dsp:txXfrm>
    </dsp:sp>
    <dsp:sp modelId="{1DA0336F-ABEB-464F-9C5E-811D7BA104D9}">
      <dsp:nvSpPr>
        <dsp:cNvPr id="0" name=""/>
        <dsp:cNvSpPr/>
      </dsp:nvSpPr>
      <dsp:spPr>
        <a:xfrm>
          <a:off x="8136235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97B2-6D3C-4F50-9B2C-FC907D4908D4}">
      <dsp:nvSpPr>
        <dsp:cNvPr id="0" name=""/>
        <dsp:cNvSpPr/>
      </dsp:nvSpPr>
      <dsp:spPr>
        <a:xfrm>
          <a:off x="8404584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AAE15-5091-4D35-9CE8-9AD45335AC77}">
      <dsp:nvSpPr>
        <dsp:cNvPr id="0" name=""/>
        <dsp:cNvSpPr/>
      </dsp:nvSpPr>
      <dsp:spPr>
        <a:xfrm>
          <a:off x="7733711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DURABILITY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7733711" y="2167574"/>
        <a:ext cx="20642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7AE4-93F8-420B-AB0B-B9821B4F7D47}" type="datetimeFigureOut">
              <a:rPr lang="pl-PL" smtClean="0"/>
              <a:t>2020-11-15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170D-C263-4731-AA1D-6282877CB6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52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02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16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48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7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72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MVCC współpracuje z modelem transakcji ACID w celu zapewnienia izolacji między transakcjami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realizowanymi w jednym systemie. Transakcje obejmujące swoim zasięgiem bazy danych w rozproszonym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systemie RDBMS są realizowane za pomocą protokołu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potwierdzania dwuetapowego 2PC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(ang. </a:t>
            </a:r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pl-PL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</a:t>
            </a:r>
            <a:endParaRPr lang="pl-PL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pl-PL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 żądania potwierdzenia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tym etapie koordynator prosi inne węzły o przygotowanie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transakcji. Etap przygotowania uwzględnia zwykle blokowanie odpowiednich wierszy tabeli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stosowanie zmian bez potwierdzenia.</a:t>
            </a:r>
          </a:p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 potwierdzenia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tym etapie koordynator sygnalizuje wszystkim węzłom, aby potwierdziły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swoje transakcje, jeśli etap żądania potwierdzenia powiódł się w wypadku wszystkich węzłów.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Alternatywnie, jeśli dowolny węzeł napotkał na trudności, żądanie wycofania wysyłane jest do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wszystkich węzłów i transakcja kończy się niepowodzeniem.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13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Teoria CAP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 często w świecie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powodem do rozluźnienia spójności. Teoria ta została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przedstawiona przez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Erica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roku 2000 [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a kilka lat potem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Gilbert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Nancy Lynch udowodnili jej prawdziwość [Lynch i Gilbert]; teoria jest też znana jako „przypuszczenie</a:t>
            </a:r>
          </a:p>
          <a:p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89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Baza_dany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2294D-2EB4-442A-BFD7-8B1107912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BA8CD19-D131-4762-9606-86F4AE854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Temat</a:t>
            </a:r>
            <a:r>
              <a:rPr lang="pl-PL" dirty="0">
                <a:solidFill>
                  <a:schemeClr val="tx1"/>
                </a:solidFill>
              </a:rPr>
              <a:t>: Spójność</a:t>
            </a:r>
          </a:p>
          <a:p>
            <a:r>
              <a:rPr lang="pl-PL" b="1" dirty="0">
                <a:solidFill>
                  <a:schemeClr val="tx1"/>
                </a:solidFill>
              </a:rPr>
              <a:t>Autor</a:t>
            </a:r>
            <a:r>
              <a:rPr lang="pl-PL" dirty="0">
                <a:solidFill>
                  <a:schemeClr val="tx1"/>
                </a:solidFill>
              </a:rPr>
              <a:t>: mgr inż. Bartłomiej Parowicz</a:t>
            </a:r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09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FE87CA-CBA9-4F2C-B7B0-EA03C66C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TEORIA CAP</a:t>
            </a:r>
          </a:p>
        </p:txBody>
      </p:sp>
      <p:sp useBgFill="1"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125B4F6-0DB1-4AF8-AF14-912D651F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-21078" y="-34415"/>
            <a:ext cx="12253181" cy="689241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90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A0FC8C-04C8-421F-8332-3537A05F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2136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l-PL" i="1" dirty="0">
                <a:solidFill>
                  <a:schemeClr val="tx1"/>
                </a:solidFill>
              </a:rPr>
              <a:t>„Spójność to przeciwieństwo natury i życia. Jedyni zupełnie spójni ludzie to ci, którzy umarli.”</a:t>
            </a:r>
          </a:p>
          <a:p>
            <a:pPr marL="0" indent="0">
              <a:buNone/>
            </a:pPr>
            <a:endParaRPr lang="pl-PL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tx1"/>
                </a:solidFill>
              </a:rPr>
              <a:t>Aldous Huxley</a:t>
            </a:r>
          </a:p>
        </p:txBody>
      </p:sp>
    </p:spTree>
    <p:extLst>
      <p:ext uri="{BB962C8B-B14F-4D97-AF65-F5344CB8AC3E}">
        <p14:creationId xmlns:p14="http://schemas.microsoft.com/office/powerpoint/2010/main" val="3900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Typy Spójności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0455C796-275E-4CA1-A47D-80E4CF19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048799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8320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4AB604-36CE-47D1-B463-00FA6419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Poziomy Spójności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AE82D2-3113-497D-AD08-6E22C72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Spójność ścisła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przyczynowa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monotoniczna</a:t>
            </a:r>
          </a:p>
          <a:p>
            <a:r>
              <a:rPr lang="pl-PL" dirty="0">
                <a:solidFill>
                  <a:schemeClr val="tx1"/>
                </a:solidFill>
              </a:rPr>
              <a:t>Wczytywanie własnych zapisów użytkownika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ostateczna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słaba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301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2EC3162-6D90-4EBE-BE52-01B7AC82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638" y="941424"/>
            <a:ext cx="4248832" cy="324861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Modele transakcji w relacyjnych baza danych</a:t>
            </a:r>
            <a:br>
              <a:rPr lang="pl-PL" sz="2400" dirty="0">
                <a:solidFill>
                  <a:srgbClr val="FFFFFF"/>
                </a:solidFill>
              </a:rPr>
            </a:br>
            <a:endParaRPr lang="pl-PL" sz="2400" dirty="0">
              <a:solidFill>
                <a:srgbClr val="FFFFFF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307DF8B-68AE-4FE0-9CE3-EC9E3A8FF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9961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DD1DE3-42C1-4B63-A1E1-B6D024B8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model ACID</a:t>
            </a:r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D8475F8-02D3-4742-B2F2-B33C1E2CA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7154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32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01B68-F783-4123-BFAF-1D795EFD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MVCC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A512F5-5980-489C-A258-2DA6E8F9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>
                <a:solidFill>
                  <a:schemeClr val="tx1"/>
                </a:solidFill>
              </a:rPr>
              <a:t>Multiversion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pl-PL" b="1" dirty="0" err="1">
                <a:solidFill>
                  <a:schemeClr val="tx1"/>
                </a:solidFill>
              </a:rPr>
              <a:t>Concurrency</a:t>
            </a:r>
            <a:r>
              <a:rPr lang="pl-PL" b="1" dirty="0">
                <a:solidFill>
                  <a:schemeClr val="tx1"/>
                </a:solidFill>
              </a:rPr>
              <a:t> Control (MVCC) </a:t>
            </a:r>
            <a:r>
              <a:rPr lang="pl-PL" dirty="0">
                <a:solidFill>
                  <a:schemeClr val="tx1"/>
                </a:solidFill>
              </a:rPr>
              <a:t>– mechanizm kontroli współbieżności. Ogólna koncepcja wykorzystywana w różnej formie przez wiele współczesnych systemów </a:t>
            </a:r>
            <a:r>
              <a:rPr lang="pl-PL" dirty="0">
                <a:solidFill>
                  <a:schemeClr val="tx1"/>
                </a:solidFill>
                <a:hlinkClick r:id="rId3" tooltip="Baza dany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 danych</a:t>
            </a:r>
            <a:r>
              <a:rPr lang="pl-PL" dirty="0">
                <a:solidFill>
                  <a:schemeClr val="tx1"/>
                </a:solidFill>
              </a:rPr>
              <a:t>, sprowadzająca się do umożliwienia jednoczesnego dostępu oraz wykonywania operacji na tych samych danych wielu odbiorcom.</a:t>
            </a:r>
          </a:p>
        </p:txBody>
      </p:sp>
    </p:spTree>
    <p:extLst>
      <p:ext uri="{BB962C8B-B14F-4D97-AF65-F5344CB8AC3E}">
        <p14:creationId xmlns:p14="http://schemas.microsoft.com/office/powerpoint/2010/main" val="140046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89782F-AC9D-4B3A-9025-15B6C9C1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pl-PL" sz="4800" dirty="0"/>
            </a:br>
            <a:r>
              <a:rPr lang="pl-PL" sz="4800" dirty="0"/>
              <a:t>Wzorzec</a:t>
            </a:r>
            <a:r>
              <a:rPr lang="en-US" sz="4800" dirty="0"/>
              <a:t> MVCC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196F98F-B4BB-4205-85C6-7B23DABD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633" y="890110"/>
            <a:ext cx="4004489" cy="4753102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C1E3F3-189A-4CF1-AE8E-E3DE2E61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2PC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9F6C9-6E31-4FF3-8F05-A1715DC3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ACID + MVCC = 2PC - </a:t>
            </a:r>
            <a:r>
              <a:rPr lang="pl-PL" sz="3200" dirty="0" err="1">
                <a:solidFill>
                  <a:schemeClr val="tx1"/>
                </a:solidFill>
              </a:rPr>
              <a:t>two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phase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comit</a:t>
            </a:r>
            <a:br>
              <a:rPr lang="pl-PL" dirty="0">
                <a:solidFill>
                  <a:schemeClr val="tx1"/>
                </a:solidFill>
              </a:rPr>
            </a:br>
            <a:br>
              <a:rPr lang="pl-PL" dirty="0">
                <a:solidFill>
                  <a:schemeClr val="tx1"/>
                </a:solidFill>
              </a:rPr>
            </a:b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56809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329</Words>
  <Application>Microsoft Office PowerPoint</Application>
  <PresentationFormat>Panoramiczny</PresentationFormat>
  <Paragraphs>57</Paragraphs>
  <Slides>10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Wycinek</vt:lpstr>
      <vt:lpstr>Bazy Danych i Big Data</vt:lpstr>
      <vt:lpstr>Prezentacja programu PowerPoint</vt:lpstr>
      <vt:lpstr>Typy Spójności</vt:lpstr>
      <vt:lpstr>Poziomy Spójności</vt:lpstr>
      <vt:lpstr>Modele transakcji w relacyjnych baza danych </vt:lpstr>
      <vt:lpstr>model ACID</vt:lpstr>
      <vt:lpstr>Model MVCC</vt:lpstr>
      <vt:lpstr> Wzorzec MVCC</vt:lpstr>
      <vt:lpstr>model 2PC</vt:lpstr>
      <vt:lpstr>TEORIA 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Bartłomiej Parowicz</cp:lastModifiedBy>
  <cp:revision>8</cp:revision>
  <dcterms:created xsi:type="dcterms:W3CDTF">2019-12-12T16:42:35Z</dcterms:created>
  <dcterms:modified xsi:type="dcterms:W3CDTF">2020-11-15T14:04:51Z</dcterms:modified>
</cp:coreProperties>
</file>