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5" r:id="rId4"/>
    <p:sldId id="257" r:id="rId5"/>
    <p:sldId id="258" r:id="rId6"/>
    <p:sldId id="259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78181-6171-418D-ABC5-81595D851784}" v="2" dt="2025-07-21T01:00:0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" userId="9bd87b8d-bd50-4507-8720-9208bcce90d3" providerId="ADAL" clId="{1D378181-6171-418D-ABC5-81595D851784}"/>
    <pc:docChg chg="undo custSel delSld modSld sldOrd">
      <pc:chgData name="Brad" userId="9bd87b8d-bd50-4507-8720-9208bcce90d3" providerId="ADAL" clId="{1D378181-6171-418D-ABC5-81595D851784}" dt="2025-07-21T01:04:38.634" v="46" actId="47"/>
      <pc:docMkLst>
        <pc:docMk/>
      </pc:docMkLst>
      <pc:sldChg chg="addSp delSp modSp mod">
        <pc:chgData name="Brad" userId="9bd87b8d-bd50-4507-8720-9208bcce90d3" providerId="ADAL" clId="{1D378181-6171-418D-ABC5-81595D851784}" dt="2025-07-21T01:01:25.089" v="37" actId="20577"/>
        <pc:sldMkLst>
          <pc:docMk/>
          <pc:sldMk cId="0" sldId="256"/>
        </pc:sldMkLst>
        <pc:spChg chg="del mod">
          <ac:chgData name="Brad" userId="9bd87b8d-bd50-4507-8720-9208bcce90d3" providerId="ADAL" clId="{1D378181-6171-418D-ABC5-81595D851784}" dt="2025-07-21T01:00:31.405" v="19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Brad" userId="9bd87b8d-bd50-4507-8720-9208bcce90d3" providerId="ADAL" clId="{1D378181-6171-418D-ABC5-81595D851784}" dt="2025-07-21T01:01:25.089" v="37" actId="2057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Brad" userId="9bd87b8d-bd50-4507-8720-9208bcce90d3" providerId="ADAL" clId="{1D378181-6171-418D-ABC5-81595D851784}" dt="2025-07-21T01:00:39.637" v="23" actId="478"/>
          <ac:spMkLst>
            <pc:docMk/>
            <pc:sldMk cId="0" sldId="256"/>
            <ac:spMk id="9" creationId="{4EE3554E-6546-06A4-620F-D73C12313C52}"/>
          </ac:spMkLst>
        </pc:spChg>
        <pc:picChg chg="add mod">
          <ac:chgData name="Brad" userId="9bd87b8d-bd50-4507-8720-9208bcce90d3" providerId="ADAL" clId="{1D378181-6171-418D-ABC5-81595D851784}" dt="2025-07-21T01:01:09.796" v="34" actId="1076"/>
          <ac:picMkLst>
            <pc:docMk/>
            <pc:sldMk cId="0" sldId="256"/>
            <ac:picMk id="5" creationId="{300C5A9C-084A-FD13-AD19-C48AD2F6AF62}"/>
          </ac:picMkLst>
        </pc:picChg>
        <pc:picChg chg="add mod ord">
          <ac:chgData name="Brad" userId="9bd87b8d-bd50-4507-8720-9208bcce90d3" providerId="ADAL" clId="{1D378181-6171-418D-ABC5-81595D851784}" dt="2025-07-21T01:01:06.367" v="32" actId="1076"/>
          <ac:picMkLst>
            <pc:docMk/>
            <pc:sldMk cId="0" sldId="256"/>
            <ac:picMk id="7" creationId="{EEAED73C-BC8B-70A8-BEBA-416A87F9A1AB}"/>
          </ac:picMkLst>
        </pc:picChg>
      </pc:sldChg>
      <pc:sldChg chg="ord">
        <pc:chgData name="Brad" userId="9bd87b8d-bd50-4507-8720-9208bcce90d3" providerId="ADAL" clId="{1D378181-6171-418D-ABC5-81595D851784}" dt="2025-07-21T01:01:45.734" v="41"/>
        <pc:sldMkLst>
          <pc:docMk/>
          <pc:sldMk cId="0" sldId="257"/>
        </pc:sldMkLst>
      </pc:sldChg>
      <pc:sldChg chg="del">
        <pc:chgData name="Brad" userId="9bd87b8d-bd50-4507-8720-9208bcce90d3" providerId="ADAL" clId="{1D378181-6171-418D-ABC5-81595D851784}" dt="2025-07-21T01:04:20.218" v="44" actId="47"/>
        <pc:sldMkLst>
          <pc:docMk/>
          <pc:sldMk cId="0" sldId="261"/>
        </pc:sldMkLst>
      </pc:sldChg>
      <pc:sldChg chg="ord">
        <pc:chgData name="Brad" userId="9bd87b8d-bd50-4507-8720-9208bcce90d3" providerId="ADAL" clId="{1D378181-6171-418D-ABC5-81595D851784}" dt="2025-07-21T01:02:26.608" v="43"/>
        <pc:sldMkLst>
          <pc:docMk/>
          <pc:sldMk cId="0" sldId="264"/>
        </pc:sldMkLst>
      </pc:sldChg>
      <pc:sldChg chg="del">
        <pc:chgData name="Brad" userId="9bd87b8d-bd50-4507-8720-9208bcce90d3" providerId="ADAL" clId="{1D378181-6171-418D-ABC5-81595D851784}" dt="2025-07-21T01:04:30.762" v="45" actId="47"/>
        <pc:sldMkLst>
          <pc:docMk/>
          <pc:sldMk cId="0" sldId="265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66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67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68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69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70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71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72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73"/>
        </pc:sldMkLst>
      </pc:sldChg>
      <pc:sldChg chg="del">
        <pc:chgData name="Brad" userId="9bd87b8d-bd50-4507-8720-9208bcce90d3" providerId="ADAL" clId="{1D378181-6171-418D-ABC5-81595D851784}" dt="2025-07-21T01:04:38.634" v="46" actId="47"/>
        <pc:sldMkLst>
          <pc:docMk/>
          <pc:sldMk cId="0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for a company&#10;&#10;AI-generated content may be incorrect.">
            <a:extLst>
              <a:ext uri="{FF2B5EF4-FFF2-40B4-BE49-F238E27FC236}">
                <a16:creationId xmlns:a16="http://schemas.microsoft.com/office/drawing/2014/main" id="{EEAED73C-BC8B-70A8-BEBA-416A87F9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10" y="-2053437"/>
            <a:ext cx="7920227" cy="792022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43189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GMI Hackathon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Alexander</a:t>
            </a:r>
          </a:p>
          <a:p>
            <a:r>
              <a:rPr lang="en-US" dirty="0">
                <a:solidFill>
                  <a:schemeClr val="tx1"/>
                </a:solidFill>
              </a:rPr>
              <a:t>Brad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300C5A9C-084A-FD13-AD19-C48AD2F6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53" y="4718646"/>
            <a:ext cx="2139354" cy="21393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for the GMI Hackathon</a:t>
            </a:r>
          </a:p>
          <a:p>
            <a:r>
              <a:t>Bright Minds, Bold Ideas.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5E8C77D5-FBFF-B2CF-DCC0-5BE261A5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586"/>
            <a:ext cx="9144000" cy="58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1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C00C71-DB35-C4B6-2840-4F5EB82C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586"/>
            <a:ext cx="9144000" cy="586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1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Bright Minds Discussion?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Bright Minds Discussion is a web app that simulates AI-driven debates between influential figures like Steve Jobs and Elon Musk.</a:t>
            </a:r>
          </a:p>
          <a:p>
            <a:endParaRPr dirty="0"/>
          </a:p>
          <a:p>
            <a:r>
              <a:rPr dirty="0"/>
              <a:t>Built for the GMI Hackathon using:</a:t>
            </a:r>
          </a:p>
          <a:p>
            <a:r>
              <a:rPr dirty="0"/>
              <a:t>- Model: </a:t>
            </a:r>
            <a:r>
              <a:rPr dirty="0" err="1"/>
              <a:t>moonshotai</a:t>
            </a:r>
            <a:r>
              <a:rPr dirty="0"/>
              <a:t>/Kimi-K2-Instruct</a:t>
            </a:r>
          </a:p>
          <a:p>
            <a:r>
              <a:rPr dirty="0"/>
              <a:t>- Text-to-Speech: elevenlabs.io</a:t>
            </a:r>
          </a:p>
          <a:p>
            <a:r>
              <a:rPr dirty="0"/>
              <a:t>- Hosted via GMI Cloud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Select two speakers and a topic for debate</a:t>
            </a:r>
          </a:p>
          <a:p>
            <a:r>
              <a:t>- Start organic, dynamic 5–10 minute AI-generated conversations</a:t>
            </a:r>
          </a:p>
          <a:p>
            <a:r>
              <a:t>- User-injected questions mid-debate</a:t>
            </a:r>
          </a:p>
          <a:p>
            <a:r>
              <a:t>- Custom speaker behavior via prompt engineering</a:t>
            </a:r>
          </a:p>
          <a:p>
            <a:r>
              <a:t>- Speaker impersonation with insights from books, blogs, interviews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Choose Speaker 1 and Speaker 2</a:t>
            </a:r>
          </a:p>
          <a:p>
            <a:r>
              <a:t>2. Input the topic</a:t>
            </a:r>
          </a:p>
          <a:p>
            <a:r>
              <a:t>3. Click 'Start Debate'</a:t>
            </a:r>
          </a:p>
          <a:p>
            <a:r>
              <a:t>4. Watch the debate unfold live</a:t>
            </a:r>
          </a:p>
          <a:p>
            <a:r>
              <a:t>5. Ask questions to guide the conversation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Speaker Behavior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Speaker personas fine-tuned via prompt engineering</a:t>
            </a:r>
          </a:p>
          <a:p>
            <a:r>
              <a:t>- Replies limited to ~2–5 sentences for engagement</a:t>
            </a:r>
          </a:p>
          <a:p>
            <a:r>
              <a:t>- Behavior modeled on real-world rhetoric of speakers</a:t>
            </a:r>
          </a:p>
          <a:p>
            <a:r>
              <a:t>- Responses delayed slightly for realism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GMI Cloud for model inference</a:t>
            </a:r>
          </a:p>
          <a:p>
            <a:r>
              <a:t>- moonshotai/Kimi-K2-Instruct (LLM)</a:t>
            </a:r>
          </a:p>
          <a:p>
            <a:r>
              <a:t>- elevenlabs.io for text-to-speech</a:t>
            </a:r>
          </a:p>
          <a:p>
            <a:r>
              <a:t>- Qt6 frontend for desktop prototype (optional)</a:t>
            </a:r>
          </a:p>
          <a:p>
            <a:r>
              <a:t>- Python backend using `requests`, `dotenv`, and subprocess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Audio podcast export with speaker voices</a:t>
            </a:r>
          </a:p>
          <a:p>
            <a:r>
              <a:t>- Multi-speaker debates and moderator role</a:t>
            </a:r>
          </a:p>
          <a:p>
            <a:r>
              <a:t>- GMI-hosted leaderboard of best debates</a:t>
            </a:r>
          </a:p>
          <a:p>
            <a:r>
              <a:t>- Share debates as clips or transcripts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254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What is Bright Minds Discussion?</vt:lpstr>
      <vt:lpstr>Core Features</vt:lpstr>
      <vt:lpstr>User Experience Flow</vt:lpstr>
      <vt:lpstr>Speaker Behavior &amp; Design</vt:lpstr>
      <vt:lpstr>Built With</vt:lpstr>
      <vt:lpstr>What's Next?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admin02</dc:creator>
  <cp:keywords/>
  <dc:description>generated using python-pptx</dc:description>
  <cp:lastModifiedBy>Brad</cp:lastModifiedBy>
  <cp:revision>2</cp:revision>
  <dcterms:created xsi:type="dcterms:W3CDTF">2013-01-27T09:14:16Z</dcterms:created>
  <dcterms:modified xsi:type="dcterms:W3CDTF">2025-07-21T01:04:40Z</dcterms:modified>
  <cp:category/>
</cp:coreProperties>
</file>