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48" r:id="rId3"/>
    <p:sldId id="305" r:id="rId4"/>
    <p:sldId id="361" r:id="rId5"/>
    <p:sldId id="362" r:id="rId6"/>
    <p:sldId id="353" r:id="rId7"/>
    <p:sldId id="354" r:id="rId8"/>
    <p:sldId id="355" r:id="rId9"/>
    <p:sldId id="350" r:id="rId10"/>
    <p:sldId id="357" r:id="rId11"/>
    <p:sldId id="358" r:id="rId12"/>
    <p:sldId id="359" r:id="rId13"/>
    <p:sldId id="360" r:id="rId14"/>
    <p:sldId id="289" r:id="rId15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200"/>
    <a:srgbClr val="F5460F"/>
    <a:srgbClr val="FF0505"/>
    <a:srgbClr val="E74D1D"/>
    <a:srgbClr val="EE6316"/>
    <a:srgbClr val="DE3C10"/>
    <a:srgbClr val="D60093"/>
    <a:srgbClr val="85359B"/>
    <a:srgbClr val="EA0000"/>
    <a:srgbClr val="0065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01" autoAdjust="0"/>
    <p:restoredTop sz="99548" autoAdjust="0"/>
  </p:normalViewPr>
  <p:slideViewPr>
    <p:cSldViewPr>
      <p:cViewPr varScale="1">
        <p:scale>
          <a:sx n="98" d="100"/>
          <a:sy n="98" d="100"/>
        </p:scale>
        <p:origin x="912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2BABB2A-1528-4AAF-9A21-F4370666C7B2}" type="datetimeFigureOut">
              <a:rPr lang="en-JM" smtClean="0"/>
              <a:pPr/>
              <a:t>25/11/2015</a:t>
            </a:fld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338927C-AB49-450F-8967-4AD52E2DC3DA}" type="slidenum">
              <a:rPr lang="en-JM" smtClean="0"/>
              <a:pPr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527517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6190015-6979-4CAF-87BC-D33F74A1F261}" type="datetimeFigureOut">
              <a:rPr lang="en-JM" smtClean="0"/>
              <a:pPr/>
              <a:t>25/11/2015</a:t>
            </a:fld>
            <a:endParaRPr lang="en-JM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JM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79CA0D8-6577-48B2-BA77-88519BAFBFDA}" type="slidenum">
              <a:rPr lang="en-JM" smtClean="0"/>
              <a:pPr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59120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2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J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157" y="1078004"/>
            <a:ext cx="3925843" cy="3244322"/>
          </a:xfrm>
          <a:prstGeom prst="rect">
            <a:avLst/>
          </a:prstGeom>
        </p:spPr>
      </p:pic>
      <p:sp>
        <p:nvSpPr>
          <p:cNvPr id="7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1295400" y="12001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FFC20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295400" y="1428750"/>
            <a:ext cx="27432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1295400" y="22669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FFC20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1295400" y="2495550"/>
            <a:ext cx="27432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1295400" y="33337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FFC20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1295400" y="3562350"/>
            <a:ext cx="27432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3" name="Picture Placeholder 24"/>
          <p:cNvSpPr>
            <a:spLocks noGrp="1"/>
          </p:cNvSpPr>
          <p:nvPr>
            <p:ph type="pic" sz="quarter" idx="28"/>
          </p:nvPr>
        </p:nvSpPr>
        <p:spPr>
          <a:xfrm>
            <a:off x="4709141" y="1352550"/>
            <a:ext cx="3429000" cy="1960213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73891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6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791200" y="1373187"/>
            <a:ext cx="2667000" cy="665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FFC20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791200" y="2266950"/>
            <a:ext cx="2533650" cy="284163"/>
          </a:xfrm>
          <a:solidFill>
            <a:srgbClr val="FFC20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791200" y="2551113"/>
            <a:ext cx="28194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791200" y="3354387"/>
            <a:ext cx="2514600" cy="284163"/>
          </a:xfrm>
          <a:solidFill>
            <a:srgbClr val="FFC200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791200" y="3638550"/>
            <a:ext cx="2971800" cy="533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23975"/>
            <a:ext cx="4917608" cy="2935663"/>
          </a:xfrm>
          <a:prstGeom prst="rect">
            <a:avLst/>
          </a:prstGeom>
        </p:spPr>
      </p:pic>
      <p:sp>
        <p:nvSpPr>
          <p:cNvPr id="13" name="Picture Placeholder 16"/>
          <p:cNvSpPr>
            <a:spLocks noGrp="1"/>
          </p:cNvSpPr>
          <p:nvPr>
            <p:ph type="pic" sz="quarter" idx="21"/>
          </p:nvPr>
        </p:nvSpPr>
        <p:spPr>
          <a:xfrm>
            <a:off x="1125304" y="1700784"/>
            <a:ext cx="3429000" cy="2065944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09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200400" y="1188809"/>
            <a:ext cx="0" cy="2686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6096000" y="1188809"/>
            <a:ext cx="0" cy="26860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57200" y="1512659"/>
            <a:ext cx="2590800" cy="2362200"/>
          </a:xfrm>
        </p:spPr>
        <p:txBody>
          <a:bodyPr>
            <a:normAutofit/>
          </a:bodyPr>
          <a:lstStyle>
            <a:lvl1pPr>
              <a:buClr>
                <a:schemeClr val="tx1">
                  <a:lumMod val="95000"/>
                  <a:lumOff val="5000"/>
                </a:schemeClr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endParaRPr lang="en-JM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3352800" y="1512659"/>
            <a:ext cx="2590800" cy="2362200"/>
          </a:xfrm>
        </p:spPr>
        <p:txBody>
          <a:bodyPr>
            <a:normAutofit/>
          </a:bodyPr>
          <a:lstStyle>
            <a:lvl1pPr>
              <a:buClr>
                <a:schemeClr val="tx1">
                  <a:lumMod val="95000"/>
                  <a:lumOff val="5000"/>
                </a:schemeClr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6248400" y="1512659"/>
            <a:ext cx="2590800" cy="2362200"/>
          </a:xfrm>
        </p:spPr>
        <p:txBody>
          <a:bodyPr>
            <a:normAutofit/>
          </a:bodyPr>
          <a:lstStyle>
            <a:lvl1pPr>
              <a:buClr>
                <a:schemeClr val="tx1">
                  <a:lumMod val="95000"/>
                  <a:lumOff val="5000"/>
                </a:schemeClr>
              </a:buClr>
              <a:buSzPct val="120000"/>
              <a:buFont typeface="Courier New" pitchFamily="49" charset="0"/>
              <a:buChar char="o"/>
              <a:defRPr sz="1200"/>
            </a:lvl1pPr>
          </a:lstStyle>
          <a:p>
            <a:pPr lvl="0"/>
            <a:endParaRPr lang="en-JM" dirty="0"/>
          </a:p>
        </p:txBody>
      </p:sp>
      <p:sp>
        <p:nvSpPr>
          <p:cNvPr id="18" name="Content Placeholder 38"/>
          <p:cNvSpPr>
            <a:spLocks noGrp="1"/>
          </p:cNvSpPr>
          <p:nvPr>
            <p:ph sz="quarter" idx="37"/>
          </p:nvPr>
        </p:nvSpPr>
        <p:spPr>
          <a:xfrm>
            <a:off x="457200" y="1200150"/>
            <a:ext cx="2057400" cy="285750"/>
          </a:xfrm>
          <a:solidFill>
            <a:srgbClr val="FFC20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1" name="Content Placeholder 38"/>
          <p:cNvSpPr>
            <a:spLocks noGrp="1"/>
          </p:cNvSpPr>
          <p:nvPr>
            <p:ph sz="quarter" idx="38"/>
          </p:nvPr>
        </p:nvSpPr>
        <p:spPr>
          <a:xfrm>
            <a:off x="3352800" y="1200150"/>
            <a:ext cx="2057400" cy="285750"/>
          </a:xfrm>
          <a:solidFill>
            <a:srgbClr val="FFC20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3" name="Content Placeholder 38"/>
          <p:cNvSpPr>
            <a:spLocks noGrp="1"/>
          </p:cNvSpPr>
          <p:nvPr>
            <p:ph sz="quarter" idx="39"/>
          </p:nvPr>
        </p:nvSpPr>
        <p:spPr>
          <a:xfrm>
            <a:off x="6248400" y="1200150"/>
            <a:ext cx="2057400" cy="285750"/>
          </a:xfrm>
          <a:solidFill>
            <a:srgbClr val="FFC20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525"/>
            <a:ext cx="9144000" cy="51625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93655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6255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66667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 dirty="0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533400" y="1200150"/>
            <a:ext cx="1828800" cy="151866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 dirty="0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2590800" y="1200150"/>
            <a:ext cx="1828800" cy="151866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5"/>
          </p:nvPr>
        </p:nvSpPr>
        <p:spPr>
          <a:xfrm>
            <a:off x="4648200" y="1200150"/>
            <a:ext cx="1828800" cy="151866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36" name="Picture Placeholder 29"/>
          <p:cNvSpPr>
            <a:spLocks noGrp="1"/>
          </p:cNvSpPr>
          <p:nvPr>
            <p:ph type="pic" sz="quarter" idx="16"/>
          </p:nvPr>
        </p:nvSpPr>
        <p:spPr>
          <a:xfrm>
            <a:off x="6705600" y="1200150"/>
            <a:ext cx="1828800" cy="151866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39" name="Content Placeholder 37"/>
          <p:cNvSpPr>
            <a:spLocks noGrp="1"/>
          </p:cNvSpPr>
          <p:nvPr>
            <p:ph sz="quarter" idx="18"/>
          </p:nvPr>
        </p:nvSpPr>
        <p:spPr>
          <a:xfrm>
            <a:off x="25146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40" name="Content Placeholder 37"/>
          <p:cNvSpPr>
            <a:spLocks noGrp="1"/>
          </p:cNvSpPr>
          <p:nvPr>
            <p:ph sz="quarter" idx="19"/>
          </p:nvPr>
        </p:nvSpPr>
        <p:spPr>
          <a:xfrm>
            <a:off x="45720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41" name="Content Placeholder 37"/>
          <p:cNvSpPr>
            <a:spLocks noGrp="1"/>
          </p:cNvSpPr>
          <p:nvPr>
            <p:ph sz="quarter" idx="20"/>
          </p:nvPr>
        </p:nvSpPr>
        <p:spPr>
          <a:xfrm>
            <a:off x="66294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37" name="Content Placeholder 37"/>
          <p:cNvSpPr>
            <a:spLocks noGrp="1"/>
          </p:cNvSpPr>
          <p:nvPr>
            <p:ph sz="quarter" idx="21"/>
          </p:nvPr>
        </p:nvSpPr>
        <p:spPr>
          <a:xfrm>
            <a:off x="457200" y="3238500"/>
            <a:ext cx="1901952" cy="323850"/>
          </a:xfrm>
        </p:spPr>
        <p:txBody>
          <a:bodyPr>
            <a:noAutofit/>
          </a:bodyPr>
          <a:lstStyle>
            <a:lvl1pPr>
              <a:buNone/>
              <a:defRPr sz="1600">
                <a:latin typeface="Bebas Neue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5" name="Content Placeholder 37"/>
          <p:cNvSpPr>
            <a:spLocks noGrp="1"/>
          </p:cNvSpPr>
          <p:nvPr>
            <p:ph sz="quarter" idx="26"/>
          </p:nvPr>
        </p:nvSpPr>
        <p:spPr>
          <a:xfrm>
            <a:off x="25146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8" name="Content Placeholder 37"/>
          <p:cNvSpPr>
            <a:spLocks noGrp="1"/>
          </p:cNvSpPr>
          <p:nvPr>
            <p:ph sz="quarter" idx="27"/>
          </p:nvPr>
        </p:nvSpPr>
        <p:spPr>
          <a:xfrm>
            <a:off x="45720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9" name="Content Placeholder 37"/>
          <p:cNvSpPr>
            <a:spLocks noGrp="1"/>
          </p:cNvSpPr>
          <p:nvPr>
            <p:ph sz="quarter" idx="28"/>
          </p:nvPr>
        </p:nvSpPr>
        <p:spPr>
          <a:xfrm>
            <a:off x="66294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31" name="Content Placeholder 37"/>
          <p:cNvSpPr>
            <a:spLocks noGrp="1"/>
          </p:cNvSpPr>
          <p:nvPr>
            <p:ph sz="quarter" idx="29"/>
          </p:nvPr>
        </p:nvSpPr>
        <p:spPr>
          <a:xfrm>
            <a:off x="457200" y="3486150"/>
            <a:ext cx="1901952" cy="9906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algn="ctr"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46" name="Text Placeholder 42"/>
          <p:cNvSpPr>
            <a:spLocks noGrp="1"/>
          </p:cNvSpPr>
          <p:nvPr>
            <p:ph type="body" sz="quarter" idx="25"/>
          </p:nvPr>
        </p:nvSpPr>
        <p:spPr>
          <a:xfrm>
            <a:off x="533400" y="2683764"/>
            <a:ext cx="1828800" cy="268986"/>
          </a:xfrm>
          <a:solidFill>
            <a:srgbClr val="FFC200"/>
          </a:solidFill>
        </p:spPr>
        <p:txBody>
          <a:bodyPr anchor="ctr">
            <a:noAutofit/>
          </a:bodyPr>
          <a:lstStyle>
            <a:lvl1pPr>
              <a:buNone/>
              <a:defRPr sz="12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2" name="Text Placeholder 42"/>
          <p:cNvSpPr>
            <a:spLocks noGrp="1"/>
          </p:cNvSpPr>
          <p:nvPr>
            <p:ph type="body" sz="quarter" idx="30"/>
          </p:nvPr>
        </p:nvSpPr>
        <p:spPr>
          <a:xfrm>
            <a:off x="2590800" y="2683764"/>
            <a:ext cx="1828800" cy="268986"/>
          </a:xfrm>
          <a:solidFill>
            <a:srgbClr val="FFC200"/>
          </a:solidFill>
        </p:spPr>
        <p:txBody>
          <a:bodyPr anchor="ctr">
            <a:noAutofit/>
          </a:bodyPr>
          <a:lstStyle>
            <a:lvl1pPr>
              <a:buNone/>
              <a:defRPr sz="12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7" name="Text Placeholder 42"/>
          <p:cNvSpPr>
            <a:spLocks noGrp="1"/>
          </p:cNvSpPr>
          <p:nvPr>
            <p:ph type="body" sz="quarter" idx="31"/>
          </p:nvPr>
        </p:nvSpPr>
        <p:spPr>
          <a:xfrm>
            <a:off x="4648200" y="2683764"/>
            <a:ext cx="1828800" cy="268986"/>
          </a:xfrm>
          <a:solidFill>
            <a:srgbClr val="FFC200"/>
          </a:solidFill>
        </p:spPr>
        <p:txBody>
          <a:bodyPr anchor="ctr">
            <a:noAutofit/>
          </a:bodyPr>
          <a:lstStyle>
            <a:lvl1pPr>
              <a:buNone/>
              <a:defRPr sz="12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8" name="Text Placeholder 42"/>
          <p:cNvSpPr>
            <a:spLocks noGrp="1"/>
          </p:cNvSpPr>
          <p:nvPr>
            <p:ph type="body" sz="quarter" idx="32"/>
          </p:nvPr>
        </p:nvSpPr>
        <p:spPr>
          <a:xfrm>
            <a:off x="6705600" y="2683764"/>
            <a:ext cx="1828800" cy="268986"/>
          </a:xfrm>
          <a:solidFill>
            <a:srgbClr val="FFC200"/>
          </a:solidFill>
        </p:spPr>
        <p:txBody>
          <a:bodyPr anchor="ctr">
            <a:noAutofit/>
          </a:bodyPr>
          <a:lstStyle>
            <a:lvl1pPr>
              <a:buNone/>
              <a:defRPr sz="12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906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300"/>
            </a:lvl1pPr>
          </a:lstStyle>
          <a:p>
            <a:pPr lvl="0"/>
            <a:endParaRPr lang="en-JM" dirty="0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304800" y="1657350"/>
            <a:ext cx="4572000" cy="257175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562600" y="2266950"/>
            <a:ext cx="2667000" cy="175260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endParaRPr lang="en-JM" dirty="0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5562600" y="1885950"/>
            <a:ext cx="2438400" cy="285750"/>
          </a:xfrm>
          <a:solidFill>
            <a:srgbClr val="FFC200"/>
          </a:solidFill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4343400" y="1123950"/>
            <a:ext cx="4343400" cy="310515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 dirty="0"/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33400" y="13525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FFC20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33400" y="15811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33400" y="24193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FFC20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33400" y="26479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33400" y="34861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FFC20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33400" y="37147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Lay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144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endParaRPr lang="en-JM" dirty="0"/>
          </a:p>
        </p:txBody>
      </p:sp>
      <p:sp>
        <p:nvSpPr>
          <p:cNvPr id="26" name="Chart Placeholder 25"/>
          <p:cNvSpPr>
            <a:spLocks noGrp="1"/>
          </p:cNvSpPr>
          <p:nvPr>
            <p:ph type="chart" sz="quarter" idx="14"/>
          </p:nvPr>
        </p:nvSpPr>
        <p:spPr>
          <a:xfrm>
            <a:off x="304800" y="1657350"/>
            <a:ext cx="4572000" cy="257175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5867400" y="18097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5867400" y="24193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5867400" y="30289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867400" y="36385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8" name="Content Placeholder 38"/>
          <p:cNvSpPr>
            <a:spLocks noGrp="1"/>
          </p:cNvSpPr>
          <p:nvPr>
            <p:ph sz="quarter" idx="37"/>
          </p:nvPr>
        </p:nvSpPr>
        <p:spPr>
          <a:xfrm>
            <a:off x="5029200" y="1935748"/>
            <a:ext cx="685800" cy="338554"/>
          </a:xfrm>
          <a:solidFill>
            <a:srgbClr val="FFC20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9" name="Content Placeholder 38"/>
          <p:cNvSpPr>
            <a:spLocks noGrp="1"/>
          </p:cNvSpPr>
          <p:nvPr>
            <p:ph sz="quarter" idx="38"/>
          </p:nvPr>
        </p:nvSpPr>
        <p:spPr>
          <a:xfrm>
            <a:off x="5029200" y="2564398"/>
            <a:ext cx="685800" cy="338554"/>
          </a:xfrm>
          <a:solidFill>
            <a:srgbClr val="FFC20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0" name="Content Placeholder 38"/>
          <p:cNvSpPr>
            <a:spLocks noGrp="1"/>
          </p:cNvSpPr>
          <p:nvPr>
            <p:ph sz="quarter" idx="39"/>
          </p:nvPr>
        </p:nvSpPr>
        <p:spPr>
          <a:xfrm>
            <a:off x="5029200" y="3173998"/>
            <a:ext cx="685800" cy="338554"/>
          </a:xfrm>
          <a:solidFill>
            <a:srgbClr val="FFC20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1" name="Content Placeholder 38"/>
          <p:cNvSpPr>
            <a:spLocks noGrp="1"/>
          </p:cNvSpPr>
          <p:nvPr>
            <p:ph sz="quarter" idx="40"/>
          </p:nvPr>
        </p:nvSpPr>
        <p:spPr>
          <a:xfrm>
            <a:off x="5029200" y="3783598"/>
            <a:ext cx="685800" cy="338554"/>
          </a:xfrm>
          <a:solidFill>
            <a:srgbClr val="FFC20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144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endParaRPr lang="en-JM" dirty="0"/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5"/>
          </p:nvPr>
        </p:nvSpPr>
        <p:spPr>
          <a:xfrm>
            <a:off x="381000" y="1600200"/>
            <a:ext cx="4419600" cy="26289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5867400" y="18097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5867400" y="24193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867400" y="30289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5867400" y="3638550"/>
            <a:ext cx="2667000" cy="533400"/>
          </a:xfrm>
        </p:spPr>
        <p:txBody>
          <a:bodyPr>
            <a:normAutofit/>
          </a:bodyPr>
          <a:lstStyle>
            <a:lvl1pPr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3" name="Content Placeholder 38"/>
          <p:cNvSpPr>
            <a:spLocks noGrp="1"/>
          </p:cNvSpPr>
          <p:nvPr>
            <p:ph sz="quarter" idx="37"/>
          </p:nvPr>
        </p:nvSpPr>
        <p:spPr>
          <a:xfrm>
            <a:off x="5105400" y="1943100"/>
            <a:ext cx="609600" cy="338554"/>
          </a:xfrm>
          <a:solidFill>
            <a:srgbClr val="FFC20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8"/>
          </p:nvPr>
        </p:nvSpPr>
        <p:spPr>
          <a:xfrm>
            <a:off x="5105400" y="2571750"/>
            <a:ext cx="609600" cy="338554"/>
          </a:xfrm>
          <a:solidFill>
            <a:srgbClr val="FFC20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9"/>
          </p:nvPr>
        </p:nvSpPr>
        <p:spPr>
          <a:xfrm>
            <a:off x="5105400" y="3181350"/>
            <a:ext cx="609600" cy="338554"/>
          </a:xfrm>
          <a:solidFill>
            <a:srgbClr val="FFC20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6" name="Content Placeholder 38"/>
          <p:cNvSpPr>
            <a:spLocks noGrp="1"/>
          </p:cNvSpPr>
          <p:nvPr>
            <p:ph sz="quarter" idx="40"/>
          </p:nvPr>
        </p:nvSpPr>
        <p:spPr>
          <a:xfrm>
            <a:off x="5105400" y="3783598"/>
            <a:ext cx="609600" cy="338554"/>
          </a:xfrm>
          <a:solidFill>
            <a:srgbClr val="FFC200"/>
          </a:solidFill>
          <a:ln>
            <a:noFill/>
          </a:ln>
        </p:spPr>
        <p:txBody>
          <a:bodyPr wrap="none" tIns="0" anchor="ctr">
            <a:norm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thing 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33400" y="990600"/>
            <a:ext cx="8001000" cy="2495550"/>
          </a:xfrm>
          <a:ln w="38100">
            <a:solidFill>
              <a:schemeClr val="bg1">
                <a:lumMod val="95000"/>
              </a:schemeClr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4781550"/>
            <a:ext cx="6019800" cy="292894"/>
          </a:xfrm>
        </p:spPr>
        <p:txBody>
          <a:bodyPr/>
          <a:lstStyle>
            <a:lvl1pPr>
              <a:defRPr sz="1400"/>
            </a:lvl1pPr>
          </a:lstStyle>
          <a:p>
            <a:r>
              <a:rPr lang="en-JM" smtClean="0"/>
              <a:t>PUT THE NAME OF YOUR COMPANY HERE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800600" y="3714750"/>
            <a:ext cx="3810000" cy="685800"/>
          </a:xfrm>
        </p:spPr>
        <p:txBody>
          <a:bodyPr>
            <a:noAutofit/>
          </a:bodyPr>
          <a:lstStyle>
            <a:lvl1pPr algn="r"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buNone/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14" name="Content Placeholder 38"/>
          <p:cNvSpPr>
            <a:spLocks noGrp="1"/>
          </p:cNvSpPr>
          <p:nvPr>
            <p:ph sz="quarter" idx="36"/>
          </p:nvPr>
        </p:nvSpPr>
        <p:spPr>
          <a:xfrm>
            <a:off x="533400" y="3733800"/>
            <a:ext cx="2438400" cy="28575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5" name="Content Placeholder 38"/>
          <p:cNvSpPr>
            <a:spLocks noGrp="1"/>
          </p:cNvSpPr>
          <p:nvPr>
            <p:ph sz="quarter" idx="37"/>
          </p:nvPr>
        </p:nvSpPr>
        <p:spPr>
          <a:xfrm>
            <a:off x="533400" y="4019550"/>
            <a:ext cx="2971800" cy="285750"/>
          </a:xfrm>
          <a:solidFill>
            <a:srgbClr val="FFC20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533400" y="1123950"/>
            <a:ext cx="2286000" cy="1143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14" name="Picture Placeholder 19"/>
          <p:cNvSpPr>
            <a:spLocks noGrp="1"/>
          </p:cNvSpPr>
          <p:nvPr>
            <p:ph type="pic" sz="quarter" idx="26"/>
          </p:nvPr>
        </p:nvSpPr>
        <p:spPr>
          <a:xfrm>
            <a:off x="3124200" y="1123950"/>
            <a:ext cx="2286000" cy="1143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15" name="Picture Placeholder 19"/>
          <p:cNvSpPr>
            <a:spLocks noGrp="1"/>
          </p:cNvSpPr>
          <p:nvPr>
            <p:ph type="pic" sz="quarter" idx="27"/>
          </p:nvPr>
        </p:nvSpPr>
        <p:spPr>
          <a:xfrm>
            <a:off x="5715000" y="1123950"/>
            <a:ext cx="2286000" cy="1143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16" name="Picture Placeholder 19"/>
          <p:cNvSpPr>
            <a:spLocks noGrp="1"/>
          </p:cNvSpPr>
          <p:nvPr>
            <p:ph type="pic" sz="quarter" idx="28"/>
          </p:nvPr>
        </p:nvSpPr>
        <p:spPr>
          <a:xfrm>
            <a:off x="533400" y="2876550"/>
            <a:ext cx="2286000" cy="1143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17" name="Picture Placeholder 19"/>
          <p:cNvSpPr>
            <a:spLocks noGrp="1"/>
          </p:cNvSpPr>
          <p:nvPr>
            <p:ph type="pic" sz="quarter" idx="29"/>
          </p:nvPr>
        </p:nvSpPr>
        <p:spPr>
          <a:xfrm>
            <a:off x="3124200" y="2876550"/>
            <a:ext cx="2286000" cy="1143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 dirty="0"/>
          </a:p>
        </p:txBody>
      </p:sp>
      <p:sp>
        <p:nvSpPr>
          <p:cNvPr id="18" name="Picture Placeholder 19"/>
          <p:cNvSpPr>
            <a:spLocks noGrp="1"/>
          </p:cNvSpPr>
          <p:nvPr>
            <p:ph type="pic" sz="quarter" idx="30"/>
          </p:nvPr>
        </p:nvSpPr>
        <p:spPr>
          <a:xfrm>
            <a:off x="5715000" y="2876550"/>
            <a:ext cx="2286000" cy="1143000"/>
          </a:xfrm>
          <a:ln w="2857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533400" y="2266950"/>
            <a:ext cx="2286000" cy="274320"/>
          </a:xfrm>
          <a:solidFill>
            <a:srgbClr val="FFC20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37"/>
          </p:nvPr>
        </p:nvSpPr>
        <p:spPr>
          <a:xfrm>
            <a:off x="3124200" y="2266950"/>
            <a:ext cx="2286000" cy="274320"/>
          </a:xfrm>
          <a:solidFill>
            <a:srgbClr val="FFC20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38"/>
          </p:nvPr>
        </p:nvSpPr>
        <p:spPr>
          <a:xfrm>
            <a:off x="5715000" y="2266950"/>
            <a:ext cx="2286000" cy="274320"/>
          </a:xfrm>
          <a:solidFill>
            <a:srgbClr val="FFC20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39"/>
          </p:nvPr>
        </p:nvSpPr>
        <p:spPr>
          <a:xfrm>
            <a:off x="533400" y="4019550"/>
            <a:ext cx="2286000" cy="274320"/>
          </a:xfrm>
          <a:solidFill>
            <a:srgbClr val="FFC20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8" name="Text Placeholder 28"/>
          <p:cNvSpPr>
            <a:spLocks noGrp="1"/>
          </p:cNvSpPr>
          <p:nvPr>
            <p:ph type="body" sz="quarter" idx="40"/>
          </p:nvPr>
        </p:nvSpPr>
        <p:spPr>
          <a:xfrm>
            <a:off x="3124200" y="4019550"/>
            <a:ext cx="2286000" cy="274320"/>
          </a:xfrm>
          <a:solidFill>
            <a:srgbClr val="FFC20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41"/>
          </p:nvPr>
        </p:nvSpPr>
        <p:spPr>
          <a:xfrm>
            <a:off x="5715000" y="4019550"/>
            <a:ext cx="2286000" cy="274320"/>
          </a:xfrm>
          <a:solidFill>
            <a:srgbClr val="FFC200"/>
          </a:solidFill>
        </p:spPr>
        <p:txBody>
          <a:bodyPr>
            <a:noAutofit/>
          </a:bodyPr>
          <a:lstStyle>
            <a:lvl1pPr>
              <a:buFontTx/>
              <a:buNone/>
              <a:defRPr sz="140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7" name="Rectangle 6"/>
          <p:cNvSpPr/>
          <p:nvPr/>
        </p:nvSpPr>
        <p:spPr>
          <a:xfrm>
            <a:off x="533400" y="1029611"/>
            <a:ext cx="7772400" cy="39914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/>
          </a:p>
        </p:txBody>
      </p:sp>
      <p:sp>
        <p:nvSpPr>
          <p:cNvPr id="28" name="Picture Placeholder 27"/>
          <p:cNvSpPr>
            <a:spLocks noGrp="1"/>
          </p:cNvSpPr>
          <p:nvPr userDrawn="1">
            <p:ph type="pic" sz="quarter" idx="13"/>
          </p:nvPr>
        </p:nvSpPr>
        <p:spPr>
          <a:xfrm>
            <a:off x="533400" y="18859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endParaRPr lang="en-JM" dirty="0"/>
          </a:p>
        </p:txBody>
      </p:sp>
      <p:sp>
        <p:nvSpPr>
          <p:cNvPr id="29" name="Picture Placeholder 27"/>
          <p:cNvSpPr>
            <a:spLocks noGrp="1"/>
          </p:cNvSpPr>
          <p:nvPr userDrawn="1">
            <p:ph type="pic" sz="quarter" idx="14"/>
          </p:nvPr>
        </p:nvSpPr>
        <p:spPr>
          <a:xfrm>
            <a:off x="533400" y="32575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endParaRPr lang="en-JM" dirty="0"/>
          </a:p>
        </p:txBody>
      </p:sp>
      <p:sp>
        <p:nvSpPr>
          <p:cNvPr id="30" name="Picture Placeholder 27"/>
          <p:cNvSpPr>
            <a:spLocks noGrp="1"/>
          </p:cNvSpPr>
          <p:nvPr userDrawn="1">
            <p:ph type="pic" sz="quarter" idx="15"/>
          </p:nvPr>
        </p:nvSpPr>
        <p:spPr>
          <a:xfrm>
            <a:off x="4724400" y="32575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endParaRPr lang="en-JM" dirty="0"/>
          </a:p>
        </p:txBody>
      </p:sp>
      <p:sp>
        <p:nvSpPr>
          <p:cNvPr id="31" name="Picture Placeholder 27"/>
          <p:cNvSpPr>
            <a:spLocks noGrp="1"/>
          </p:cNvSpPr>
          <p:nvPr userDrawn="1">
            <p:ph type="pic" sz="quarter" idx="16"/>
          </p:nvPr>
        </p:nvSpPr>
        <p:spPr>
          <a:xfrm>
            <a:off x="4724400" y="1885950"/>
            <a:ext cx="762000" cy="718705"/>
          </a:xfrm>
          <a:prstGeom prst="round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>
            <a:normAutofit/>
          </a:bodyPr>
          <a:lstStyle>
            <a:lvl1pPr>
              <a:defRPr sz="400"/>
            </a:lvl1pPr>
          </a:lstStyle>
          <a:p>
            <a:endParaRPr lang="en-JM" dirty="0"/>
          </a:p>
        </p:txBody>
      </p:sp>
      <p:sp>
        <p:nvSpPr>
          <p:cNvPr id="33" name="Text Placeholder 32"/>
          <p:cNvSpPr>
            <a:spLocks noGrp="1"/>
          </p:cNvSpPr>
          <p:nvPr userDrawn="1">
            <p:ph type="body" sz="quarter" idx="17"/>
          </p:nvPr>
        </p:nvSpPr>
        <p:spPr>
          <a:xfrm>
            <a:off x="1371600" y="1809750"/>
            <a:ext cx="2209800" cy="228600"/>
          </a:xfrm>
        </p:spPr>
        <p:txBody>
          <a:bodyPr anchor="t">
            <a:noAutofit/>
          </a:bodyPr>
          <a:lstStyle>
            <a:lvl1pPr>
              <a:buNone/>
              <a:defRPr sz="1600" b="0">
                <a:solidFill>
                  <a:srgbClr val="FFC20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5" name="Content Placeholder 34"/>
          <p:cNvSpPr>
            <a:spLocks noGrp="1"/>
          </p:cNvSpPr>
          <p:nvPr userDrawn="1">
            <p:ph sz="quarter" idx="18"/>
          </p:nvPr>
        </p:nvSpPr>
        <p:spPr>
          <a:xfrm>
            <a:off x="1371600" y="2076450"/>
            <a:ext cx="2971800" cy="800100"/>
          </a:xfr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36" name="Text Placeholder 32"/>
          <p:cNvSpPr>
            <a:spLocks noGrp="1"/>
          </p:cNvSpPr>
          <p:nvPr userDrawn="1">
            <p:ph type="body" sz="quarter" idx="19"/>
          </p:nvPr>
        </p:nvSpPr>
        <p:spPr>
          <a:xfrm>
            <a:off x="5562600" y="1809750"/>
            <a:ext cx="2209800" cy="228600"/>
          </a:xfrm>
        </p:spPr>
        <p:txBody>
          <a:bodyPr anchor="t">
            <a:noAutofit/>
          </a:bodyPr>
          <a:lstStyle>
            <a:lvl1pPr>
              <a:buNone/>
              <a:defRPr sz="1600" b="0">
                <a:solidFill>
                  <a:srgbClr val="FFC20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7" name="Content Placeholder 34"/>
          <p:cNvSpPr>
            <a:spLocks noGrp="1"/>
          </p:cNvSpPr>
          <p:nvPr userDrawn="1">
            <p:ph sz="quarter" idx="20"/>
          </p:nvPr>
        </p:nvSpPr>
        <p:spPr>
          <a:xfrm>
            <a:off x="5562600" y="2076450"/>
            <a:ext cx="2971800" cy="8001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38" name="Text Placeholder 32"/>
          <p:cNvSpPr>
            <a:spLocks noGrp="1"/>
          </p:cNvSpPr>
          <p:nvPr userDrawn="1">
            <p:ph type="body" sz="quarter" idx="21"/>
          </p:nvPr>
        </p:nvSpPr>
        <p:spPr>
          <a:xfrm>
            <a:off x="1371600" y="3181350"/>
            <a:ext cx="2209800" cy="228600"/>
          </a:xfrm>
        </p:spPr>
        <p:txBody>
          <a:bodyPr anchor="t">
            <a:noAutofit/>
          </a:bodyPr>
          <a:lstStyle>
            <a:lvl1pPr>
              <a:buNone/>
              <a:defRPr sz="1600" b="0">
                <a:solidFill>
                  <a:srgbClr val="FFC20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9" name="Content Placeholder 34"/>
          <p:cNvSpPr>
            <a:spLocks noGrp="1"/>
          </p:cNvSpPr>
          <p:nvPr userDrawn="1">
            <p:ph sz="quarter" idx="22"/>
          </p:nvPr>
        </p:nvSpPr>
        <p:spPr>
          <a:xfrm>
            <a:off x="1371600" y="3448050"/>
            <a:ext cx="2971800" cy="8001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40" name="Text Placeholder 32"/>
          <p:cNvSpPr>
            <a:spLocks noGrp="1"/>
          </p:cNvSpPr>
          <p:nvPr userDrawn="1">
            <p:ph type="body" sz="quarter" idx="23"/>
          </p:nvPr>
        </p:nvSpPr>
        <p:spPr>
          <a:xfrm>
            <a:off x="5562600" y="3181350"/>
            <a:ext cx="2209800" cy="228600"/>
          </a:xfrm>
        </p:spPr>
        <p:txBody>
          <a:bodyPr anchor="t">
            <a:noAutofit/>
          </a:bodyPr>
          <a:lstStyle>
            <a:lvl1pPr>
              <a:buNone/>
              <a:defRPr sz="1600" b="0">
                <a:solidFill>
                  <a:srgbClr val="FFC200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41" name="Content Placeholder 34"/>
          <p:cNvSpPr>
            <a:spLocks noGrp="1"/>
          </p:cNvSpPr>
          <p:nvPr userDrawn="1">
            <p:ph sz="quarter" idx="24"/>
          </p:nvPr>
        </p:nvSpPr>
        <p:spPr>
          <a:xfrm>
            <a:off x="5562600" y="3448050"/>
            <a:ext cx="2971800" cy="8001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5"/>
          </p:nvPr>
        </p:nvSpPr>
        <p:spPr>
          <a:xfrm>
            <a:off x="533400" y="1047750"/>
            <a:ext cx="19050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7" name="Text Placeholder 25"/>
          <p:cNvSpPr>
            <a:spLocks noGrp="1"/>
          </p:cNvSpPr>
          <p:nvPr>
            <p:ph type="body" sz="quarter" idx="26"/>
          </p:nvPr>
        </p:nvSpPr>
        <p:spPr>
          <a:xfrm>
            <a:off x="2590800" y="1047750"/>
            <a:ext cx="20574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2" name="Text Placeholder 25"/>
          <p:cNvSpPr>
            <a:spLocks noGrp="1"/>
          </p:cNvSpPr>
          <p:nvPr>
            <p:ph type="body" sz="quarter" idx="27"/>
          </p:nvPr>
        </p:nvSpPr>
        <p:spPr>
          <a:xfrm>
            <a:off x="4724400" y="1047750"/>
            <a:ext cx="15240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28"/>
          </p:nvPr>
        </p:nvSpPr>
        <p:spPr>
          <a:xfrm>
            <a:off x="6400800" y="1047750"/>
            <a:ext cx="1828800" cy="381000"/>
          </a:xfrm>
        </p:spPr>
        <p:txBody>
          <a:bodyPr anchor="ctr">
            <a:normAutofit/>
          </a:bodyPr>
          <a:lstStyle>
            <a:lvl1pPr algn="ctr">
              <a:buNone/>
              <a:defRPr sz="14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533400" y="1428750"/>
            <a:ext cx="2362200" cy="280035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2" name="Content Placeholder 38"/>
          <p:cNvSpPr>
            <a:spLocks noGrp="1"/>
          </p:cNvSpPr>
          <p:nvPr>
            <p:ph sz="quarter" idx="39"/>
          </p:nvPr>
        </p:nvSpPr>
        <p:spPr>
          <a:xfrm>
            <a:off x="533400" y="1047750"/>
            <a:ext cx="2103120" cy="285750"/>
          </a:xfrm>
          <a:solidFill>
            <a:srgbClr val="FFC20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7" name="Content Placeholder 38"/>
          <p:cNvSpPr>
            <a:spLocks noGrp="1"/>
          </p:cNvSpPr>
          <p:nvPr>
            <p:ph sz="quarter" idx="40"/>
          </p:nvPr>
        </p:nvSpPr>
        <p:spPr>
          <a:xfrm>
            <a:off x="3352800" y="1047750"/>
            <a:ext cx="2133600" cy="285750"/>
          </a:xfrm>
          <a:solidFill>
            <a:srgbClr val="FFC20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8" name="Content Placeholder 38"/>
          <p:cNvSpPr>
            <a:spLocks noGrp="1"/>
          </p:cNvSpPr>
          <p:nvPr>
            <p:ph sz="quarter" idx="41"/>
          </p:nvPr>
        </p:nvSpPr>
        <p:spPr>
          <a:xfrm>
            <a:off x="6248400" y="1047750"/>
            <a:ext cx="2133600" cy="285750"/>
          </a:xfrm>
          <a:solidFill>
            <a:srgbClr val="FFC20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42"/>
          </p:nvPr>
        </p:nvSpPr>
        <p:spPr>
          <a:xfrm>
            <a:off x="3352800" y="1428750"/>
            <a:ext cx="2362200" cy="280035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43"/>
          </p:nvPr>
        </p:nvSpPr>
        <p:spPr>
          <a:xfrm>
            <a:off x="6248400" y="1428750"/>
            <a:ext cx="2362200" cy="280035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599" y="1504950"/>
            <a:ext cx="3654357" cy="295275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4800600" y="1504950"/>
            <a:ext cx="3733800" cy="2971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19" name="Content Placeholder 38"/>
          <p:cNvSpPr>
            <a:spLocks noGrp="1"/>
          </p:cNvSpPr>
          <p:nvPr>
            <p:ph sz="quarter" idx="39"/>
          </p:nvPr>
        </p:nvSpPr>
        <p:spPr>
          <a:xfrm>
            <a:off x="609600" y="1047750"/>
            <a:ext cx="2819400" cy="285750"/>
          </a:xfrm>
          <a:solidFill>
            <a:srgbClr val="FFC20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Content Placeholder 38"/>
          <p:cNvSpPr>
            <a:spLocks noGrp="1"/>
          </p:cNvSpPr>
          <p:nvPr>
            <p:ph sz="quarter" idx="40"/>
          </p:nvPr>
        </p:nvSpPr>
        <p:spPr>
          <a:xfrm>
            <a:off x="4800600" y="1047750"/>
            <a:ext cx="2819400" cy="285750"/>
          </a:xfrm>
          <a:solidFill>
            <a:srgbClr val="FFC20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990600"/>
            <a:ext cx="8229600" cy="514350"/>
          </a:xfrm>
        </p:spPr>
        <p:txBody>
          <a:bodyPr>
            <a:noAutofit/>
          </a:bodyPr>
          <a:lstStyle>
            <a:lvl1pPr>
              <a:buNone/>
              <a:defRPr sz="12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533400" y="1790700"/>
            <a:ext cx="4419600" cy="245745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257800" y="37909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5257800" y="2419350"/>
            <a:ext cx="3429000" cy="1219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5257800" y="17335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0" y="1047750"/>
            <a:ext cx="9144000" cy="28194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04800" y="4019550"/>
            <a:ext cx="8534400" cy="533400"/>
          </a:xfrm>
        </p:spPr>
        <p:txBody>
          <a:bodyPr>
            <a:normAutofit/>
          </a:bodyPr>
          <a:lstStyle>
            <a:lvl1pPr>
              <a:buClr>
                <a:srgbClr val="0FCED3"/>
              </a:buClr>
              <a:buFontTx/>
              <a:buNone/>
              <a:defRPr sz="1100"/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1123950"/>
            <a:ext cx="5181600" cy="3276600"/>
          </a:xfrm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dirty="0" smtClean="0"/>
              <a:t>PUT THE NAME OF YOUR COMPANY HERE</a:t>
            </a:r>
            <a:endParaRPr lang="en-JM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37"/>
          </p:nvPr>
        </p:nvSpPr>
        <p:spPr>
          <a:xfrm>
            <a:off x="5410200" y="1498854"/>
            <a:ext cx="2971800" cy="310896"/>
          </a:xfrm>
          <a:solidFill>
            <a:srgbClr val="FFC200"/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Content Placeholder 38"/>
          <p:cNvSpPr>
            <a:spLocks noGrp="1"/>
          </p:cNvSpPr>
          <p:nvPr>
            <p:ph sz="quarter" idx="36"/>
          </p:nvPr>
        </p:nvSpPr>
        <p:spPr>
          <a:xfrm>
            <a:off x="5410200" y="1143000"/>
            <a:ext cx="2438400" cy="361950"/>
          </a:xfr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600" b="0">
                <a:solidFill>
                  <a:schemeClr val="bg1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5410200" y="21145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41"/>
          </p:nvPr>
        </p:nvSpPr>
        <p:spPr>
          <a:xfrm>
            <a:off x="5410200" y="2724150"/>
            <a:ext cx="3429000" cy="11430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42"/>
          </p:nvPr>
        </p:nvSpPr>
        <p:spPr>
          <a:xfrm>
            <a:off x="5410200" y="3943350"/>
            <a:ext cx="3429000" cy="457200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innerShdw blurRad="114300">
              <a:schemeClr val="bg1"/>
            </a:innerShdw>
          </a:effectLst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/>
          </p:nvPr>
        </p:nvSpPr>
        <p:spPr>
          <a:xfrm>
            <a:off x="533400" y="1619250"/>
            <a:ext cx="7848600" cy="2286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57200" y="1085850"/>
            <a:ext cx="8229600" cy="285750"/>
          </a:xfrm>
        </p:spPr>
        <p:txBody>
          <a:bodyPr>
            <a:noAutofit/>
          </a:bodyPr>
          <a:lstStyle>
            <a:lvl1pPr algn="l">
              <a:buNone/>
              <a:defRPr sz="1400" b="0">
                <a:latin typeface="Bebas Neue"/>
                <a:cs typeface="Bebas Neue"/>
              </a:defRPr>
            </a:lvl1pPr>
            <a:lvl2pPr>
              <a:defRPr sz="1800" b="1"/>
            </a:lvl2pPr>
            <a:lvl3pPr>
              <a:defRPr sz="1800" b="1"/>
            </a:lvl3pPr>
            <a:lvl4pPr>
              <a:defRPr sz="1800" b="1"/>
            </a:lvl4pPr>
            <a:lvl5pPr>
              <a:defRPr sz="1800" b="1"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33400" y="4019550"/>
            <a:ext cx="7924800" cy="4572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21" name="Text Placeholder 20"/>
          <p:cNvSpPr>
            <a:spLocks noGrp="1"/>
          </p:cNvSpPr>
          <p:nvPr userDrawn="1">
            <p:ph type="body" sz="quarter" idx="13"/>
          </p:nvPr>
        </p:nvSpPr>
        <p:spPr>
          <a:xfrm>
            <a:off x="533400" y="15430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2" name="Text Placeholder 20"/>
          <p:cNvSpPr>
            <a:spLocks noGrp="1"/>
          </p:cNvSpPr>
          <p:nvPr userDrawn="1">
            <p:ph type="body" sz="quarter" idx="14"/>
          </p:nvPr>
        </p:nvSpPr>
        <p:spPr>
          <a:xfrm>
            <a:off x="4343400" y="15430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3" name="Text Placeholder 20"/>
          <p:cNvSpPr>
            <a:spLocks noGrp="1"/>
          </p:cNvSpPr>
          <p:nvPr userDrawn="1">
            <p:ph type="body" sz="quarter" idx="15"/>
          </p:nvPr>
        </p:nvSpPr>
        <p:spPr>
          <a:xfrm>
            <a:off x="533400" y="33718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4" name="Text Placeholder 20"/>
          <p:cNvSpPr>
            <a:spLocks noGrp="1"/>
          </p:cNvSpPr>
          <p:nvPr userDrawn="1">
            <p:ph type="body" sz="quarter" idx="16"/>
          </p:nvPr>
        </p:nvSpPr>
        <p:spPr>
          <a:xfrm>
            <a:off x="4343400" y="3371850"/>
            <a:ext cx="3048000" cy="914400"/>
          </a:xfrm>
        </p:spPr>
        <p:txBody>
          <a:bodyPr>
            <a:noAutofit/>
          </a:bodyPr>
          <a:lstStyle>
            <a:lvl1pPr>
              <a:buNone/>
              <a:defRPr sz="11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26" name="Text Placeholder 25"/>
          <p:cNvSpPr>
            <a:spLocks noGrp="1"/>
          </p:cNvSpPr>
          <p:nvPr userDrawn="1">
            <p:ph type="body" sz="quarter" idx="17"/>
          </p:nvPr>
        </p:nvSpPr>
        <p:spPr>
          <a:xfrm>
            <a:off x="533400" y="1123950"/>
            <a:ext cx="2438400" cy="285750"/>
          </a:xfrm>
          <a:solidFill>
            <a:srgbClr val="FFC20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7" name="Text Placeholder 25"/>
          <p:cNvSpPr>
            <a:spLocks noGrp="1"/>
          </p:cNvSpPr>
          <p:nvPr userDrawn="1">
            <p:ph type="body" sz="quarter" idx="18"/>
          </p:nvPr>
        </p:nvSpPr>
        <p:spPr>
          <a:xfrm>
            <a:off x="4343400" y="1123950"/>
            <a:ext cx="2514600" cy="285750"/>
          </a:xfrm>
          <a:solidFill>
            <a:srgbClr val="FFC20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9" name="Text Placeholder 25"/>
          <p:cNvSpPr>
            <a:spLocks noGrp="1"/>
          </p:cNvSpPr>
          <p:nvPr userDrawn="1">
            <p:ph type="body" sz="quarter" idx="20"/>
          </p:nvPr>
        </p:nvSpPr>
        <p:spPr>
          <a:xfrm>
            <a:off x="533400" y="2971800"/>
            <a:ext cx="2590800" cy="285750"/>
          </a:xfrm>
          <a:solidFill>
            <a:srgbClr val="FFC20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8" name="Text Placeholder 25"/>
          <p:cNvSpPr>
            <a:spLocks noGrp="1"/>
          </p:cNvSpPr>
          <p:nvPr userDrawn="1">
            <p:ph type="body" sz="quarter" idx="19"/>
          </p:nvPr>
        </p:nvSpPr>
        <p:spPr>
          <a:xfrm>
            <a:off x="4343400" y="2971800"/>
            <a:ext cx="2514600" cy="285750"/>
          </a:xfrm>
          <a:solidFill>
            <a:srgbClr val="FFC200"/>
          </a:solidFill>
          <a:ln>
            <a:noFill/>
          </a:ln>
        </p:spPr>
        <p:txBody>
          <a:bodyPr>
            <a:noAutofit/>
          </a:bodyPr>
          <a:lstStyle>
            <a:lvl1pPr>
              <a:buNone/>
              <a:defRPr sz="1500" b="0">
                <a:solidFill>
                  <a:schemeClr val="bg1"/>
                </a:solidFill>
                <a:latin typeface="Bebas Neue" pitchFamily="34" charset="0"/>
              </a:defRPr>
            </a:lvl1pPr>
            <a:lvl2pPr>
              <a:defRPr sz="1600" b="1">
                <a:solidFill>
                  <a:srgbClr val="CC3399"/>
                </a:solidFill>
              </a:defRPr>
            </a:lvl2pPr>
            <a:lvl3pPr>
              <a:defRPr sz="1600" b="1">
                <a:solidFill>
                  <a:srgbClr val="CC3399"/>
                </a:solidFill>
              </a:defRPr>
            </a:lvl3pPr>
            <a:lvl4pPr>
              <a:defRPr sz="1600" b="1">
                <a:solidFill>
                  <a:srgbClr val="CC3399"/>
                </a:solidFill>
              </a:defRPr>
            </a:lvl4pPr>
            <a:lvl5pPr>
              <a:defRPr sz="1600" b="1">
                <a:solidFill>
                  <a:srgbClr val="CC3399"/>
                </a:solidFill>
              </a:defRPr>
            </a:lvl5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33400" y="1619250"/>
            <a:ext cx="4343400" cy="2476500"/>
          </a:xfrm>
          <a:ln w="38100">
            <a:solidFill>
              <a:schemeClr val="bg1"/>
            </a:solidFill>
            <a:miter lim="800000"/>
          </a:ln>
          <a:effectLst/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1009650"/>
            <a:ext cx="8077200" cy="342900"/>
          </a:xfrm>
        </p:spPr>
        <p:txBody>
          <a:bodyPr>
            <a:noAutofit/>
          </a:bodyPr>
          <a:lstStyle>
            <a:lvl1pPr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JM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172200" y="17335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172200" y="20383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6172200" y="23431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6172200" y="2647950"/>
            <a:ext cx="24384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867400" y="3181350"/>
            <a:ext cx="27432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5867400" y="3486150"/>
            <a:ext cx="2743200" cy="304800"/>
          </a:xfrm>
        </p:spPr>
        <p:txBody>
          <a:bodyPr>
            <a:normAutofit/>
          </a:bodyPr>
          <a:lstStyle>
            <a:lvl1pPr>
              <a:buNone/>
              <a:defRPr sz="1100"/>
            </a:lvl1pPr>
          </a:lstStyle>
          <a:p>
            <a:pPr lvl="0"/>
            <a:endParaRPr lang="en-JM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105400" y="1733550"/>
            <a:ext cx="9906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FFC200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5105400" y="2038350"/>
            <a:ext cx="9906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FFC200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105400" y="2343150"/>
            <a:ext cx="9906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FFC200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105400" y="2647950"/>
            <a:ext cx="990600" cy="304800"/>
          </a:xfrm>
        </p:spPr>
        <p:txBody>
          <a:bodyPr>
            <a:normAutofit/>
          </a:bodyPr>
          <a:lstStyle>
            <a:lvl1pPr algn="r">
              <a:buNone/>
              <a:defRPr sz="1400">
                <a:solidFill>
                  <a:srgbClr val="FFC200"/>
                </a:solidFill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525"/>
            <a:ext cx="9144000" cy="516255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81000" y="1657350"/>
            <a:ext cx="8153400" cy="1219200"/>
          </a:xfrm>
        </p:spPr>
        <p:txBody>
          <a:bodyPr>
            <a:normAutofit/>
          </a:bodyPr>
          <a:lstStyle>
            <a:lvl1pPr algn="l">
              <a:buNone/>
              <a:defRPr sz="60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2952750"/>
            <a:ext cx="6477000" cy="571500"/>
          </a:xfrm>
        </p:spPr>
        <p:txBody>
          <a:bodyPr>
            <a:noAutofit/>
          </a:bodyPr>
          <a:lstStyle>
            <a:lvl1pPr algn="l">
              <a:buNone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1695450"/>
            <a:ext cx="228600" cy="1295400"/>
          </a:xfrm>
          <a:prstGeom prst="rect">
            <a:avLst/>
          </a:prstGeom>
          <a:solidFill>
            <a:srgbClr val="FFC20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600" dirty="0">
              <a:solidFill>
                <a:schemeClr val="tx1">
                  <a:lumMod val="95000"/>
                  <a:lumOff val="5000"/>
                </a:schemeClr>
              </a:solidFill>
              <a:latin typeface="Bebas Neue" pitchFamily="34" charset="0"/>
            </a:endParaRPr>
          </a:p>
        </p:txBody>
      </p:sp>
      <p:cxnSp>
        <p:nvCxnSpPr>
          <p:cNvPr id="18" name="Straight Connector 17"/>
          <p:cNvCxnSpPr/>
          <p:nvPr userDrawn="1"/>
        </p:nvCxnSpPr>
        <p:spPr bwMode="auto">
          <a:xfrm>
            <a:off x="0" y="2297112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 bwMode="auto">
          <a:xfrm>
            <a:off x="0" y="234315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525"/>
            <a:ext cx="9144000" cy="51625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81000" y="1657350"/>
            <a:ext cx="8153400" cy="1219200"/>
          </a:xfrm>
        </p:spPr>
        <p:txBody>
          <a:bodyPr>
            <a:normAutofit/>
          </a:bodyPr>
          <a:lstStyle>
            <a:lvl1pPr algn="l">
              <a:buNone/>
              <a:defRPr sz="6000">
                <a:latin typeface="Bebas Neue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2952750"/>
            <a:ext cx="6477000" cy="571500"/>
          </a:xfrm>
        </p:spPr>
        <p:txBody>
          <a:bodyPr>
            <a:noAutofit/>
          </a:bodyPr>
          <a:lstStyle>
            <a:lvl1pPr algn="l">
              <a:buNone/>
              <a:defRPr sz="1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endParaRPr lang="en-JM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1695450"/>
            <a:ext cx="228600" cy="1295400"/>
          </a:xfrm>
          <a:prstGeom prst="rect">
            <a:avLst/>
          </a:prstGeom>
          <a:solidFill>
            <a:srgbClr val="FFC200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600" dirty="0">
              <a:solidFill>
                <a:schemeClr val="tx1">
                  <a:lumMod val="95000"/>
                  <a:lumOff val="5000"/>
                </a:schemeClr>
              </a:solidFill>
              <a:latin typeface="Bebas Neue" pitchFamily="34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0" y="2297112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 bwMode="auto">
          <a:xfrm>
            <a:off x="0" y="234315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hlinkClick r:id="" action="ppaction://hlinkshowjump?jump=nextslide" highlightClick="1"/>
          </p:cNvPr>
          <p:cNvSpPr/>
          <p:nvPr userDrawn="1"/>
        </p:nvSpPr>
        <p:spPr>
          <a:xfrm>
            <a:off x="8382000" y="4705350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Oval 16">
            <a:hlinkClick r:id="" action="ppaction://hlinkshowjump?jump=previousslide" highlightClick="1"/>
          </p:cNvPr>
          <p:cNvSpPr/>
          <p:nvPr userDrawn="1"/>
        </p:nvSpPr>
        <p:spPr>
          <a:xfrm>
            <a:off x="8036087" y="4705350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Chevron 17"/>
          <p:cNvSpPr/>
          <p:nvPr userDrawn="1"/>
        </p:nvSpPr>
        <p:spPr>
          <a:xfrm flipH="1">
            <a:off x="8122955" y="4787646"/>
            <a:ext cx="82296" cy="100584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 userDrawn="1"/>
        </p:nvSpPr>
        <p:spPr>
          <a:xfrm>
            <a:off x="8473440" y="4787646"/>
            <a:ext cx="82296" cy="100584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71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47750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47750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700" b="0">
                <a:solidFill>
                  <a:srgbClr val="FFC200"/>
                </a:solidFill>
                <a:latin typeface="Bebas Neue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51371"/>
            <a:ext cx="4040188" cy="2963466"/>
          </a:xfrm>
        </p:spPr>
        <p:txBody>
          <a:bodyPr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971550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700" b="0">
                <a:solidFill>
                  <a:srgbClr val="FFC200"/>
                </a:solidFill>
                <a:latin typeface="Bebas Neue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451371"/>
            <a:ext cx="4041775" cy="2963466"/>
          </a:xfrm>
        </p:spPr>
        <p:txBody>
          <a:bodyPr>
            <a:normAutofit/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5"/>
          </p:nvPr>
        </p:nvSpPr>
        <p:spPr>
          <a:xfrm>
            <a:off x="533400" y="13525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FFC20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533400" y="15811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533400" y="24193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FFC20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33400" y="26479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533400" y="3486150"/>
            <a:ext cx="2217906" cy="2841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>
                <a:solidFill>
                  <a:srgbClr val="FFC200"/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 sz="1600">
                <a:latin typeface="Bebas Neue" pitchFamily="34" charset="0"/>
              </a:defRPr>
            </a:lvl2pPr>
            <a:lvl3pPr marL="914400" indent="0">
              <a:buFontTx/>
              <a:buNone/>
              <a:defRPr sz="1600">
                <a:latin typeface="Bebas Neue" pitchFamily="34" charset="0"/>
              </a:defRPr>
            </a:lvl3pPr>
            <a:lvl4pPr marL="1371600" indent="0">
              <a:buFontTx/>
              <a:buNone/>
              <a:defRPr sz="1600">
                <a:latin typeface="Bebas Neue" pitchFamily="34" charset="0"/>
              </a:defRPr>
            </a:lvl4pPr>
            <a:lvl5pPr marL="1828800" indent="0">
              <a:buFontTx/>
              <a:buNone/>
              <a:defRPr sz="16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0"/>
          </p:nvPr>
        </p:nvSpPr>
        <p:spPr>
          <a:xfrm>
            <a:off x="533400" y="3714750"/>
            <a:ext cx="2743200" cy="609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54460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1009650" y="1882588"/>
            <a:ext cx="1352550" cy="135331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 sz="2000">
                <a:latin typeface="Bebas Neue" pitchFamily="34" charset="0"/>
              </a:defRPr>
            </a:lvl2pPr>
            <a:lvl3pPr marL="914400" indent="0">
              <a:buFontTx/>
              <a:buNone/>
              <a:defRPr sz="2000">
                <a:latin typeface="Bebas Neue" pitchFamily="34" charset="0"/>
              </a:defRPr>
            </a:lvl3pPr>
            <a:lvl4pPr marL="1371600" indent="0">
              <a:buFontTx/>
              <a:buNone/>
              <a:defRPr sz="2000">
                <a:latin typeface="Bebas Neue" pitchFamily="34" charset="0"/>
              </a:defRPr>
            </a:lvl4pPr>
            <a:lvl5pPr marL="1828800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3905250" y="1888519"/>
            <a:ext cx="1352550" cy="135331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 sz="2000">
                <a:latin typeface="Bebas Neue" pitchFamily="34" charset="0"/>
              </a:defRPr>
            </a:lvl2pPr>
            <a:lvl3pPr marL="914400" indent="0">
              <a:buFontTx/>
              <a:buNone/>
              <a:defRPr sz="2000">
                <a:latin typeface="Bebas Neue" pitchFamily="34" charset="0"/>
              </a:defRPr>
            </a:lvl3pPr>
            <a:lvl4pPr marL="1371600" indent="0">
              <a:buFontTx/>
              <a:buNone/>
              <a:defRPr sz="2000">
                <a:latin typeface="Bebas Neue" pitchFamily="34" charset="0"/>
              </a:defRPr>
            </a:lvl4pPr>
            <a:lvl5pPr marL="1828800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800850" y="1888519"/>
            <a:ext cx="1352550" cy="135331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  <a:latin typeface="Bebas Neue" pitchFamily="34" charset="0"/>
                <a:cs typeface="Arial" pitchFamily="34" charset="0"/>
              </a:defRPr>
            </a:lvl1pPr>
            <a:lvl2pPr marL="457200" indent="0">
              <a:buFontTx/>
              <a:buNone/>
              <a:defRPr sz="2000">
                <a:latin typeface="Bebas Neue" pitchFamily="34" charset="0"/>
              </a:defRPr>
            </a:lvl2pPr>
            <a:lvl3pPr marL="914400" indent="0">
              <a:buFontTx/>
              <a:buNone/>
              <a:defRPr sz="2000">
                <a:latin typeface="Bebas Neue" pitchFamily="34" charset="0"/>
              </a:defRPr>
            </a:lvl3pPr>
            <a:lvl4pPr marL="1371600" indent="0">
              <a:buFontTx/>
              <a:buNone/>
              <a:defRPr sz="2000">
                <a:latin typeface="Bebas Neue" pitchFamily="34" charset="0"/>
              </a:defRPr>
            </a:lvl4pPr>
            <a:lvl5pPr marL="1828800" indent="0">
              <a:buFontTx/>
              <a:buNone/>
              <a:defRPr sz="2000">
                <a:latin typeface="Bebas Neue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9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584200" y="3432175"/>
            <a:ext cx="2159000" cy="89217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3505200" y="3432175"/>
            <a:ext cx="2159000" cy="89217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6375400" y="3432175"/>
            <a:ext cx="2159000" cy="892175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Content Placeholder 21"/>
          <p:cNvSpPr>
            <a:spLocks noGrp="1"/>
          </p:cNvSpPr>
          <p:nvPr>
            <p:ph sz="quarter" idx="13"/>
          </p:nvPr>
        </p:nvSpPr>
        <p:spPr>
          <a:xfrm>
            <a:off x="457200" y="990600"/>
            <a:ext cx="8229600" cy="514350"/>
          </a:xfrm>
        </p:spPr>
        <p:txBody>
          <a:bodyPr>
            <a:normAutofit/>
          </a:bodyPr>
          <a:lstStyle>
            <a:lvl1pPr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50670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JM" smtClean="0"/>
              <a:t>PUT THE NAME OF YOUR COMPANY HERE</a:t>
            </a:r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6925"/>
            <a:ext cx="1962121" cy="2495550"/>
          </a:xfrm>
          <a:prstGeom prst="rect">
            <a:avLst/>
          </a:prstGeom>
        </p:spPr>
      </p:pic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1066800" y="1639761"/>
            <a:ext cx="1481328" cy="1905000"/>
          </a:xfrm>
        </p:spPr>
        <p:txBody>
          <a:bodyPr/>
          <a:lstStyle/>
          <a:p>
            <a:endParaRPr lang="en-JM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79" y="1354011"/>
            <a:ext cx="1962121" cy="2495550"/>
          </a:xfrm>
          <a:prstGeom prst="rect">
            <a:avLst/>
          </a:prstGeom>
        </p:spPr>
      </p:pic>
      <p:sp>
        <p:nvSpPr>
          <p:cNvPr id="9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3829079" y="1616847"/>
            <a:ext cx="1481328" cy="1905000"/>
          </a:xfrm>
        </p:spPr>
        <p:txBody>
          <a:bodyPr/>
          <a:lstStyle/>
          <a:p>
            <a:endParaRPr lang="en-JM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79" y="1354011"/>
            <a:ext cx="1962121" cy="2495550"/>
          </a:xfrm>
          <a:prstGeom prst="rect">
            <a:avLst/>
          </a:prstGeom>
        </p:spPr>
      </p:pic>
      <p:sp>
        <p:nvSpPr>
          <p:cNvPr id="11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6648479" y="1616847"/>
            <a:ext cx="1481328" cy="1905000"/>
          </a:xfrm>
        </p:spPr>
        <p:txBody>
          <a:bodyPr/>
          <a:lstStyle/>
          <a:p>
            <a:endParaRPr lang="en-JM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762000" y="3867150"/>
            <a:ext cx="2057400" cy="3017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>
                <a:latin typeface="Bebas Neue" pitchFamily="34" charset="0"/>
              </a:defRPr>
            </a:lvl2pPr>
            <a:lvl3pPr marL="914400" indent="0">
              <a:buFontTx/>
              <a:buNone/>
              <a:defRPr>
                <a:latin typeface="Bebas Neue" pitchFamily="34" charset="0"/>
              </a:defRPr>
            </a:lvl3pPr>
            <a:lvl4pPr marL="1371600" indent="0">
              <a:buFontTx/>
              <a:buNone/>
              <a:defRPr>
                <a:latin typeface="Bebas Neue" pitchFamily="34" charset="0"/>
              </a:defRPr>
            </a:lvl4pPr>
            <a:lvl5pPr marL="1828800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 smtClean="0"/>
              <a:t>INSERT HEADER IN THIS AREA</a:t>
            </a:r>
            <a:endParaRPr lang="en-JM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3581400" y="3867150"/>
            <a:ext cx="2057400" cy="3017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>
                <a:latin typeface="Bebas Neue" pitchFamily="34" charset="0"/>
              </a:defRPr>
            </a:lvl2pPr>
            <a:lvl3pPr marL="914400" indent="0">
              <a:buFontTx/>
              <a:buNone/>
              <a:defRPr>
                <a:latin typeface="Bebas Neue" pitchFamily="34" charset="0"/>
              </a:defRPr>
            </a:lvl3pPr>
            <a:lvl4pPr marL="1371600" indent="0">
              <a:buFontTx/>
              <a:buNone/>
              <a:defRPr>
                <a:latin typeface="Bebas Neue" pitchFamily="34" charset="0"/>
              </a:defRPr>
            </a:lvl4pPr>
            <a:lvl5pPr marL="1828800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 smtClean="0"/>
              <a:t>INSERT HEADER IN THIS AREA</a:t>
            </a:r>
            <a:endParaRPr lang="en-JM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6400800" y="3867150"/>
            <a:ext cx="2057400" cy="3017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lvl1pPr>
            <a:lvl2pPr marL="457200" indent="0">
              <a:buFontTx/>
              <a:buNone/>
              <a:defRPr>
                <a:latin typeface="Bebas Neue" pitchFamily="34" charset="0"/>
              </a:defRPr>
            </a:lvl2pPr>
            <a:lvl3pPr marL="914400" indent="0">
              <a:buFontTx/>
              <a:buNone/>
              <a:defRPr>
                <a:latin typeface="Bebas Neue" pitchFamily="34" charset="0"/>
              </a:defRPr>
            </a:lvl3pPr>
            <a:lvl4pPr marL="1371600" indent="0">
              <a:buFontTx/>
              <a:buNone/>
              <a:defRPr>
                <a:latin typeface="Bebas Neue" pitchFamily="34" charset="0"/>
              </a:defRPr>
            </a:lvl4pPr>
            <a:lvl5pPr marL="1828800" indent="0">
              <a:buFontTx/>
              <a:buNone/>
              <a:defRPr>
                <a:latin typeface="Bebas Neue" pitchFamily="34" charset="0"/>
              </a:defRPr>
            </a:lvl5pPr>
          </a:lstStyle>
          <a:p>
            <a:pPr lvl="0"/>
            <a:r>
              <a:rPr lang="en-JM" dirty="0" smtClean="0"/>
              <a:t>INSERT HEADER IN THIS AREA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21861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525"/>
            <a:ext cx="9144000" cy="51625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2870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85750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134D-7C6B-4A7B-B28B-A8C75F870448}" type="slidenum">
              <a:rPr lang="en-JM" smtClean="0"/>
              <a:pPr/>
              <a:t>‹#›</a:t>
            </a:fld>
            <a:endParaRPr lang="en-JM"/>
          </a:p>
        </p:txBody>
      </p:sp>
      <p:sp>
        <p:nvSpPr>
          <p:cNvPr id="8" name="Rectangle 7"/>
          <p:cNvSpPr/>
          <p:nvPr/>
        </p:nvSpPr>
        <p:spPr>
          <a:xfrm>
            <a:off x="0" y="419100"/>
            <a:ext cx="152400" cy="400050"/>
          </a:xfrm>
          <a:prstGeom prst="rect">
            <a:avLst/>
          </a:prstGeom>
          <a:solidFill>
            <a:srgbClr val="FF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/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0" y="601662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 bwMode="auto">
          <a:xfrm>
            <a:off x="0" y="64770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 userDrawn="1"/>
        </p:nvSpPr>
        <p:spPr>
          <a:xfrm>
            <a:off x="0" y="4694551"/>
            <a:ext cx="9144000" cy="46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781550"/>
            <a:ext cx="6629400" cy="2928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rgbClr val="7F7F7F"/>
                </a:solidFill>
                <a:latin typeface="Bebas Neue" pitchFamily="34" charset="0"/>
              </a:defRPr>
            </a:lvl1pPr>
          </a:lstStyle>
          <a:p>
            <a:r>
              <a:rPr lang="en-JM" smtClean="0"/>
              <a:t>PUT THE NAME OF YOUR COMPANY HERE</a:t>
            </a:r>
            <a:endParaRPr lang="en-JM" dirty="0"/>
          </a:p>
        </p:txBody>
      </p:sp>
      <p:sp>
        <p:nvSpPr>
          <p:cNvPr id="20" name="Oval 19">
            <a:hlinkClick r:id="" action="ppaction://hlinkshowjump?jump=nextslide" highlightClick="1"/>
          </p:cNvPr>
          <p:cNvSpPr/>
          <p:nvPr userDrawn="1"/>
        </p:nvSpPr>
        <p:spPr>
          <a:xfrm>
            <a:off x="8382000" y="4781550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Oval 20">
            <a:hlinkClick r:id="" action="ppaction://hlinkshowjump?jump=previousslide" highlightClick="1"/>
          </p:cNvPr>
          <p:cNvSpPr/>
          <p:nvPr userDrawn="1"/>
        </p:nvSpPr>
        <p:spPr>
          <a:xfrm>
            <a:off x="8036087" y="4781550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Chevron 21"/>
          <p:cNvSpPr/>
          <p:nvPr userDrawn="1"/>
        </p:nvSpPr>
        <p:spPr>
          <a:xfrm flipH="1">
            <a:off x="8122955" y="4863846"/>
            <a:ext cx="82296" cy="100584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  <p:sp>
        <p:nvSpPr>
          <p:cNvPr id="23" name="Chevron 22"/>
          <p:cNvSpPr/>
          <p:nvPr userDrawn="1"/>
        </p:nvSpPr>
        <p:spPr>
          <a:xfrm>
            <a:off x="8473440" y="4863846"/>
            <a:ext cx="82296" cy="100584"/>
          </a:xfrm>
          <a:prstGeom prst="chevron">
            <a:avLst>
              <a:gd name="adj" fmla="val 79255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86" r:id="rId7"/>
    <p:sldLayoutId id="2147483685" r:id="rId8"/>
    <p:sldLayoutId id="2147483682" r:id="rId9"/>
    <p:sldLayoutId id="2147483681" r:id="rId10"/>
    <p:sldLayoutId id="2147483680" r:id="rId11"/>
    <p:sldLayoutId id="2147483677" r:id="rId12"/>
    <p:sldLayoutId id="2147483655" r:id="rId13"/>
    <p:sldLayoutId id="2147483688" r:id="rId14"/>
    <p:sldLayoutId id="2147483683" r:id="rId15"/>
    <p:sldLayoutId id="2147483661" r:id="rId16"/>
    <p:sldLayoutId id="2147483662" r:id="rId17"/>
    <p:sldLayoutId id="2147483679" r:id="rId18"/>
    <p:sldLayoutId id="2147483678" r:id="rId19"/>
    <p:sldLayoutId id="2147483670" r:id="rId20"/>
    <p:sldLayoutId id="2147483663" r:id="rId21"/>
    <p:sldLayoutId id="2147483664" r:id="rId22"/>
    <p:sldLayoutId id="2147483666" r:id="rId23"/>
    <p:sldLayoutId id="2147483667" r:id="rId24"/>
    <p:sldLayoutId id="2147483668" r:id="rId25"/>
    <p:sldLayoutId id="2147483669" r:id="rId26"/>
    <p:sldLayoutId id="2147483671" r:id="rId27"/>
    <p:sldLayoutId id="2147483672" r:id="rId28"/>
    <p:sldLayoutId id="2147483673" r:id="rId29"/>
    <p:sldLayoutId id="2147483674" r:id="rId30"/>
    <p:sldLayoutId id="2147483675" r:id="rId31"/>
    <p:sldLayoutId id="2147483676" r:id="rId32"/>
    <p:sldLayoutId id="2147483687" r:id="rId3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Bebas Neue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Char char="»"/>
        <a:defRPr sz="1400" kern="1200">
          <a:solidFill>
            <a:schemeClr val="tx1">
              <a:lumMod val="85000"/>
              <a:lumOff val="15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hlinkClick r:id="" action="ppaction://hlinkshowjump?jump=nextslide" highlightClick="1"/>
          </p:cNvPr>
          <p:cNvSpPr/>
          <p:nvPr/>
        </p:nvSpPr>
        <p:spPr>
          <a:xfrm>
            <a:off x="8614592" y="4596395"/>
            <a:ext cx="365760" cy="365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141706" y="1152504"/>
            <a:ext cx="5029200" cy="1028700"/>
            <a:chOff x="2209800" y="1981200"/>
            <a:chExt cx="4876800" cy="1371600"/>
          </a:xfrm>
        </p:grpSpPr>
        <p:sp>
          <p:nvSpPr>
            <p:cNvPr id="12" name="Rectangle 11"/>
            <p:cNvSpPr/>
            <p:nvPr/>
          </p:nvSpPr>
          <p:spPr>
            <a:xfrm>
              <a:off x="2209800" y="1981200"/>
              <a:ext cx="4876800" cy="1371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/>
              </a:solidFill>
            </a:ln>
            <a:effectLst>
              <a:innerShdw blurRad="114300">
                <a:schemeClr val="bg1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Аудиторское заключение и его атрибуты. Виды аудиторских заключений. Положительное заключение.</a:t>
              </a:r>
              <a:endParaRPr lang="en-JM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09800" y="2286000"/>
              <a:ext cx="152400" cy="609600"/>
            </a:xfrm>
            <a:prstGeom prst="rect">
              <a:avLst/>
            </a:prstGeom>
            <a:solidFill>
              <a:srgbClr val="FFC2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2286000"/>
              <a:ext cx="152400" cy="609600"/>
            </a:xfrm>
            <a:prstGeom prst="rect">
              <a:avLst/>
            </a:prstGeom>
            <a:solidFill>
              <a:srgbClr val="FFC2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M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5187325" y="3110466"/>
            <a:ext cx="3810000" cy="3429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/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rgbClr val="FFC200"/>
                </a:solidFill>
                <a:latin typeface="BebasNEUE" pitchFamily="34" charset="0"/>
              </a:rPr>
              <a:t>Андреев Александр</a:t>
            </a:r>
            <a:endParaRPr lang="en-JM" sz="1400" dirty="0">
              <a:solidFill>
                <a:srgbClr val="FFC200"/>
              </a:solidFill>
              <a:latin typeface="BebasNEUE" pitchFamily="34" charset="0"/>
            </a:endParaRPr>
          </a:p>
        </p:txBody>
      </p:sp>
      <p:sp>
        <p:nvSpPr>
          <p:cNvPr id="6" name="Chevron 5"/>
          <p:cNvSpPr/>
          <p:nvPr/>
        </p:nvSpPr>
        <p:spPr>
          <a:xfrm>
            <a:off x="8743646" y="4710695"/>
            <a:ext cx="107653" cy="137160"/>
          </a:xfrm>
          <a:prstGeom prst="chevron">
            <a:avLst>
              <a:gd name="adj" fmla="val 79255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260600" y="2068512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2260600" y="211455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6934200" y="2068512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6934200" y="2114550"/>
            <a:ext cx="101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4"/>
          <p:cNvSpPr/>
          <p:nvPr/>
        </p:nvSpPr>
        <p:spPr>
          <a:xfrm>
            <a:off x="5187325" y="3610196"/>
            <a:ext cx="3810000" cy="3429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/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rgbClr val="FFC200"/>
                </a:solidFill>
                <a:latin typeface="BebasNEUE" pitchFamily="34" charset="0"/>
              </a:rPr>
              <a:t>Группа БЭК-124</a:t>
            </a:r>
            <a:endParaRPr lang="en-JM" sz="1400" dirty="0">
              <a:solidFill>
                <a:srgbClr val="FFC200"/>
              </a:solidFill>
              <a:latin typeface="BebasNEUE" pitchFamily="34" charset="0"/>
            </a:endParaRPr>
          </a:p>
        </p:txBody>
      </p:sp>
      <p:sp>
        <p:nvSpPr>
          <p:cNvPr id="21" name="Rectangle 14"/>
          <p:cNvSpPr/>
          <p:nvPr/>
        </p:nvSpPr>
        <p:spPr>
          <a:xfrm>
            <a:off x="5187325" y="4101612"/>
            <a:ext cx="3810000" cy="3429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/>
            </a:solidFill>
          </a:ln>
          <a:effectLst>
            <a:innerShdw blurRad="114300">
              <a:schemeClr val="bg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rgbClr val="FFC200"/>
                </a:solidFill>
                <a:latin typeface="BebasNEUE" pitchFamily="34" charset="0"/>
              </a:rPr>
              <a:t>НИУ ВШЭ</a:t>
            </a:r>
            <a:endParaRPr lang="en-JM" sz="1400" dirty="0">
              <a:solidFill>
                <a:srgbClr val="FFC200"/>
              </a:solidFill>
              <a:latin typeface="BebasNEUE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305800" cy="422672"/>
          </a:xfrm>
        </p:spPr>
        <p:txBody>
          <a:bodyPr/>
          <a:lstStyle/>
          <a:p>
            <a:r>
              <a:rPr lang="ru-RU" dirty="0" smtClean="0"/>
              <a:t>ОБЪЕМ </a:t>
            </a:r>
            <a:r>
              <a:rPr lang="ru-RU" dirty="0" smtClean="0">
                <a:solidFill>
                  <a:srgbClr val="FFC000"/>
                </a:solidFill>
              </a:rPr>
              <a:t>АУДИТА</a:t>
            </a:r>
            <a:endParaRPr lang="en-JM" dirty="0">
              <a:solidFill>
                <a:srgbClr val="FFC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НИУ ВШЭ, Москва, </a:t>
            </a:r>
            <a:r>
              <a:rPr lang="ru-RU" dirty="0" smtClean="0"/>
              <a:t>2015</a:t>
            </a:r>
            <a:endParaRPr lang="en-JM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894793"/>
            <a:ext cx="8229600" cy="3454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u="sng" dirty="0"/>
              <a:t>Часть, описывающая объем аудита, содержит следующую </a:t>
            </a:r>
            <a:r>
              <a:rPr lang="ru-RU" sz="1200" b="1" u="sng" dirty="0" smtClean="0"/>
              <a:t>информацию: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1200" dirty="0" smtClean="0"/>
              <a:t>аудит </a:t>
            </a:r>
            <a:r>
              <a:rPr lang="ru-RU" sz="1200" dirty="0"/>
              <a:t>был проведен в соответствии с федеральными законами, федеральными правилами (стандартами) аудиторской деятельности, внутренними правилами (стандартами), действующими в профессиональном аудиторском объединении, членом которого является аудитор, иными документами;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1200" dirty="0"/>
              <a:t>аудит был спланирован и проведен для обеспечения разумной уверенности в том, что финансовая отчетность не содержит существенных искажений;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1200" dirty="0"/>
              <a:t>аудит проводился на выборочной основе и включал в себя: а) изучение доказательств на основе тестирования, подтверждающих значение и раскрытие в финансовой отчетности информации о финансово-хозяйственной деятельности; б) оценку принципов и методов бухгалтерского учета, правил подготовки финансовой отчетности; в) определение главных оценочных значений, представленных в финансовой отчетности; г) оценку общего представления о финансовой отчетности;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1200" dirty="0"/>
              <a:t>аудит представляет достаточные основания для выражения мнения о достоверности финансовой отчетности во всех существенных отношениях и соответствии порядка ведения бухгалтерского учета законодательству Российской Федерации.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12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61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305800" cy="422672"/>
          </a:xfrm>
        </p:spPr>
        <p:txBody>
          <a:bodyPr/>
          <a:lstStyle/>
          <a:p>
            <a:r>
              <a:rPr lang="ru-RU" dirty="0" smtClean="0"/>
              <a:t>МНЕНИЕ </a:t>
            </a:r>
            <a:r>
              <a:rPr lang="ru-RU" dirty="0" smtClean="0">
                <a:solidFill>
                  <a:srgbClr val="FFC000"/>
                </a:solidFill>
              </a:rPr>
              <a:t>АУДИТОРА</a:t>
            </a:r>
            <a:endParaRPr lang="en-JM" dirty="0">
              <a:solidFill>
                <a:srgbClr val="FFC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НИУ ВШЭ, Москва, </a:t>
            </a:r>
            <a:r>
              <a:rPr lang="ru-RU" dirty="0" smtClean="0"/>
              <a:t>2015</a:t>
            </a:r>
            <a:endParaRPr lang="en-JM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894793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u="sng" dirty="0"/>
              <a:t>Часть, содержащая мнение аудитора</a:t>
            </a:r>
            <a:r>
              <a:rPr lang="ru-RU" sz="1200" dirty="0"/>
              <a:t>, раскрывает в установленной форме профессиональное мнение аудитора о степени достоверности </a:t>
            </a:r>
            <a:r>
              <a:rPr lang="ru-RU" sz="1200" dirty="0" err="1"/>
              <a:t>проаудированной</a:t>
            </a:r>
            <a:r>
              <a:rPr lang="ru-RU" sz="1200" dirty="0"/>
              <a:t> финансовой (бухгалтерской) отчетности.</a:t>
            </a:r>
            <a:endParaRPr lang="en-US" sz="12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34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610600" cy="422672"/>
          </a:xfrm>
        </p:spPr>
        <p:txBody>
          <a:bodyPr/>
          <a:lstStyle/>
          <a:p>
            <a:r>
              <a:rPr lang="ru-RU" dirty="0" smtClean="0"/>
              <a:t>ДАТА </a:t>
            </a:r>
            <a:r>
              <a:rPr lang="ru-RU" dirty="0" smtClean="0">
                <a:solidFill>
                  <a:schemeClr val="tx1"/>
                </a:solidFill>
              </a:rPr>
              <a:t>АУДИТОРСКОГО</a:t>
            </a:r>
            <a:r>
              <a:rPr lang="ru-RU" dirty="0" smtClean="0">
                <a:solidFill>
                  <a:srgbClr val="FFC000"/>
                </a:solidFill>
              </a:rPr>
              <a:t> ЗАКЛЮЧЕНИЯ</a:t>
            </a:r>
            <a:endParaRPr lang="en-JM" dirty="0">
              <a:solidFill>
                <a:srgbClr val="FFC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НИУ ВШЭ, Москва, </a:t>
            </a:r>
            <a:r>
              <a:rPr lang="ru-RU" dirty="0" smtClean="0"/>
              <a:t>2015</a:t>
            </a:r>
            <a:endParaRPr lang="en-JM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57200" y="894793"/>
            <a:ext cx="8229600" cy="1483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1200" b="1" u="sng" dirty="0"/>
              <a:t>Датой аудиторского заключения</a:t>
            </a:r>
            <a:r>
              <a:rPr lang="ru-RU" sz="1200" dirty="0"/>
              <a:t> является дата окончания аудита, так как аудитор несет ответственность за выражение мнения о достоверности показателей в финансовой отчетности на момент проведения проверки. </a:t>
            </a:r>
            <a:endParaRPr lang="ru-RU" sz="1200" dirty="0" smtClean="0"/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1200" dirty="0"/>
              <a:t>По другим операциям, которые могут иметь место после окончания аудита, аудитор ответственности не несет.</a:t>
            </a:r>
            <a:endParaRPr lang="ru-RU" sz="1200" dirty="0" smtClean="0"/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12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63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305800" cy="422672"/>
          </a:xfrm>
        </p:spPr>
        <p:txBody>
          <a:bodyPr/>
          <a:lstStyle/>
          <a:p>
            <a:r>
              <a:rPr lang="ru-RU" dirty="0" smtClean="0">
                <a:solidFill>
                  <a:srgbClr val="FFC000"/>
                </a:solidFill>
              </a:rPr>
              <a:t>ПОДПИСИ</a:t>
            </a:r>
            <a:endParaRPr lang="en-JM" dirty="0">
              <a:solidFill>
                <a:srgbClr val="FFC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НИУ ВШЭ, Москва, </a:t>
            </a:r>
            <a:r>
              <a:rPr lang="ru-RU" dirty="0" smtClean="0"/>
              <a:t>2015</a:t>
            </a:r>
            <a:endParaRPr lang="en-JM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894793"/>
            <a:ext cx="8229600" cy="1272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u="sng" dirty="0"/>
              <a:t>Аудиторское заключение должно содержать подписи </a:t>
            </a:r>
            <a:r>
              <a:rPr lang="ru-RU" sz="1200" b="1" u="sng" dirty="0" smtClean="0"/>
              <a:t>следующих лиц: </a:t>
            </a:r>
            <a:endParaRPr lang="ru-RU" sz="1200" dirty="0" smtClean="0"/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1200" dirty="0" smtClean="0"/>
              <a:t>руководителя </a:t>
            </a:r>
            <a:r>
              <a:rPr lang="ru-RU" sz="1200" dirty="0"/>
              <a:t>аудиторской организации или иного уполномоченного лица;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1200" dirty="0"/>
              <a:t>руководителя аудиторской проверки с указанием номера, типа квалификационного аттестата и срока его действия.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12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38150"/>
            <a:ext cx="7620000" cy="422672"/>
          </a:xfrm>
        </p:spPr>
        <p:txBody>
          <a:bodyPr/>
          <a:lstStyle/>
          <a:p>
            <a:r>
              <a:rPr lang="ru-RU" dirty="0" smtClean="0">
                <a:solidFill>
                  <a:srgbClr val="262626"/>
                </a:solidFill>
              </a:rPr>
              <a:t>ВИДЫ </a:t>
            </a:r>
            <a:r>
              <a:rPr lang="ru-RU" dirty="0" smtClean="0">
                <a:solidFill>
                  <a:srgbClr val="FFC000"/>
                </a:solidFill>
              </a:rPr>
              <a:t>ЗАКЛЮЧЕНИЙ</a:t>
            </a:r>
            <a:endParaRPr lang="en-JM" dirty="0">
              <a:solidFill>
                <a:srgbClr val="FFC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НИУ ВШЭ, Москва, 2015</a:t>
            </a:r>
            <a:endParaRPr lang="en-JM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36"/>
          </p:nvPr>
        </p:nvSpPr>
        <p:spPr>
          <a:xfrm>
            <a:off x="841442" y="1075277"/>
            <a:ext cx="5559357" cy="285750"/>
          </a:xfrm>
          <a:ln>
            <a:noFill/>
          </a:ln>
        </p:spPr>
        <p:txBody>
          <a:bodyPr/>
          <a:lstStyle/>
          <a:p>
            <a:r>
              <a:rPr lang="ru-RU" dirty="0"/>
              <a:t>Безоговорочно положительное аудиторское заключение</a:t>
            </a:r>
            <a:endParaRPr lang="en-JM" sz="1600" b="0" dirty="0">
              <a:latin typeface="Bebas Neue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37"/>
          </p:nvPr>
        </p:nvSpPr>
        <p:spPr>
          <a:xfrm>
            <a:off x="150781" y="4354978"/>
            <a:ext cx="2892356" cy="285750"/>
          </a:xfrm>
          <a:solidFill>
            <a:srgbClr val="FFC200"/>
          </a:solidFill>
          <a:ln>
            <a:noFill/>
          </a:ln>
        </p:spPr>
        <p:txBody>
          <a:bodyPr/>
          <a:lstStyle/>
          <a:p>
            <a:r>
              <a:rPr lang="ru-RU" dirty="0" smtClean="0"/>
              <a:t>Мнение с оговоркой</a:t>
            </a:r>
            <a:endParaRPr lang="en-JM" sz="1600" b="0" dirty="0">
              <a:solidFill>
                <a:schemeClr val="bg1"/>
              </a:solidFill>
              <a:latin typeface="Bebas Neue" pitchFamily="34" charset="0"/>
            </a:endParaRP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449094" y="1390133"/>
            <a:ext cx="8390106" cy="12600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200" dirty="0" smtClean="0"/>
              <a:t>      </a:t>
            </a:r>
            <a:r>
              <a:rPr lang="ru-RU" sz="1200" dirty="0"/>
              <a:t>аудитор выражает мнение, что бухгалтерская отчетность экономического субъекта достоверно отражает </a:t>
            </a:r>
            <a:r>
              <a:rPr lang="ru-RU" sz="1200" dirty="0" smtClean="0"/>
              <a:t>его</a:t>
            </a:r>
            <a:r>
              <a:rPr lang="en-US" sz="1200" dirty="0"/>
              <a:t> </a:t>
            </a:r>
            <a:r>
              <a:rPr lang="ru-RU" sz="1200" dirty="0" smtClean="0"/>
              <a:t>финансовое </a:t>
            </a:r>
            <a:r>
              <a:rPr lang="ru-RU" sz="1200" dirty="0"/>
              <a:t>положение, а совершенные им финансовые и хозяйственные операции в основном соответствуют действующим в РФ нормативным актам. </a:t>
            </a:r>
            <a:endParaRPr lang="en-US" sz="1200" dirty="0" smtClean="0"/>
          </a:p>
          <a:p>
            <a:pPr algn="l"/>
            <a:endParaRPr lang="ru-RU" sz="1200" dirty="0" smtClean="0"/>
          </a:p>
        </p:txBody>
      </p:sp>
      <p:sp>
        <p:nvSpPr>
          <p:cNvPr id="13" name="Стрелка вправо 12"/>
          <p:cNvSpPr/>
          <p:nvPr/>
        </p:nvSpPr>
        <p:spPr>
          <a:xfrm>
            <a:off x="533400" y="1417289"/>
            <a:ext cx="152400" cy="17145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27" name="Content Placeholder 3"/>
          <p:cNvSpPr txBox="1">
            <a:spLocks/>
          </p:cNvSpPr>
          <p:nvPr/>
        </p:nvSpPr>
        <p:spPr>
          <a:xfrm>
            <a:off x="754298" y="3562754"/>
            <a:ext cx="5798902" cy="1064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r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–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200" dirty="0" smtClean="0"/>
              <a:t>      </a:t>
            </a:r>
            <a:endParaRPr lang="ru-RU" sz="1200" dirty="0" smtClean="0">
              <a:ln w="0"/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Content Placeholder 5"/>
          <p:cNvSpPr>
            <a:spLocks noGrp="1"/>
          </p:cNvSpPr>
          <p:nvPr>
            <p:ph sz="quarter" idx="36"/>
          </p:nvPr>
        </p:nvSpPr>
        <p:spPr>
          <a:xfrm>
            <a:off x="3123390" y="4358835"/>
            <a:ext cx="2892357" cy="285750"/>
          </a:xfrm>
          <a:ln>
            <a:noFill/>
          </a:ln>
        </p:spPr>
        <p:txBody>
          <a:bodyPr/>
          <a:lstStyle/>
          <a:p>
            <a:r>
              <a:rPr lang="ru-RU" dirty="0" smtClean="0"/>
              <a:t>Отрицательное мнение</a:t>
            </a:r>
            <a:endParaRPr lang="en-JM" sz="1600" b="0" dirty="0">
              <a:latin typeface="Bebas Neue" pitchFamily="34" charset="0"/>
            </a:endParaRPr>
          </a:p>
        </p:txBody>
      </p:sp>
      <p:sp>
        <p:nvSpPr>
          <p:cNvPr id="20" name="Content Placeholder 5"/>
          <p:cNvSpPr>
            <a:spLocks noGrp="1"/>
          </p:cNvSpPr>
          <p:nvPr>
            <p:ph sz="quarter" idx="36"/>
          </p:nvPr>
        </p:nvSpPr>
        <p:spPr>
          <a:xfrm>
            <a:off x="6096000" y="4361692"/>
            <a:ext cx="2892358" cy="285750"/>
          </a:xfrm>
          <a:solidFill>
            <a:srgbClr val="FFC200"/>
          </a:solidFill>
          <a:ln>
            <a:noFill/>
          </a:ln>
        </p:spPr>
        <p:txBody>
          <a:bodyPr/>
          <a:lstStyle/>
          <a:p>
            <a:r>
              <a:rPr lang="ru-RU" dirty="0" smtClean="0"/>
              <a:t>Отказ от выражения мнения</a:t>
            </a:r>
            <a:endParaRPr lang="en-JM" sz="1600" b="0" dirty="0">
              <a:latin typeface="Bebas Neue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754298" y="1998141"/>
            <a:ext cx="8229600" cy="2350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u="sng" dirty="0"/>
              <a:t> Безусловно-положительное заключение составляется в том случае, если аудитор, по крайней мере, убежден в том, что</a:t>
            </a:r>
            <a:r>
              <a:rPr lang="ru-RU" sz="1200" b="1" u="sng" dirty="0" smtClean="0"/>
              <a:t>: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1200" dirty="0" smtClean="0"/>
              <a:t>бухгалтерская </a:t>
            </a:r>
            <a:r>
              <a:rPr lang="ru-RU" sz="1200" dirty="0"/>
              <a:t>отчетность проверяемого субъекта не содержит существенных ошибок, искажений, неточностей</a:t>
            </a:r>
            <a:r>
              <a:rPr lang="ru-RU" sz="1200" dirty="0" smtClean="0"/>
              <a:t>;</a:t>
            </a:r>
            <a:endParaRPr lang="en-US" sz="1200" dirty="0" smtClean="0"/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1200" dirty="0" smtClean="0"/>
              <a:t> </a:t>
            </a:r>
            <a:r>
              <a:rPr lang="ru-RU" sz="1200" dirty="0"/>
              <a:t>бухгалтерский учет соответствует установленным принципам, требованиям, а также учетной политике </a:t>
            </a:r>
            <a:r>
              <a:rPr lang="ru-RU" sz="1200" dirty="0" smtClean="0"/>
              <a:t>предприятия;</a:t>
            </a:r>
            <a:endParaRPr lang="en-US" sz="1200" dirty="0" smtClean="0"/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1200" dirty="0" smtClean="0"/>
              <a:t>в </a:t>
            </a:r>
            <a:r>
              <a:rPr lang="ru-RU" sz="1200" dirty="0"/>
              <a:t>пояснительной записке и приложениях достаточно полно раскрыты все вопросы, имеющие отношение к бухгалтерской </a:t>
            </a:r>
            <a:r>
              <a:rPr lang="ru-RU" sz="1200" dirty="0" smtClean="0"/>
              <a:t>отчетности;</a:t>
            </a:r>
            <a:endParaRPr lang="en-US" sz="1200" dirty="0" smtClean="0"/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1200" dirty="0" smtClean="0"/>
              <a:t>данные </a:t>
            </a:r>
            <a:r>
              <a:rPr lang="ru-RU" sz="1200" dirty="0"/>
              <a:t>бухгалтерской отчетности не противоречат сведениям о проверяемом субъекте, ставшими аудитору известными из других источников.</a:t>
            </a:r>
            <a:endParaRPr lang="en-US" sz="12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305800" cy="422672"/>
          </a:xfrm>
        </p:spPr>
        <p:txBody>
          <a:bodyPr/>
          <a:lstStyle/>
          <a:p>
            <a:r>
              <a:rPr lang="ru-RU" dirty="0" smtClean="0"/>
              <a:t>АУДИТОРСКОЕ </a:t>
            </a:r>
            <a:r>
              <a:rPr lang="ru-RU" dirty="0" smtClean="0">
                <a:solidFill>
                  <a:srgbClr val="FFC000"/>
                </a:solidFill>
              </a:rPr>
              <a:t>ЗАКЛЮЧЕНИЕ</a:t>
            </a:r>
            <a:endParaRPr lang="en-JM" dirty="0">
              <a:solidFill>
                <a:srgbClr val="FFC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НИУ ВШЭ, Москва, </a:t>
            </a:r>
            <a:r>
              <a:rPr lang="ru-RU" dirty="0" smtClean="0"/>
              <a:t>2015</a:t>
            </a:r>
            <a:endParaRPr lang="en-JM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894793"/>
            <a:ext cx="8229600" cy="2273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1200" b="1" dirty="0"/>
              <a:t>Аудиторское заключение</a:t>
            </a:r>
            <a:r>
              <a:rPr lang="ru-RU" sz="1200" dirty="0"/>
              <a:t> — это официальный документ, предназначенный для пользователей финансовой (бухгалтерской) отчетности, содержащий выраженное в установленной форме мнение аудиторской организации или индивидуального аудитора о достоверности бухгалтерской (финансовой) отчетности </a:t>
            </a:r>
            <a:r>
              <a:rPr lang="ru-RU" sz="1200" dirty="0" err="1"/>
              <a:t>аудируемого</a:t>
            </a:r>
            <a:r>
              <a:rPr lang="ru-RU" sz="1200" dirty="0"/>
              <a:t> лица и соответствии порядка ведения его бухгалтерского учета законодательству Российской </a:t>
            </a:r>
            <a:r>
              <a:rPr lang="ru-RU" sz="1200" dirty="0" smtClean="0"/>
              <a:t>Федерации.</a:t>
            </a:r>
            <a:endParaRPr lang="ru-RU" sz="1200" dirty="0"/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1200" b="1" dirty="0"/>
              <a:t>Аудиторское заключение</a:t>
            </a:r>
            <a:r>
              <a:rPr lang="ru-RU" sz="1200" dirty="0"/>
              <a:t> — это документ, содержащий выраженное в установленной форме мнение аудитора о достоверности финансовой (бухгалтерской) отчетности и соответствии порядка ведения бухгалтерского </a:t>
            </a:r>
            <a:r>
              <a:rPr lang="ru-RU" sz="1200" dirty="0" smtClean="0"/>
              <a:t>учета</a:t>
            </a:r>
            <a:r>
              <a:rPr lang="en-US" sz="1200" dirty="0" smtClean="0"/>
              <a:t> </a:t>
            </a:r>
            <a:r>
              <a:rPr lang="ru-RU" sz="1200" dirty="0" smtClean="0"/>
              <a:t>требованиям</a:t>
            </a:r>
            <a:r>
              <a:rPr lang="ru-RU" sz="1200" dirty="0"/>
              <a:t>, установленным нормативными актами, действующими в Российской Федерации</a:t>
            </a:r>
            <a:r>
              <a:rPr lang="ru-RU" sz="1200" dirty="0" smtClean="0"/>
              <a:t>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12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60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305800" cy="53340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РЕГУЛИРОВАНИЕ </a:t>
            </a:r>
            <a:r>
              <a:rPr lang="ru-RU" dirty="0" smtClean="0">
                <a:solidFill>
                  <a:srgbClr val="FFC000"/>
                </a:solidFill>
              </a:rPr>
              <a:t>ЗАКЛЮЧЕНИЙ</a:t>
            </a:r>
            <a:endParaRPr lang="en-JM" dirty="0">
              <a:solidFill>
                <a:srgbClr val="FFC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НИУ ВШЭ, Москва, </a:t>
            </a:r>
            <a:r>
              <a:rPr lang="ru-RU" dirty="0" smtClean="0"/>
              <a:t>2015</a:t>
            </a:r>
            <a:endParaRPr lang="en-JM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638800" y="1352550"/>
            <a:ext cx="2362200" cy="320040"/>
          </a:xfrm>
          <a:solidFill>
            <a:srgbClr val="FFC200"/>
          </a:solidFill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ЧЕМ РЕГУЛИРУЮТСЯ</a:t>
            </a:r>
            <a:endParaRPr lang="en-JM" sz="1600" b="0" dirty="0">
              <a:solidFill>
                <a:schemeClr val="bg1"/>
              </a:solidFill>
              <a:latin typeface="Bebas Neue" pitchFamily="34" charset="0"/>
            </a:endParaRP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638800" y="1704955"/>
            <a:ext cx="3200400" cy="3043095"/>
          </a:xfrm>
          <a:noFill/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1200" dirty="0">
                <a:solidFill>
                  <a:schemeClr val="tx1"/>
                </a:solidFill>
              </a:rPr>
              <a:t>"Аудиторское заключение о бухгалтерской (финансовой) отчетности и формирование мнения о ее достоверности" (ФСАД 1/2010</a:t>
            </a:r>
            <a:r>
              <a:rPr lang="ru-RU" sz="1200" dirty="0" smtClean="0">
                <a:solidFill>
                  <a:schemeClr val="tx1"/>
                </a:solidFill>
              </a:rPr>
              <a:t>)</a:t>
            </a:r>
            <a:r>
              <a:rPr lang="en-US" sz="1200" dirty="0" smtClean="0">
                <a:solidFill>
                  <a:schemeClr val="tx1"/>
                </a:solidFill>
              </a:rPr>
              <a:t>.</a:t>
            </a:r>
            <a:endParaRPr lang="ru-RU" sz="1200" dirty="0" smtClean="0">
              <a:solidFill>
                <a:schemeClr val="tx1"/>
              </a:solidFill>
            </a:endParaRPr>
          </a:p>
          <a:p>
            <a:endParaRPr lang="ru-RU" sz="1200" b="1" dirty="0" smtClean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581150"/>
            <a:ext cx="3581400" cy="221742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185" y="1581151"/>
            <a:ext cx="3574915" cy="221742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1" y="1581149"/>
            <a:ext cx="3581400" cy="221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5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305800" cy="422672"/>
          </a:xfrm>
        </p:spPr>
        <p:txBody>
          <a:bodyPr/>
          <a:lstStyle/>
          <a:p>
            <a:r>
              <a:rPr lang="ru-RU" dirty="0" smtClean="0"/>
              <a:t>ФОРМА </a:t>
            </a:r>
            <a:r>
              <a:rPr lang="ru-RU" dirty="0" smtClean="0">
                <a:solidFill>
                  <a:srgbClr val="FFC000"/>
                </a:solidFill>
              </a:rPr>
              <a:t>ЗАКЛЮЧЕНИЯ</a:t>
            </a:r>
            <a:endParaRPr lang="en-JM" dirty="0">
              <a:solidFill>
                <a:srgbClr val="FFC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НИУ ВШЭ, Москва, </a:t>
            </a:r>
            <a:r>
              <a:rPr lang="ru-RU" dirty="0" smtClean="0"/>
              <a:t>2015</a:t>
            </a:r>
            <a:endParaRPr lang="en-JM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894793"/>
            <a:ext cx="8229600" cy="226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u="sng" dirty="0"/>
              <a:t>Стандартное аудиторское заключение состоит из трёх частей</a:t>
            </a:r>
            <a:r>
              <a:rPr lang="ru-RU" sz="1200" b="1" u="sng" dirty="0" smtClean="0"/>
              <a:t>:</a:t>
            </a:r>
            <a:endParaRPr lang="ru-RU" sz="1200" b="1" u="sng" dirty="0"/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1200" dirty="0"/>
              <a:t>В </a:t>
            </a:r>
            <a:r>
              <a:rPr lang="ru-RU" sz="1200" b="1" u="sng" dirty="0"/>
              <a:t>вводной части</a:t>
            </a:r>
            <a:r>
              <a:rPr lang="ru-RU" sz="1200" dirty="0"/>
              <a:t> сообщается об общей ответственности аудиторов и директоров, а также предоставляется </a:t>
            </a:r>
            <a:r>
              <a:rPr lang="ru-RU" sz="1200" dirty="0" err="1"/>
              <a:t>информаци</a:t>
            </a:r>
            <a:r>
              <a:rPr lang="ru-RU" sz="1200" dirty="0"/>
              <a:t> о том, какие разделы финансовых отчётов прошли проверку.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1200" dirty="0"/>
              <a:t>Во </a:t>
            </a:r>
            <a:r>
              <a:rPr lang="ru-RU" sz="1200" b="1" u="sng" dirty="0"/>
              <a:t>второй части </a:t>
            </a:r>
            <a:r>
              <a:rPr lang="ru-RU" sz="1200" dirty="0"/>
              <a:t>описывается, каким образом проводилась аудиторская проверка и какие области компании в ней участвовали.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1200" dirty="0"/>
              <a:t>В </a:t>
            </a:r>
            <a:r>
              <a:rPr lang="ru-RU" sz="1200" b="1" u="sng" dirty="0"/>
              <a:t>третьей части </a:t>
            </a:r>
            <a:r>
              <a:rPr lang="ru-RU" sz="1200" dirty="0"/>
              <a:t>аудиторская фирма делает свои заключения и высказывает свое мнение о состоянии финансовых отчётов компании</a:t>
            </a:r>
            <a:endParaRPr lang="ru-RU" sz="1200" dirty="0" smtClean="0"/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ru-RU" sz="1200" dirty="0" smtClean="0"/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12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52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305800" cy="422672"/>
          </a:xfrm>
        </p:spPr>
        <p:txBody>
          <a:bodyPr/>
          <a:lstStyle/>
          <a:p>
            <a:r>
              <a:rPr lang="ru-RU" dirty="0" smtClean="0"/>
              <a:t>КАК ВЫГЛЯДИТ </a:t>
            </a:r>
            <a:r>
              <a:rPr lang="ru-RU" dirty="0" smtClean="0">
                <a:solidFill>
                  <a:srgbClr val="FFC000"/>
                </a:solidFill>
              </a:rPr>
              <a:t>ЗАКЛЮЧЕНИЕ</a:t>
            </a:r>
            <a:endParaRPr lang="en-JM" dirty="0">
              <a:solidFill>
                <a:srgbClr val="FFC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НИУ ВШЭ, Москва, </a:t>
            </a:r>
            <a:r>
              <a:rPr lang="ru-RU" dirty="0" smtClean="0"/>
              <a:t>2015</a:t>
            </a:r>
            <a:endParaRPr lang="en-JM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53437"/>
            <a:ext cx="3962400" cy="373549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917" y="953437"/>
            <a:ext cx="39719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6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305800" cy="422672"/>
          </a:xfrm>
        </p:spPr>
        <p:txBody>
          <a:bodyPr/>
          <a:lstStyle/>
          <a:p>
            <a:r>
              <a:rPr lang="ru-RU" dirty="0" smtClean="0"/>
              <a:t>АТРИБУТЫ </a:t>
            </a:r>
            <a:r>
              <a:rPr lang="ru-RU" dirty="0" smtClean="0">
                <a:solidFill>
                  <a:srgbClr val="FFC000"/>
                </a:solidFill>
              </a:rPr>
              <a:t>ЗАКЛЮЧЕНИЯ</a:t>
            </a:r>
            <a:endParaRPr lang="en-JM" dirty="0">
              <a:solidFill>
                <a:srgbClr val="FFC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НИУ ВШЭ, Москва, </a:t>
            </a:r>
            <a:r>
              <a:rPr lang="ru-RU" dirty="0" smtClean="0"/>
              <a:t>2015</a:t>
            </a:r>
            <a:endParaRPr lang="en-JM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894793"/>
            <a:ext cx="8229600" cy="4274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u="sng" dirty="0" smtClean="0"/>
              <a:t>Основные элементы аудиторского заключения: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1200" dirty="0" smtClean="0"/>
              <a:t>наименование «Аудиторское заключение по финансовой (бухгалтерской) отчетности";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1200" dirty="0" smtClean="0"/>
              <a:t>адресат (в соответствии с договором или законодательством Российской Федерации, как правило, адресуется собственнику </a:t>
            </a:r>
            <a:r>
              <a:rPr lang="ru-RU" sz="1200" dirty="0" err="1" smtClean="0"/>
              <a:t>аудируемого</a:t>
            </a:r>
            <a:r>
              <a:rPr lang="ru-RU" sz="1200" dirty="0" smtClean="0"/>
              <a:t> лица, совету директоров и т.п.);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1200" dirty="0" smtClean="0"/>
              <a:t>сведения об аудиторе;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1200" dirty="0" smtClean="0"/>
              <a:t>сведения об </a:t>
            </a:r>
            <a:r>
              <a:rPr lang="ru-RU" sz="1200" dirty="0" err="1" smtClean="0"/>
              <a:t>аудируемом</a:t>
            </a:r>
            <a:r>
              <a:rPr lang="ru-RU" sz="1200" dirty="0" smtClean="0"/>
              <a:t> лице;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1200" dirty="0" smtClean="0"/>
              <a:t>вводная часть;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1200" dirty="0" smtClean="0"/>
              <a:t>часть, описывающая объем аудита;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1200" dirty="0" smtClean="0"/>
              <a:t>часть, содержащая мнение аудитора;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1200" dirty="0" smtClean="0"/>
              <a:t>дата аудиторского заключения;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1200" dirty="0" smtClean="0"/>
              <a:t>подпись аудитора.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ru-RU" sz="1200" dirty="0"/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ru-RU" sz="1200" dirty="0" smtClean="0"/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ru-RU" sz="1200" dirty="0" smtClean="0"/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12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24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305800" cy="422672"/>
          </a:xfrm>
        </p:spPr>
        <p:txBody>
          <a:bodyPr/>
          <a:lstStyle/>
          <a:p>
            <a:r>
              <a:rPr lang="ru-RU" dirty="0" smtClean="0"/>
              <a:t>СВЕДЕНИЯ ОБ </a:t>
            </a:r>
            <a:r>
              <a:rPr lang="ru-RU" dirty="0" smtClean="0">
                <a:solidFill>
                  <a:srgbClr val="FFC000"/>
                </a:solidFill>
              </a:rPr>
              <a:t>АУДИТОРЕ</a:t>
            </a:r>
            <a:endParaRPr lang="en-JM" dirty="0">
              <a:solidFill>
                <a:srgbClr val="FFC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НИУ ВШЭ, Москва, </a:t>
            </a:r>
            <a:r>
              <a:rPr lang="ru-RU" dirty="0" smtClean="0"/>
              <a:t>2015</a:t>
            </a:r>
            <a:endParaRPr lang="en-JM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894793"/>
            <a:ext cx="8229600" cy="2473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u="sng" dirty="0"/>
              <a:t>Сведения об аудиторе включают в </a:t>
            </a:r>
            <a:r>
              <a:rPr lang="ru-RU" sz="1200" b="1" u="sng" dirty="0" smtClean="0"/>
              <a:t>себя</a:t>
            </a:r>
            <a:r>
              <a:rPr lang="ru-RU" sz="1200" b="1" u="sng" dirty="0"/>
              <a:t>:</a:t>
            </a:r>
            <a:endParaRPr lang="ru-RU" sz="1200" b="1" u="sng" dirty="0" smtClean="0"/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1200" dirty="0" smtClean="0"/>
              <a:t>организационно-правовую </a:t>
            </a:r>
            <a:r>
              <a:rPr lang="ru-RU" sz="1200" dirty="0"/>
              <a:t>форму аудиторской организации, </a:t>
            </a:r>
            <a:r>
              <a:rPr lang="ru-RU" sz="1200" dirty="0" smtClean="0"/>
              <a:t>ее </a:t>
            </a:r>
            <a:r>
              <a:rPr lang="ru-RU" sz="1200" dirty="0"/>
              <a:t>наименование; </a:t>
            </a:r>
            <a:endParaRPr lang="ru-RU" sz="1200" dirty="0" smtClean="0"/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1200" dirty="0" smtClean="0"/>
              <a:t>место </a:t>
            </a:r>
            <a:r>
              <a:rPr lang="ru-RU" sz="1200" dirty="0"/>
              <a:t>нахождения (адрес); номер, дату свидетельства о государственной регистрации; </a:t>
            </a:r>
            <a:endParaRPr lang="ru-RU" sz="1200" dirty="0" smtClean="0"/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1200" dirty="0" smtClean="0"/>
              <a:t>номер</a:t>
            </a:r>
            <a:r>
              <a:rPr lang="ru-RU" sz="1200" dirty="0"/>
              <a:t>, дату, наименование органа, предоставившего аудиторской организации лицензию на осуществление аудиторской деятельности, срок ее действия; </a:t>
            </a:r>
            <a:endParaRPr lang="ru-RU" sz="1200" dirty="0" smtClean="0"/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1200" dirty="0" smtClean="0"/>
              <a:t>членство </a:t>
            </a:r>
            <a:r>
              <a:rPr lang="ru-RU" sz="1200" dirty="0"/>
              <a:t>в аккредитованном профессиональном аудиторском объединении.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ru-RU" sz="1200" dirty="0" smtClean="0"/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ru-RU" sz="1200" dirty="0" smtClean="0"/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12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80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305800" cy="422672"/>
          </a:xfrm>
        </p:spPr>
        <p:txBody>
          <a:bodyPr/>
          <a:lstStyle/>
          <a:p>
            <a:r>
              <a:rPr lang="ru-RU" dirty="0" smtClean="0"/>
              <a:t>СВЕДЕНИЯ ОБ </a:t>
            </a:r>
            <a:r>
              <a:rPr lang="ru-RU" dirty="0" smtClean="0">
                <a:solidFill>
                  <a:srgbClr val="FFC000"/>
                </a:solidFill>
              </a:rPr>
              <a:t>АУДИРУЕМОМ ЛИЦЕ</a:t>
            </a:r>
            <a:endParaRPr lang="en-JM" dirty="0">
              <a:solidFill>
                <a:srgbClr val="FFC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НИУ ВШЭ, Москва, </a:t>
            </a:r>
            <a:r>
              <a:rPr lang="ru-RU" dirty="0" smtClean="0"/>
              <a:t>2015</a:t>
            </a:r>
            <a:endParaRPr lang="en-JM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894793"/>
            <a:ext cx="8229600" cy="2275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u="sng" dirty="0"/>
              <a:t>Сведения об </a:t>
            </a:r>
            <a:r>
              <a:rPr lang="ru-RU" sz="1200" b="1" u="sng" dirty="0" err="1" smtClean="0"/>
              <a:t>аудируемом</a:t>
            </a:r>
            <a:r>
              <a:rPr lang="ru-RU" sz="1200" b="1" u="sng" dirty="0" smtClean="0"/>
              <a:t> лице включают </a:t>
            </a:r>
            <a:r>
              <a:rPr lang="ru-RU" sz="1200" b="1" u="sng" dirty="0"/>
              <a:t>в </a:t>
            </a:r>
            <a:r>
              <a:rPr lang="ru-RU" sz="1200" b="1" u="sng" dirty="0" smtClean="0"/>
              <a:t>себя</a:t>
            </a:r>
            <a:r>
              <a:rPr lang="ru-RU" sz="1200" b="1" u="sng" dirty="0"/>
              <a:t>:</a:t>
            </a:r>
            <a:endParaRPr lang="ru-RU" sz="1200" b="1" u="sng" dirty="0" smtClean="0"/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1200" dirty="0"/>
              <a:t>организационно-правовая форма </a:t>
            </a:r>
            <a:r>
              <a:rPr lang="ru-RU" sz="1200" dirty="0" err="1"/>
              <a:t>аудируемого</a:t>
            </a:r>
            <a:r>
              <a:rPr lang="ru-RU" sz="1200" dirty="0"/>
              <a:t> лица, </a:t>
            </a:r>
            <a:endParaRPr lang="ru-RU" sz="1200" dirty="0" smtClean="0"/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1200" dirty="0" smtClean="0"/>
              <a:t>его </a:t>
            </a:r>
            <a:r>
              <a:rPr lang="ru-RU" sz="1200" dirty="0"/>
              <a:t>наименование, </a:t>
            </a:r>
            <a:endParaRPr lang="ru-RU" sz="1200" dirty="0" smtClean="0"/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1200" dirty="0" smtClean="0"/>
              <a:t>место </a:t>
            </a:r>
            <a:r>
              <a:rPr lang="ru-RU" sz="1200" dirty="0"/>
              <a:t>нахождения (адрес), </a:t>
            </a:r>
            <a:endParaRPr lang="ru-RU" sz="1200" dirty="0" smtClean="0"/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1200" dirty="0" smtClean="0"/>
              <a:t>номер</a:t>
            </a:r>
            <a:r>
              <a:rPr lang="ru-RU" sz="1200" dirty="0"/>
              <a:t>, </a:t>
            </a:r>
            <a:endParaRPr lang="ru-RU" sz="1200" dirty="0" smtClean="0"/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1200" dirty="0" smtClean="0"/>
              <a:t>свидетельства </a:t>
            </a:r>
            <a:r>
              <a:rPr lang="ru-RU" sz="1200" dirty="0"/>
              <a:t>о государственной регистрации.</a:t>
            </a:r>
            <a:endParaRPr lang="ru-RU" sz="1200" dirty="0" smtClean="0"/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ru-RU" sz="1200" dirty="0" smtClean="0"/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12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85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7848600" cy="422672"/>
          </a:xfrm>
        </p:spPr>
        <p:txBody>
          <a:bodyPr/>
          <a:lstStyle/>
          <a:p>
            <a:r>
              <a:rPr lang="ru-RU" dirty="0" smtClean="0"/>
              <a:t>ВВОДНАЯ </a:t>
            </a:r>
            <a:r>
              <a:rPr lang="ru-RU" dirty="0" smtClean="0">
                <a:solidFill>
                  <a:srgbClr val="FFC000"/>
                </a:solidFill>
              </a:rPr>
              <a:t>ЧАСТЬ</a:t>
            </a:r>
            <a:endParaRPr lang="en-JM" dirty="0">
              <a:solidFill>
                <a:srgbClr val="FFC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НИУ ВШЭ, Москва, 2015</a:t>
            </a:r>
            <a:endParaRPr lang="en-JM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894793"/>
            <a:ext cx="7924800" cy="176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1200" b="1" u="sng" dirty="0"/>
              <a:t>Вводная часть</a:t>
            </a:r>
            <a:r>
              <a:rPr lang="ru-RU" sz="1200" dirty="0"/>
              <a:t> должна содержать сведения о периоде представления информации в финансовой отчетности, составе этой отчетности (форму № 1 «Бухгалтерский баланс», форму № 2 «Отчет о прибылях и убытках», приложения к формам № 1, 2, пояснительную записку), разграничении ответственности между аудитором и </a:t>
            </a:r>
            <a:r>
              <a:rPr lang="ru-RU" sz="1200" dirty="0" err="1"/>
              <a:t>аудируемым</a:t>
            </a:r>
            <a:r>
              <a:rPr lang="ru-RU" sz="1200" dirty="0"/>
              <a:t> лицом. </a:t>
            </a:r>
            <a:endParaRPr lang="ru-RU" sz="1200" dirty="0" smtClean="0"/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ru-RU" sz="1200" dirty="0" smtClean="0"/>
              <a:t>Ответственность </a:t>
            </a:r>
            <a:r>
              <a:rPr lang="ru-RU" sz="1200" dirty="0"/>
              <a:t>за подготовку финансовой отчетности несет руководство </a:t>
            </a:r>
            <a:r>
              <a:rPr lang="ru-RU" sz="1200" dirty="0" err="1"/>
              <a:t>аудируемого</a:t>
            </a:r>
            <a:r>
              <a:rPr lang="ru-RU" sz="1200" dirty="0"/>
              <a:t> лица. Аудитор отвечает за выражение профессионального мнения о степени достоверности финансовой </a:t>
            </a:r>
            <a:r>
              <a:rPr lang="ru-RU" sz="1200" dirty="0" smtClean="0"/>
              <a:t>отчетности </a:t>
            </a:r>
            <a:r>
              <a:rPr lang="ru-RU" sz="1200" dirty="0"/>
              <a:t>во всех существенных отношениях и соответствии порядка ведения бухгалтерского учета законодательству Российской Федерации.</a:t>
            </a:r>
            <a:endParaRPr lang="en-US" sz="12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11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8916</TotalTime>
  <Words>666</Words>
  <Application>Microsoft Office PowerPoint</Application>
  <PresentationFormat>Экран (16:9)</PresentationFormat>
  <Paragraphs>86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Arial</vt:lpstr>
      <vt:lpstr>Bebas Neue</vt:lpstr>
      <vt:lpstr>BebasNEUE</vt:lpstr>
      <vt:lpstr>Calibri</vt:lpstr>
      <vt:lpstr>Courier New</vt:lpstr>
      <vt:lpstr>Tahoma</vt:lpstr>
      <vt:lpstr>Wingdings</vt:lpstr>
      <vt:lpstr>Office Theme</vt:lpstr>
      <vt:lpstr>Презентация PowerPoint</vt:lpstr>
      <vt:lpstr>АУДИТОРСКОЕ ЗАКЛЮЧЕНИЕ</vt:lpstr>
      <vt:lpstr>РЕГУЛИРОВАНИЕ ЗАКЛЮЧЕНИЙ</vt:lpstr>
      <vt:lpstr>ФОРМА ЗАКЛЮЧЕНИЯ</vt:lpstr>
      <vt:lpstr>КАК ВЫГЛЯДИТ ЗАКЛЮЧЕНИЕ</vt:lpstr>
      <vt:lpstr>АТРИБУТЫ ЗАКЛЮЧЕНИЯ</vt:lpstr>
      <vt:lpstr>СВЕДЕНИЯ ОБ АУДИТОРЕ</vt:lpstr>
      <vt:lpstr>СВЕДЕНИЯ ОБ АУДИРУЕМОМ ЛИЦЕ</vt:lpstr>
      <vt:lpstr>ВВОДНАЯ ЧАСТЬ</vt:lpstr>
      <vt:lpstr>ОБЪЕМ АУДИТА</vt:lpstr>
      <vt:lpstr>МНЕНИЕ АУДИТОРА</vt:lpstr>
      <vt:lpstr>ДАТА АУДИТОРСКОГО ЗАКЛЮЧЕНИЯ</vt:lpstr>
      <vt:lpstr>ПОДПИСИ</vt:lpstr>
      <vt:lpstr>ВИДЫ ЗАКЛЮЧЕНИЙ</vt:lpstr>
    </vt:vector>
  </TitlesOfParts>
  <Company>LIME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Александр Андреев</dc:creator>
  <cp:lastModifiedBy>Alexander Andreev</cp:lastModifiedBy>
  <cp:revision>241</cp:revision>
  <cp:lastPrinted>2015-02-17T01:28:49Z</cp:lastPrinted>
  <dcterms:created xsi:type="dcterms:W3CDTF">2011-12-26T17:46:32Z</dcterms:created>
  <dcterms:modified xsi:type="dcterms:W3CDTF">2015-11-25T07:31:33Z</dcterms:modified>
</cp:coreProperties>
</file>