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" descr=""/>
          <p:cNvPicPr/>
          <p:nvPr/>
        </p:nvPicPr>
        <p:blipFill>
          <a:blip r:embed="rId2"/>
          <a:srcRect l="0" t="0" r="0" b="35986"/>
          <a:stretch/>
        </p:blipFill>
        <p:spPr>
          <a:xfrm>
            <a:off x="1440" y="2880"/>
            <a:ext cx="9140760" cy="492768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C:\Users\Anna\Desktop\Презентации\1-1.png"/>
          <p:cNvPicPr/>
          <p:nvPr/>
        </p:nvPicPr>
        <p:blipFill>
          <a:blip r:embed="rId3"/>
          <a:stretch/>
        </p:blipFill>
        <p:spPr>
          <a:xfrm>
            <a:off x="0" y="4572000"/>
            <a:ext cx="9143640" cy="2285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6" descr=""/>
          <p:cNvPicPr/>
          <p:nvPr/>
        </p:nvPicPr>
        <p:blipFill>
          <a:blip r:embed="rId2"/>
          <a:stretch/>
        </p:blipFill>
        <p:spPr>
          <a:xfrm>
            <a:off x="4320" y="3240"/>
            <a:ext cx="9139320" cy="685440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7000200" y="638820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9F8138-768B-4FB7-9EAD-6D285280C6BB}" type="slidenum">
              <a:rPr b="0" lang="ru-RU" sz="1200" spc="-1" strike="noStrike">
                <a:solidFill>
                  <a:srgbClr val="19b000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6" descr=""/>
          <p:cNvPicPr/>
          <p:nvPr/>
        </p:nvPicPr>
        <p:blipFill>
          <a:blip r:embed="rId2"/>
          <a:stretch/>
        </p:blipFill>
        <p:spPr>
          <a:xfrm>
            <a:off x="4320" y="3240"/>
            <a:ext cx="9139320" cy="68544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7000200" y="638820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B4A4606-BF25-40E6-B022-79BC217020D2}" type="slidenum">
              <a:rPr b="0" lang="ru-RU" sz="1200" spc="-1" strike="noStrike">
                <a:solidFill>
                  <a:srgbClr val="19b000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aleksandr-oliferuk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8080" y="3260160"/>
            <a:ext cx="8022600" cy="10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Автоматизация рутинных задач системного администрирования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358" spc="-1" strike="noStrike" baseline="30000">
                <a:solidFill>
                  <a:srgbClr val="19b000"/>
                </a:solidFill>
                <a:latin typeface="Calibri"/>
              </a:rPr>
              <a:t>Мастер-класс</a:t>
            </a:r>
            <a:endParaRPr b="0" lang="ru-RU" sz="236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179600" y="5904000"/>
            <a:ext cx="150840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70000"/>
              </a:lnSpc>
            </a:pPr>
            <a:r>
              <a:rPr b="0" lang="ru-RU" sz="2179" spc="-1" strike="noStrike" baseline="30000">
                <a:solidFill>
                  <a:srgbClr val="ffffff"/>
                </a:solidFill>
                <a:latin typeface="Calibri"/>
              </a:rPr>
              <a:t>Санкт-Петербург</a:t>
            </a:r>
            <a:endParaRPr b="0" lang="ru-RU" sz="2180" spc="-1" strike="noStrike">
              <a:latin typeface="Arial"/>
            </a:endParaRPr>
          </a:p>
          <a:p>
            <a:pPr algn="r">
              <a:lnSpc>
                <a:spcPct val="70000"/>
              </a:lnSpc>
            </a:pPr>
            <a:r>
              <a:rPr b="0" lang="ru-RU" sz="2179" spc="-1" strike="noStrike" baseline="30000">
                <a:solidFill>
                  <a:srgbClr val="ffffff"/>
                </a:solidFill>
                <a:latin typeface="Calibri"/>
              </a:rPr>
              <a:t>2021</a:t>
            </a:r>
            <a:endParaRPr b="0" lang="ru-RU" sz="218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286000" y="2690280"/>
            <a:ext cx="4571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288000" y="5926680"/>
            <a:ext cx="295200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70000"/>
              </a:lnSpc>
            </a:pPr>
            <a:r>
              <a:rPr b="0" lang="ru-RU" sz="2179" spc="-1" strike="noStrike" baseline="30000">
                <a:solidFill>
                  <a:srgbClr val="ffffff"/>
                </a:solidFill>
                <a:latin typeface="Calibri"/>
              </a:rPr>
              <a:t>Александр Олиферук</a:t>
            </a:r>
            <a:endParaRPr b="0" lang="ru-RU" sz="218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ru-RU" sz="2179" spc="-1" strike="noStrike" baseline="30000">
                <a:solidFill>
                  <a:srgbClr val="ffffff"/>
                </a:solidFill>
                <a:latin typeface="Calibri"/>
              </a:rPr>
              <a:t>Инженер по автоматизации</a:t>
            </a:r>
            <a:endParaRPr b="0" lang="ru-RU" sz="218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714680" y="-504000"/>
            <a:ext cx="5714640" cy="571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88520" y="550800"/>
            <a:ext cx="7822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19b000"/>
                </a:solidFill>
                <a:latin typeface="Calibri"/>
              </a:rPr>
              <a:t>Crontab Linux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44000" y="1261800"/>
            <a:ext cx="842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ru-RU" sz="1800" spc="-1" strike="noStrike">
                <a:latin typeface="Arial"/>
              </a:rPr>
              <a:t>cron</a:t>
            </a:r>
            <a:r>
              <a:rPr b="0" lang="ru-RU" sz="1800" spc="-1" strike="noStrike">
                <a:latin typeface="Arial"/>
              </a:rPr>
              <a:t> — классический демон (компьютерная программа в системах класса UNIX), использующийся для периодического выполнения заданий в определённое время. Регулярные действия описываются инструкциями, помещенными в файлы </a:t>
            </a:r>
            <a:r>
              <a:rPr b="0" i="1" lang="ru-RU" sz="1800" spc="-1" strike="noStrike">
                <a:latin typeface="Arial"/>
              </a:rPr>
              <a:t>crontab</a:t>
            </a:r>
            <a:r>
              <a:rPr b="0" lang="ru-RU" sz="1800" spc="-1" strike="noStrike">
                <a:latin typeface="Arial"/>
              </a:rPr>
              <a:t> и в специальные каталоги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08800" y="2412000"/>
            <a:ext cx="8215200" cy="42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88520" y="550800"/>
            <a:ext cx="7822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19b000"/>
                </a:solidFill>
                <a:latin typeface="Calibri"/>
              </a:rPr>
              <a:t>Crontab Linux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53160" y="1486440"/>
            <a:ext cx="8437680" cy="388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03720" y="974880"/>
            <a:ext cx="613656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630" spc="-1" strike="noStrike">
                <a:solidFill>
                  <a:srgbClr val="ffffff"/>
                </a:solidFill>
                <a:latin typeface="Calibri"/>
              </a:rPr>
              <a:t>Спасибо за внимание!</a:t>
            </a:r>
            <a:endParaRPr b="0" lang="ru-RU" sz="363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88000" y="5580000"/>
            <a:ext cx="739548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20" spc="-1" strike="noStrike">
                <a:solidFill>
                  <a:srgbClr val="ffffff"/>
                </a:solidFill>
                <a:latin typeface="Calibri"/>
              </a:rPr>
              <a:t>E-Mail: </a:t>
            </a:r>
            <a:r>
              <a:rPr b="0" lang="ru-RU" sz="1820" spc="-1" strike="noStrike" u="sng">
                <a:solidFill>
                  <a:srgbClr val="ffffff"/>
                </a:solidFill>
                <a:uFillTx/>
                <a:latin typeface="Calibri"/>
              </a:rPr>
              <a:t>aleksandr.oliferuk@gs-labs.ru</a:t>
            </a:r>
            <a:endParaRPr b="0" lang="ru-RU" sz="18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20" spc="-1" strike="noStrike">
                <a:solidFill>
                  <a:srgbClr val="ffffff"/>
                </a:solidFill>
                <a:latin typeface="Calibri"/>
              </a:rPr>
              <a:t>Github: </a:t>
            </a:r>
            <a:r>
              <a:rPr b="0" lang="ru-RU" sz="1820" spc="-1" strike="noStrike" u="sng">
                <a:solidFill>
                  <a:srgbClr val="ffffff"/>
                </a:solidFill>
                <a:uFillTx/>
                <a:latin typeface="Calibri"/>
                <a:hlinkClick r:id="rId1"/>
              </a:rPr>
              <a:t>https://github.com/aleksandr-oliferuk</a:t>
            </a:r>
            <a:endParaRPr b="0" lang="ru-RU" sz="18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20" spc="-1" strike="noStrike">
                <a:solidFill>
                  <a:srgbClr val="ffffff"/>
                </a:solidFill>
                <a:latin typeface="Calibri"/>
              </a:rPr>
              <a:t>www.gs-labs.ru</a:t>
            </a:r>
            <a:endParaRPr b="0" lang="ru-RU" sz="182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5247720" y="1967040"/>
            <a:ext cx="2924280" cy="2924280"/>
          </a:xfrm>
          <a:prstGeom prst="rect">
            <a:avLst/>
          </a:prstGeom>
          <a:ln>
            <a:noFill/>
          </a:ln>
        </p:spPr>
      </p:pic>
      <p:grpSp>
        <p:nvGrpSpPr>
          <p:cNvPr id="172" name="Group 3"/>
          <p:cNvGrpSpPr/>
          <p:nvPr/>
        </p:nvGrpSpPr>
        <p:grpSpPr>
          <a:xfrm>
            <a:off x="504000" y="1872000"/>
            <a:ext cx="3312000" cy="3096000"/>
            <a:chOff x="504000" y="1872000"/>
            <a:chExt cx="3312000" cy="3096000"/>
          </a:xfrm>
        </p:grpSpPr>
        <p:sp>
          <p:nvSpPr>
            <p:cNvPr id="173" name="CustomShape 4"/>
            <p:cNvSpPr/>
            <p:nvPr/>
          </p:nvSpPr>
          <p:spPr>
            <a:xfrm>
              <a:off x="504000" y="1872000"/>
              <a:ext cx="3312000" cy="3096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Freeform 5"/>
            <p:cNvSpPr/>
            <p:nvPr/>
          </p:nvSpPr>
          <p:spPr>
            <a:xfrm>
              <a:off x="632160" y="1968480"/>
              <a:ext cx="3069000" cy="2924640"/>
            </a:xfrm>
            <a:custGeom>
              <a:avLst/>
              <a:gdLst/>
              <a:ahLst/>
              <a:rect l="0" t="0" r="r" b="b"/>
              <a:pathLst>
                <a:path w="8525" h="8124">
                  <a:moveTo>
                    <a:pt x="4355" y="0"/>
                  </a:moveTo>
                  <a:cubicBezTo>
                    <a:pt x="5071" y="15"/>
                    <a:pt x="5772" y="202"/>
                    <a:pt x="6393" y="543"/>
                  </a:cubicBezTo>
                  <a:cubicBezTo>
                    <a:pt x="7041" y="900"/>
                    <a:pt x="7579" y="1412"/>
                    <a:pt x="7953" y="2030"/>
                  </a:cubicBezTo>
                  <a:cubicBezTo>
                    <a:pt x="8327" y="2648"/>
                    <a:pt x="8524" y="3348"/>
                    <a:pt x="8524" y="4061"/>
                  </a:cubicBezTo>
                  <a:cubicBezTo>
                    <a:pt x="8524" y="4774"/>
                    <a:pt x="8327" y="5474"/>
                    <a:pt x="7953" y="6092"/>
                  </a:cubicBezTo>
                  <a:cubicBezTo>
                    <a:pt x="7579" y="6710"/>
                    <a:pt x="7041" y="7222"/>
                    <a:pt x="6393" y="7579"/>
                  </a:cubicBezTo>
                  <a:cubicBezTo>
                    <a:pt x="5745" y="7935"/>
                    <a:pt x="5010" y="8123"/>
                    <a:pt x="4262" y="8123"/>
                  </a:cubicBezTo>
                  <a:cubicBezTo>
                    <a:pt x="3514" y="8123"/>
                    <a:pt x="2779" y="7935"/>
                    <a:pt x="2131" y="7579"/>
                  </a:cubicBezTo>
                  <a:cubicBezTo>
                    <a:pt x="1483" y="7222"/>
                    <a:pt x="945" y="6710"/>
                    <a:pt x="571" y="6092"/>
                  </a:cubicBezTo>
                  <a:cubicBezTo>
                    <a:pt x="197" y="5474"/>
                    <a:pt x="0" y="4774"/>
                    <a:pt x="0" y="4061"/>
                  </a:cubicBezTo>
                  <a:cubicBezTo>
                    <a:pt x="0" y="3348"/>
                    <a:pt x="197" y="2648"/>
                    <a:pt x="571" y="2030"/>
                  </a:cubicBezTo>
                  <a:cubicBezTo>
                    <a:pt x="945" y="1412"/>
                    <a:pt x="1483" y="900"/>
                    <a:pt x="2131" y="543"/>
                  </a:cubicBezTo>
                  <a:cubicBezTo>
                    <a:pt x="2752" y="202"/>
                    <a:pt x="3453" y="15"/>
                    <a:pt x="4169" y="0"/>
                  </a:cubicBezTo>
                  <a:lnTo>
                    <a:pt x="4355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17570</TotalTime>
  <Application>LibreOffice/6.4.7.2$Linux_X86_64 LibreOffice_project/40$Build-2</Application>
  <Words>37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2017-05-29T09:58:19Z</dcterms:created>
  <dc:creator>Нечаев Дмитрий Александрович</dc:creator>
  <dc:description/>
  <dc:language>ru-RU</dc:language>
  <cp:lastModifiedBy/>
  <dcterms:modified xsi:type="dcterms:W3CDTF">2021-10-27T17:23:01Z</dcterms:modified>
  <cp:revision>343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