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2e5ab2d4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2e5ab2d4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2e5ab2d4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2e5ab2d4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2e5ab2a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2e5ab2a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2e5ab2d4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2e5ab2d4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2e5ab2a60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2e5ab2a60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2e5ab2a60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2e5ab2a60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2e5ab2a60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2e5ab2a60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2e5ab2a60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2e5ab2a60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e5ab2d4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e5ab2d4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2e5ab2d4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2e5ab2d4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829100" y="832625"/>
            <a:ext cx="7429800" cy="25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/>
              <a:t>Детектирование и классификация транспортных средств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Фоменко Александра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315925"/>
            <a:ext cx="8520600" cy="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3. </a:t>
            </a:r>
            <a:r>
              <a:rPr lang="ru"/>
              <a:t>Пайплайн</a:t>
            </a:r>
            <a:endParaRPr/>
          </a:p>
        </p:txBody>
      </p:sp>
      <p:sp>
        <p:nvSpPr>
          <p:cNvPr id="155" name="Google Shape;155;p22"/>
          <p:cNvSpPr txBox="1"/>
          <p:nvPr/>
        </p:nvSpPr>
        <p:spPr>
          <a:xfrm>
            <a:off x="311700" y="1195225"/>
            <a:ext cx="30000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925" y="924628"/>
            <a:ext cx="8089074" cy="40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/>
        </p:nvSpPr>
        <p:spPr>
          <a:xfrm>
            <a:off x="311700" y="1195225"/>
            <a:ext cx="30000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315925"/>
            <a:ext cx="8520600" cy="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Пайплайн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174575" y="1152475"/>
            <a:ext cx="802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Среда разработки - Google Colab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Детектирование транспортных средств - Yolo V3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ru" sz="1800"/>
              <a:t>Классификация транспортных средств - своя нейросеть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315925"/>
            <a:ext cx="8520600" cy="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ru"/>
              <a:t>Нормализация данных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174575" y="1152475"/>
            <a:ext cx="400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Размер картинки 50*50 px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Resize с сохранением пропорций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600"/>
              </a:spcAft>
              <a:buSzPts val="1800"/>
              <a:buChar char="●"/>
            </a:pPr>
            <a:r>
              <a:rPr lang="ru" sz="1800"/>
              <a:t>Padding черным</a:t>
            </a:r>
            <a:endParaRPr sz="1800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275" y="1017725"/>
            <a:ext cx="2659525" cy="12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7475" y="757300"/>
            <a:ext cx="1821700" cy="18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4325" y="2924100"/>
            <a:ext cx="2578475" cy="1519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7475" y="2776663"/>
            <a:ext cx="1821700" cy="1814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315925"/>
            <a:ext cx="8520600" cy="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 Балансировка</a:t>
            </a:r>
            <a:r>
              <a:rPr lang="ru"/>
              <a:t> данных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11700" y="1152475"/>
            <a:ext cx="386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Повторная загрузка данных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Аугментация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Доля тестовых данных 30%</a:t>
            </a:r>
            <a:endParaRPr sz="2100"/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x_train, x_test, y_train, y_test = train_test_split(x, y, test_size=</a:t>
            </a:r>
            <a:r>
              <a:rPr lang="ru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ru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random_state=</a:t>
            </a:r>
            <a:r>
              <a:rPr lang="ru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600" y="689450"/>
            <a:ext cx="3460125" cy="217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2775" y="2965550"/>
            <a:ext cx="3433782" cy="21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315925"/>
            <a:ext cx="8520600" cy="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2. Архитектура нейронной сети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311700" y="886225"/>
            <a:ext cx="5221200" cy="3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 = Sequential()</a:t>
            </a:r>
            <a:endParaRPr sz="8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model.add(Conv2D(</a:t>
            </a:r>
            <a:r>
              <a:rPr lang="ru" sz="8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lang="ru" sz="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ru" sz="8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8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 padding=</a:t>
            </a:r>
            <a:r>
              <a:rPr lang="ru" sz="8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'same'</a:t>
            </a:r>
            <a:r>
              <a:rPr lang="ru" sz="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,input_shape=x_train.shape[</a:t>
            </a:r>
            <a:r>
              <a:rPr lang="ru" sz="8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:]))</a:t>
            </a:r>
            <a:endParaRPr sz="8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model.add(BatchNormalization())</a:t>
            </a:r>
            <a:endParaRPr sz="8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model.add(LeakyReLU())</a:t>
            </a:r>
            <a:endParaRPr sz="8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model.add(Conv2D(</a:t>
            </a:r>
            <a:r>
              <a:rPr lang="ru" sz="8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lang="ru" sz="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ru" sz="8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8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 strides=</a:t>
            </a:r>
            <a:r>
              <a:rPr lang="ru" sz="8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8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model.add(BatchNormalization())</a:t>
            </a:r>
            <a:endParaRPr sz="8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model.add(LeakyReLU())</a:t>
            </a:r>
            <a:endParaRPr sz="8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model.add(Conv2D(</a:t>
            </a:r>
            <a:r>
              <a:rPr lang="ru" sz="8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64</a:t>
            </a:r>
            <a:r>
              <a:rPr lang="ru" sz="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ru" sz="8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8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sz="8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model.add(BatchNormalization())</a:t>
            </a:r>
            <a:endParaRPr sz="8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model.add(LeakyReLU())</a:t>
            </a:r>
            <a:endParaRPr sz="8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model.add(Conv2D(</a:t>
            </a:r>
            <a:r>
              <a:rPr lang="ru" sz="8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64</a:t>
            </a:r>
            <a:r>
              <a:rPr lang="ru" sz="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ru" sz="8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8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 strides=</a:t>
            </a:r>
            <a:r>
              <a:rPr lang="ru" sz="8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8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model.add(BatchNormalization())</a:t>
            </a:r>
            <a:endParaRPr sz="8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model.add(LeakyReLU())</a:t>
            </a:r>
            <a:endParaRPr sz="8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model.add(Conv2D(</a:t>
            </a:r>
            <a:r>
              <a:rPr lang="ru" sz="8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ru" sz="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ru" sz="8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8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sz="8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model.add(BatchNormalization())</a:t>
            </a:r>
            <a:endParaRPr sz="8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model.add(LeakyReLU())</a:t>
            </a:r>
            <a:endParaRPr sz="8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model.add(Conv2D(</a:t>
            </a:r>
            <a:r>
              <a:rPr lang="ru" sz="8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ru" sz="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ru" sz="8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8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sz="8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model.add(BatchNormalization())</a:t>
            </a:r>
            <a:endParaRPr sz="8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model.add(LeakyReLU())</a:t>
            </a:r>
            <a:endParaRPr sz="8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5250925" y="886225"/>
            <a:ext cx="4617000" cy="3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model.add(AveragePooling2D(</a:t>
            </a:r>
            <a:r>
              <a:rPr lang="ru" sz="8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8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8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model.add(Flatten())</a:t>
            </a:r>
            <a:endParaRPr sz="8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model.add(Dropout(</a:t>
            </a:r>
            <a:r>
              <a:rPr lang="ru" sz="8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lang="ru" sz="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8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model.add(Dense(</a:t>
            </a:r>
            <a:r>
              <a:rPr lang="ru" sz="8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64</a:t>
            </a:r>
            <a:r>
              <a:rPr lang="ru" sz="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8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model.add(BatchNormalization())</a:t>
            </a:r>
            <a:endParaRPr sz="8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model.add(Activation(</a:t>
            </a:r>
            <a:r>
              <a:rPr lang="ru" sz="8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lang="ru" sz="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8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model.add(Dropout(</a:t>
            </a:r>
            <a:r>
              <a:rPr lang="ru" sz="8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ru" sz="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8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model.add(Dense(num_classes))</a:t>
            </a:r>
            <a:endParaRPr sz="8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model.add(Activation(</a:t>
            </a:r>
            <a:r>
              <a:rPr lang="ru" sz="8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'softmax'</a:t>
            </a:r>
            <a:r>
              <a:rPr lang="ru" sz="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8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opt = Adam(learning_rate=</a:t>
            </a:r>
            <a:r>
              <a:rPr lang="ru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0.0001</a:t>
            </a:r>
            <a:r>
              <a:rPr lang="ru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</a:t>
            </a:r>
            <a:r>
              <a:rPr lang="ru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compile</a:t>
            </a:r>
            <a:r>
              <a:rPr lang="ru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(loss=</a:t>
            </a:r>
            <a:r>
              <a:rPr lang="ru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'categorical_crossentropy'</a:t>
            </a:r>
            <a:r>
              <a:rPr lang="ru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optimizer=opt,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metrics=[</a:t>
            </a:r>
            <a:r>
              <a:rPr lang="ru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'accuracy'</a:t>
            </a:r>
            <a:r>
              <a:rPr lang="ru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315925"/>
            <a:ext cx="8520600" cy="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2. Обучение</a:t>
            </a:r>
            <a:r>
              <a:rPr lang="ru"/>
              <a:t> нейронной сети</a:t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311700" y="11952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174575" y="1152475"/>
            <a:ext cx="4270500" cy="3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500"/>
              <a:t>Количество эпох - 50</a:t>
            </a:r>
            <a:endParaRPr sz="1500"/>
          </a:p>
          <a:p>
            <a:pPr indent="-32385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Размер картинки 50*50</a:t>
            </a:r>
            <a:endParaRPr sz="1500"/>
          </a:p>
          <a:p>
            <a:pPr indent="-323850" lvl="1" marL="9144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</a:pPr>
            <a:r>
              <a:rPr lang="ru" sz="1500"/>
              <a:t>Время обучения - 2 мин на эпоху</a:t>
            </a:r>
            <a:endParaRPr sz="1500"/>
          </a:p>
          <a:p>
            <a:pPr indent="-32385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Размер картинки 80*80</a:t>
            </a:r>
            <a:endParaRPr sz="1500"/>
          </a:p>
          <a:p>
            <a:pPr indent="-342900" lvl="1" marL="9144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ru" sz="1500"/>
              <a:t>Время обучения - 5 минут на эпоху</a:t>
            </a:r>
            <a:endParaRPr sz="1500"/>
          </a:p>
          <a:p>
            <a:pPr indent="-32385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Размер картинки 100*100</a:t>
            </a:r>
            <a:endParaRPr sz="1500"/>
          </a:p>
          <a:p>
            <a:pPr indent="-342900" lvl="1" marL="9144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ru" sz="1500"/>
              <a:t>Не хватает RAM на виртуальной машине для расчетов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/>
              <a:t>Точность при использовании с Yolo не отличается </a:t>
            </a:r>
            <a:endParaRPr sz="1600"/>
          </a:p>
          <a:p>
            <a:pPr indent="-32385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ResNet50V2</a:t>
            </a:r>
            <a:endParaRPr sz="1500"/>
          </a:p>
          <a:p>
            <a:pPr indent="-342900" lvl="1" marL="91440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○"/>
            </a:pPr>
            <a:r>
              <a:rPr lang="ru" sz="1500"/>
              <a:t>Время обучения - 20 минут на эпоху</a:t>
            </a:r>
            <a:endParaRPr sz="1600"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1550" y="1152475"/>
            <a:ext cx="4051050" cy="255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315925"/>
            <a:ext cx="8520600" cy="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3. Пайплайн</a:t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311700" y="1195225"/>
            <a:ext cx="30000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161150" y="1029625"/>
            <a:ext cx="40020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rPr lang="ru" sz="1600"/>
              <a:t>Исходное изображение переданное Yolo V3</a:t>
            </a:r>
            <a:endParaRPr sz="1600"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9175" y="1544425"/>
            <a:ext cx="2791000" cy="277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4572000" y="966925"/>
            <a:ext cx="40020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rPr lang="ru" sz="1600"/>
              <a:t>Нормализованное изображение</a:t>
            </a:r>
            <a:endParaRPr sz="1600"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000" y="1544425"/>
            <a:ext cx="2600386" cy="34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315925"/>
            <a:ext cx="8520600" cy="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3. </a:t>
            </a:r>
            <a:r>
              <a:rPr lang="ru"/>
              <a:t>Пайплайн</a:t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311700" y="1195225"/>
            <a:ext cx="30000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075" y="886225"/>
            <a:ext cx="7293775" cy="413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315925"/>
            <a:ext cx="8520600" cy="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3. </a:t>
            </a:r>
            <a:r>
              <a:rPr lang="ru"/>
              <a:t>Пайплайн</a:t>
            </a: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311700" y="1195225"/>
            <a:ext cx="30000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025" y="886225"/>
            <a:ext cx="7313074" cy="414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