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000"/>
    <a:srgbClr val="236800"/>
    <a:srgbClr val="0D2600"/>
    <a:srgbClr val="153E00"/>
    <a:srgbClr val="3DB800"/>
    <a:srgbClr val="9BFF69"/>
    <a:srgbClr val="56FF01"/>
    <a:srgbClr val="9DD04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3" autoAdjust="0"/>
    <p:restoredTop sz="94660"/>
  </p:normalViewPr>
  <p:slideViewPr>
    <p:cSldViewPr snapToGrid="0">
      <p:cViewPr>
        <p:scale>
          <a:sx n="75" d="100"/>
          <a:sy n="75" d="100"/>
        </p:scale>
        <p:origin x="-7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pPr/>
              <a:t>04-Mar-15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373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pPr/>
              <a:t>04-Mar-15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146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pPr/>
              <a:t>04-Mar-15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480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pPr/>
              <a:t>04-Mar-15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604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pPr/>
              <a:t>04-Mar-15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478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pPr/>
              <a:t>04-Mar-15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795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pPr/>
              <a:t>04-Mar-15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697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pPr/>
              <a:t>04-Mar-15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650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pPr/>
              <a:t>04-Mar-15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876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pPr/>
              <a:t>04-Mar-15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816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0E9-079C-4C44-B019-66D55669F0B8}" type="datetimeFigureOut">
              <a:rPr lang="en-US" smtClean="0"/>
              <a:pPr/>
              <a:t>04-Mar-15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535C8-F8BE-4B65-90E4-12CA8A3A6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625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20E9-079C-4C44-B019-66D55669F0B8}" type="datetimeFigureOut">
              <a:rPr lang="en-US" smtClean="0"/>
              <a:pPr/>
              <a:t>04-Mar-15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535C8-F8BE-4B65-90E4-12CA8A3A68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162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22" y="2359642"/>
            <a:ext cx="8968199" cy="3888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79215" y="1450662"/>
            <a:ext cx="564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Wide Latin" panose="020A0A07050505020404" pitchFamily="18" charset="0"/>
              </a:rPr>
              <a:t>TEAM</a:t>
            </a:r>
            <a:endParaRPr lang="en-US" sz="7200" dirty="0">
              <a:latin typeface="Wide Latin" panose="020A0A070505050204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718438">
            <a:off x="1386372" y="1056487"/>
            <a:ext cx="279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Александра Стойчева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867148">
            <a:off x="1034967" y="2436229"/>
            <a:ext cx="172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Андрей Киров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9458793">
            <a:off x="602024" y="5365847"/>
            <a:ext cx="279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Емил Александров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9934517">
            <a:off x="9474864" y="1203583"/>
            <a:ext cx="279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Борис Тончев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0568469">
            <a:off x="9474863" y="2885117"/>
            <a:ext cx="279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Бойчо Теофилов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416262">
            <a:off x="9370438" y="5232704"/>
            <a:ext cx="279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Георги Андонов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101416">
            <a:off x="7796486" y="6101026"/>
            <a:ext cx="279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Калоян Димов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21223852">
            <a:off x="506441" y="4038943"/>
            <a:ext cx="2055249" cy="37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Петко Петков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718438">
            <a:off x="1548696" y="1352099"/>
            <a:ext cx="27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6FF01"/>
                </a:solidFill>
              </a:rPr>
              <a:t>Aleksandra92</a:t>
            </a:r>
            <a:endParaRPr lang="en-US" sz="2000" b="1" dirty="0">
              <a:solidFill>
                <a:srgbClr val="56FF0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823094">
            <a:off x="1261176" y="2830043"/>
            <a:ext cx="27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6FF01"/>
                </a:solidFill>
              </a:rPr>
              <a:t>Andro0</a:t>
            </a:r>
            <a:endParaRPr lang="en-US" sz="2000" b="1" dirty="0">
              <a:solidFill>
                <a:srgbClr val="56FF0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1239028">
            <a:off x="498671" y="4176256"/>
            <a:ext cx="2791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6FF01"/>
                </a:solidFill>
              </a:rPr>
              <a:t>Petkopetkov</a:t>
            </a:r>
            <a:endParaRPr lang="en-US" sz="2000" b="1" dirty="0">
              <a:solidFill>
                <a:srgbClr val="56FF0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9359923">
            <a:off x="1306458" y="5706217"/>
            <a:ext cx="1176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6FF01"/>
                </a:solidFill>
              </a:rPr>
              <a:t>Skillet75</a:t>
            </a:r>
            <a:endParaRPr lang="en-US" sz="2000" b="1" dirty="0">
              <a:solidFill>
                <a:srgbClr val="56FF0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9907299">
            <a:off x="9958919" y="1656410"/>
            <a:ext cx="103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6FF01"/>
                </a:solidFill>
              </a:rPr>
              <a:t>Bruno</a:t>
            </a:r>
            <a:endParaRPr lang="en-US" sz="2000" b="1" dirty="0">
              <a:solidFill>
                <a:srgbClr val="56FF0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0566776">
            <a:off x="9524194" y="3199229"/>
            <a:ext cx="2009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6FF01"/>
                </a:solidFill>
              </a:rPr>
              <a:t>boytcho.teofilov</a:t>
            </a:r>
            <a:endParaRPr lang="en-US" sz="2000" b="1" dirty="0">
              <a:solidFill>
                <a:srgbClr val="56FF0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510275">
            <a:off x="9525799" y="5156672"/>
            <a:ext cx="1179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6FF01"/>
                </a:solidFill>
              </a:rPr>
              <a:t>Georgi91</a:t>
            </a:r>
            <a:endParaRPr lang="en-US" sz="2000" b="1" dirty="0">
              <a:solidFill>
                <a:srgbClr val="56FF0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2055746">
            <a:off x="7904676" y="5828529"/>
            <a:ext cx="1168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6FF01"/>
                </a:solidFill>
              </a:rPr>
              <a:t>k.dimov</a:t>
            </a:r>
            <a:endParaRPr lang="en-US" sz="2000" b="1" dirty="0">
              <a:solidFill>
                <a:srgbClr val="56FF0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41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alpha val="30000"/>
              </a:schemeClr>
            </a:gs>
            <a:gs pos="50000">
              <a:srgbClr val="9CB86E"/>
            </a:gs>
            <a:gs pos="100000">
              <a:srgbClr val="156B1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719524">
            <a:off x="382994" y="735971"/>
            <a:ext cx="10952819" cy="48370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9541">
            <a:off x="3077826" y="622837"/>
            <a:ext cx="8926294" cy="39420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944087901"/>
      </p:ext>
    </p:ext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4" presetClass="exit" presetSubtype="0" decel="10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648325" y="3265488"/>
            <a:ext cx="6797675" cy="2754312"/>
            <a:chOff x="1879" y="774"/>
            <a:chExt cx="10707" cy="4338"/>
          </a:xfrm>
        </p:grpSpPr>
        <p:pic>
          <p:nvPicPr>
            <p:cNvPr id="1030" name="Picture 6" descr="arrow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12817" r="17513" b="13782"/>
            <a:stretch>
              <a:fillRect/>
            </a:stretch>
          </p:blipFill>
          <p:spPr bwMode="auto">
            <a:xfrm>
              <a:off x="1879" y="783"/>
              <a:ext cx="4555" cy="3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1" name="Picture 7" descr="finger_png_by_digitalwideresource-d4ldrt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14217"/>
            <a:stretch>
              <a:fillRect/>
            </a:stretch>
          </p:blipFill>
          <p:spPr bwMode="auto">
            <a:xfrm rot="16915980" flipH="1">
              <a:off x="6016" y="-1459"/>
              <a:ext cx="4338" cy="8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Striped Right Arrow 7"/>
          <p:cNvSpPr/>
          <p:nvPr/>
        </p:nvSpPr>
        <p:spPr>
          <a:xfrm rot="16200000">
            <a:off x="3184525" y="2158332"/>
            <a:ext cx="806450" cy="533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1061700" cy="584775"/>
          </a:xfrm>
          <a:prstGeom prst="rect">
            <a:avLst/>
          </a:prstGeom>
          <a:solidFill>
            <a:srgbClr val="9DD04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28575">
                  <a:solidFill>
                    <a:srgbClr val="7030A0"/>
                  </a:solidFill>
                  <a:prstDash val="solid"/>
                </a:ln>
                <a:solidFill>
                  <a:srgbClr val="56FF0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            H o w   t o   P L A Y</a:t>
            </a:r>
            <a:endParaRPr lang="en-US" sz="3200" b="1" cap="none" spc="0" dirty="0">
              <a:ln w="28575">
                <a:solidFill>
                  <a:srgbClr val="7030A0"/>
                </a:solidFill>
                <a:prstDash val="solid"/>
              </a:ln>
              <a:solidFill>
                <a:srgbClr val="56FF0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2249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3" presetClass="emph" presetSubtype="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498E"/>
                                      </p:to>
                                    </p:animClr>
                                    <p:animClr clrSpc="rgb">
                                      <p:cBhvr>
                                        <p:cTn id="10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498E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" dur="10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 contrast="-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822067">
            <a:off x="1170439" y="2332967"/>
            <a:ext cx="9688504" cy="2422361"/>
          </a:xfrm>
        </p:spPr>
        <p:txBody>
          <a:bodyPr>
            <a:noAutofit/>
          </a:bodyPr>
          <a:lstStyle/>
          <a:p>
            <a:pPr algn="ctr"/>
            <a:r>
              <a:rPr lang="en-US" sz="14000" spc="300" dirty="0" smtClean="0">
                <a:solidFill>
                  <a:srgbClr val="3DB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itchFamily="34" charset="0"/>
              </a:rPr>
              <a:t>D E M O</a:t>
            </a:r>
            <a:endParaRPr lang="en-US" sz="14000" spc="300" dirty="0">
              <a:solidFill>
                <a:srgbClr val="3DB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Ultra Bold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0338680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2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2800"/>
            <a:ext cx="8968199" cy="3670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37326">
            <a:off x="1234954" y="659976"/>
            <a:ext cx="10549707" cy="2288384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prstTxWarp prst="textFadeLeft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bg-BG" sz="6000" b="1" i="1" spc="-300" dirty="0" smtClean="0">
                <a:solidFill>
                  <a:srgbClr val="1B5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Благодарим за вниманието!</a:t>
            </a:r>
            <a:endParaRPr lang="en-US" sz="6000" b="1" i="1" spc="-300" dirty="0">
              <a:solidFill>
                <a:srgbClr val="1B5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6099" y="3314700"/>
            <a:ext cx="5549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Wide Latin" panose="020A0A07050505020404" pitchFamily="18" charset="0"/>
              </a:rPr>
              <a:t>TEAM</a:t>
            </a:r>
            <a:endParaRPr lang="en-US" sz="6000" dirty="0"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606128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7252</TotalTime>
  <Words>44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D E M O</vt:lpstr>
      <vt:lpstr>Благодарим за вниманието!</vt:lpstr>
    </vt:vector>
  </TitlesOfParts>
  <Company>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</dc:creator>
  <cp:lastModifiedBy>HP</cp:lastModifiedBy>
  <cp:revision>48</cp:revision>
  <dcterms:created xsi:type="dcterms:W3CDTF">2015-02-26T11:02:19Z</dcterms:created>
  <dcterms:modified xsi:type="dcterms:W3CDTF">2015-03-04T09:16:26Z</dcterms:modified>
</cp:coreProperties>
</file>