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D042"/>
    <a:srgbClr val="56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E9-079C-4C44-B019-66D55669F0B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35C8-F8BE-4B65-90E4-12CA8A3A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3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E9-079C-4C44-B019-66D55669F0B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35C8-F8BE-4B65-90E4-12CA8A3A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6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E9-079C-4C44-B019-66D55669F0B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35C8-F8BE-4B65-90E4-12CA8A3A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0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E9-079C-4C44-B019-66D55669F0B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35C8-F8BE-4B65-90E4-12CA8A3A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4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E9-079C-4C44-B019-66D55669F0B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35C8-F8BE-4B65-90E4-12CA8A3A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8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E9-079C-4C44-B019-66D55669F0B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35C8-F8BE-4B65-90E4-12CA8A3A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5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E9-079C-4C44-B019-66D55669F0B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35C8-F8BE-4B65-90E4-12CA8A3A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7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E9-079C-4C44-B019-66D55669F0B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35C8-F8BE-4B65-90E4-12CA8A3A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0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E9-079C-4C44-B019-66D55669F0B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35C8-F8BE-4B65-90E4-12CA8A3A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6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E9-079C-4C44-B019-66D55669F0B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35C8-F8BE-4B65-90E4-12CA8A3A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6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E9-079C-4C44-B019-66D55669F0B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35C8-F8BE-4B65-90E4-12CA8A3A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F20E9-079C-4C44-B019-66D55669F0B8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535C8-F8BE-4B65-90E4-12CA8A3A6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2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22" y="2359642"/>
            <a:ext cx="8968199" cy="3888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3815" y="1120462"/>
            <a:ext cx="564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Wide Latin" panose="020A0A07050505020404" pitchFamily="18" charset="0"/>
              </a:rPr>
              <a:t>TEAM</a:t>
            </a:r>
            <a:endParaRPr lang="en-US" sz="7200" dirty="0">
              <a:latin typeface="Wide Latin" panose="020A0A070505050204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718438">
            <a:off x="1386372" y="1056487"/>
            <a:ext cx="279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Александра Стойчева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867148">
            <a:off x="1034967" y="2436229"/>
            <a:ext cx="17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Андрей Киров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9458793">
            <a:off x="602024" y="5365847"/>
            <a:ext cx="279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Емил Александров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9934517">
            <a:off x="9474864" y="1203583"/>
            <a:ext cx="279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Борис Тончев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20568469">
            <a:off x="9474863" y="2885117"/>
            <a:ext cx="279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Бойчо Теофилов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416262">
            <a:off x="9370438" y="5232704"/>
            <a:ext cx="279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Георги Андонов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194120">
            <a:off x="7732987" y="5859726"/>
            <a:ext cx="279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Калоян Димов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21223852">
            <a:off x="506441" y="4038943"/>
            <a:ext cx="2055249" cy="37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Петко Петков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718438">
            <a:off x="1548696" y="1352099"/>
            <a:ext cx="2791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56FF01"/>
                </a:solidFill>
              </a:rPr>
              <a:t>Aleksandra92</a:t>
            </a:r>
            <a:endParaRPr lang="en-US" sz="2000" b="1" dirty="0">
              <a:solidFill>
                <a:srgbClr val="56FF0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823094">
            <a:off x="1261176" y="2830043"/>
            <a:ext cx="2791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56FF01"/>
                </a:solidFill>
              </a:rPr>
              <a:t>Andro0</a:t>
            </a:r>
            <a:endParaRPr lang="en-US" sz="2000" b="1" dirty="0">
              <a:solidFill>
                <a:srgbClr val="56FF0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21239028">
            <a:off x="498671" y="4176256"/>
            <a:ext cx="2791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56FF01"/>
                </a:solidFill>
              </a:rPr>
              <a:t>Petkopetkov</a:t>
            </a:r>
            <a:endParaRPr lang="en-US" sz="2000" b="1" dirty="0">
              <a:solidFill>
                <a:srgbClr val="56FF0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9359923">
            <a:off x="1306458" y="5706217"/>
            <a:ext cx="1176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56FF01"/>
                </a:solidFill>
              </a:rPr>
              <a:t>Skillet75</a:t>
            </a:r>
            <a:endParaRPr lang="en-US" sz="2000" b="1" dirty="0">
              <a:solidFill>
                <a:srgbClr val="56FF0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9907299">
            <a:off x="9958919" y="1656410"/>
            <a:ext cx="103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56FF01"/>
                </a:solidFill>
              </a:rPr>
              <a:t>Bruno</a:t>
            </a:r>
            <a:endParaRPr lang="en-US" sz="2000" b="1" dirty="0">
              <a:solidFill>
                <a:srgbClr val="56FF0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20566776">
            <a:off x="9524194" y="3199229"/>
            <a:ext cx="2009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56FF01"/>
                </a:solidFill>
              </a:rPr>
              <a:t>boytcho.teofilov</a:t>
            </a:r>
            <a:endParaRPr lang="en-US" sz="2000" b="1" dirty="0">
              <a:solidFill>
                <a:srgbClr val="56FF0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1510275">
            <a:off x="9525799" y="5156672"/>
            <a:ext cx="1179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56FF01"/>
                </a:solidFill>
              </a:rPr>
              <a:t>Georgi91</a:t>
            </a:r>
            <a:endParaRPr lang="en-US" sz="2000" b="1" dirty="0">
              <a:solidFill>
                <a:srgbClr val="56FF0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240814">
            <a:off x="7904676" y="5828529"/>
            <a:ext cx="1168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56FF01"/>
                </a:solidFill>
              </a:rPr>
              <a:t>k.dimov</a:t>
            </a:r>
            <a:endParaRPr lang="en-US" sz="2000" b="1" dirty="0">
              <a:solidFill>
                <a:srgbClr val="56FF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1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9524">
            <a:off x="382994" y="735971"/>
            <a:ext cx="10952819" cy="48370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9541">
            <a:off x="3077826" y="622837"/>
            <a:ext cx="8926294" cy="39420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440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38125"/>
            <a:ext cx="11544300" cy="63817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622925" y="2973388"/>
            <a:ext cx="6797675" cy="2754312"/>
            <a:chOff x="1879" y="774"/>
            <a:chExt cx="10707" cy="4338"/>
          </a:xfrm>
        </p:grpSpPr>
        <p:pic>
          <p:nvPicPr>
            <p:cNvPr id="1030" name="Picture 6" descr="arrow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17" r="17513" b="13782"/>
            <a:stretch>
              <a:fillRect/>
            </a:stretch>
          </p:blipFill>
          <p:spPr bwMode="auto">
            <a:xfrm>
              <a:off x="1879" y="783"/>
              <a:ext cx="4555" cy="3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 descr="finger_png_by_digitalwideresource-d4ldrt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217"/>
            <a:stretch>
              <a:fillRect/>
            </a:stretch>
          </p:blipFill>
          <p:spPr bwMode="auto">
            <a:xfrm rot="16915980" flipH="1">
              <a:off x="6016" y="-1459"/>
              <a:ext cx="4338" cy="8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Striped Right Arrow 7"/>
          <p:cNvSpPr/>
          <p:nvPr/>
        </p:nvSpPr>
        <p:spPr>
          <a:xfrm rot="16200000">
            <a:off x="3349625" y="2158332"/>
            <a:ext cx="806450" cy="533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56050" y="-95142"/>
            <a:ext cx="3777411" cy="584775"/>
          </a:xfrm>
          <a:prstGeom prst="rect">
            <a:avLst/>
          </a:prstGeom>
          <a:solidFill>
            <a:srgbClr val="9DD04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28575">
                  <a:solidFill>
                    <a:srgbClr val="7030A0"/>
                  </a:solidFill>
                  <a:prstDash val="solid"/>
                </a:ln>
                <a:solidFill>
                  <a:srgbClr val="56FF0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stA="27000" endPos="33000" dir="5400000" sy="-100000" algn="bl" rotWithShape="0"/>
                </a:effectLst>
              </a:rPr>
              <a:t>How to </a:t>
            </a:r>
            <a:r>
              <a:rPr lang="en-US" sz="3200" b="1" cap="none" spc="0" dirty="0" smtClean="0">
                <a:ln w="28575">
                  <a:solidFill>
                    <a:srgbClr val="7030A0"/>
                  </a:solidFill>
                  <a:prstDash val="solid"/>
                </a:ln>
                <a:solidFill>
                  <a:srgbClr val="56FF0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stA="29000" endPos="33000" dist="12700" dir="5400000" sy="-100000" algn="bl" rotWithShape="0"/>
                </a:effectLst>
              </a:rPr>
              <a:t>PLAY</a:t>
            </a:r>
            <a:endParaRPr lang="en-US" sz="3200" b="1" cap="none" spc="0" dirty="0">
              <a:ln w="28575">
                <a:solidFill>
                  <a:srgbClr val="7030A0"/>
                </a:solidFill>
                <a:prstDash val="solid"/>
              </a:ln>
              <a:solidFill>
                <a:srgbClr val="56FF0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  <a:reflection stA="29000" endPos="33000" dist="127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22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+FILE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4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+ 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6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7168</TotalTime>
  <Words>36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Wide Latin</vt:lpstr>
      <vt:lpstr>Office Theme</vt:lpstr>
      <vt:lpstr>PowerPoint Presentation</vt:lpstr>
      <vt:lpstr>PowerPoint Presentation</vt:lpstr>
      <vt:lpstr>PowerPoint Presentation</vt:lpstr>
      <vt:lpstr>MENU</vt:lpstr>
      <vt:lpstr>SCORE +FILE</vt:lpstr>
      <vt:lpstr>HELP</vt:lpstr>
      <vt:lpstr>DESCRIPTION + PDF</vt:lpstr>
    </vt:vector>
  </TitlesOfParts>
  <Company>sk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</dc:creator>
  <cp:lastModifiedBy>sk</cp:lastModifiedBy>
  <cp:revision>11</cp:revision>
  <dcterms:created xsi:type="dcterms:W3CDTF">2015-02-26T11:02:19Z</dcterms:created>
  <dcterms:modified xsi:type="dcterms:W3CDTF">2015-03-03T10:31:19Z</dcterms:modified>
</cp:coreProperties>
</file>