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0" r:id="rId5"/>
    <p:sldId id="265" r:id="rId6"/>
    <p:sldId id="259" r:id="rId7"/>
    <p:sldId id="258" r:id="rId8"/>
    <p:sldId id="257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AD72F-7E13-4CD7-B968-20D55095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85C4C-5AA7-4172-B2F5-497FACBA0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70B98-A792-4D1C-9EF4-3DFF5C8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D815EB-6BA6-41D3-B213-FC6DC335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7D4309-AA64-4D19-85A8-9C920B60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3DE42-BF86-4F4B-AD08-29C674B7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C4967A-A1F7-427F-8EC4-9D7C5C45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D9770-D151-4555-9834-F8B4A74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4CCC4-D9DD-4FE5-847E-84D6B5A8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72E28-5888-4098-AA41-A418B833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0B06C-6BC5-4990-A97A-0CD644759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D50163-159B-4A7A-BB51-BFB95466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E54CA-04D7-4841-AD82-5AEBA38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04AF8-7BA0-4D8C-8FB4-98488EB3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DE0C2D-5E6C-410F-BC95-0E039361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F9527-4FCC-4F02-9024-518ADA00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55230-9C43-44BD-B4ED-BBBD9160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C72D-FB50-4D43-8331-5D5EF68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BD2E0-112F-46DA-981F-71B4A14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85DAF-F179-4C4C-9B7F-C4F2369D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1F30-1C64-4EA7-9397-EAF04A6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F5E238-337B-401C-A330-DD27AFE9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C83AA-0AD8-4C3D-BB0A-6DEB6FD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72928-5D1B-4341-A244-EFD7BD4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3A80A-407D-4479-8C36-4431202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6B7AD-6F13-44D1-A706-C609DB59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53F1C-0B60-4E37-9FCE-BA7F7E0E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83F373-C253-4B2F-A3AE-621DAA64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13B03-2199-49C2-BA38-9EF11B94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47D38-3838-43DC-A039-DB4EBD0E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6DA76-D7BB-4CFA-8FE6-DA50B035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B27E-0CA0-4DB9-9F33-F98C419A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230FB-A960-4FC2-B0E5-B68AB349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53F1F-0F2C-4FF9-8A14-168960DD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E4175A-C399-4B7D-AE0D-5A0F75109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3088A1-8510-4D18-A6C4-3FE456928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1CD8A-CBEE-4021-A6B6-F7E56D9B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44088-55A6-4070-B321-67ED288D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681DC0-40ED-465B-9978-787CF574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A51F8-B363-4CB4-8E63-F05783E2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498105-C2A8-4DDD-B4E3-C3CBF63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E6184-2C34-4341-8F1F-E9BC1F6B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C34F3E-F79C-4128-9981-7B4923A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63AD05-50B3-4D91-80A8-96B8685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AB1CD3-2672-41DB-A4EA-2B70D20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BB136E-253C-4F77-8317-1D4861B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87B8-4CD1-4E35-BBF8-116B89B1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2902A6-3CFF-4B97-AB34-D876D64E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EE6790-4809-4294-B201-5A209A06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B901A3-952F-45F8-94CE-9C64BB38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4C279-7CA5-4599-B422-6387280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7551B9-8471-4EF7-BFD7-82721713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CB1BA-CC80-4DF1-8FF5-57EA7B61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0AA276-3CB2-42FD-8A90-CADE047F0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7C8791-4C34-42BA-92FD-A1AC5B2F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705063-418D-44A9-A2FE-543B4C56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C81DF-D22F-40A4-8B76-91C08A5A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1D4635-FC0C-4DB8-AB0B-E3298012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2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F2B67-E55E-45BA-A3C9-E4D50D3E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2C8C2-14B9-46A9-9CC0-82807BDD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815C1-F569-4C4F-8491-4665A7618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3C31-FC63-4A4E-891C-982AD3C19ADA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ABF87-FAFF-49E7-B79F-06DB21868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97206-831C-46FD-ACCF-8A3D6EB7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6C14-6340-449C-B4F8-6E0CC1FA3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58546-F61A-4D31-9BE1-B906E715D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54"/>
            <a:ext cx="9144000" cy="2387600"/>
          </a:xfrm>
        </p:spPr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Deconstructing</a:t>
            </a:r>
            <a:r>
              <a:rPr lang="en-GB" dirty="0"/>
              <a:t> </a:t>
            </a:r>
            <a:r>
              <a:rPr lang="en-GB" dirty="0">
                <a:highlight>
                  <a:srgbClr val="FF0000"/>
                </a:highlight>
              </a:rPr>
              <a:t>Woody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DA2A8D-12B3-4DD3-8831-E8A0077E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Aleksandra </a:t>
            </a:r>
            <a:r>
              <a:rPr lang="en-US" dirty="0" err="1">
                <a:highlight>
                  <a:srgbClr val="FFFF00"/>
                </a:highlight>
              </a:rPr>
              <a:t>Bliznyuchenko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Maria </a:t>
            </a:r>
            <a:r>
              <a:rPr lang="en-US" dirty="0" err="1">
                <a:highlight>
                  <a:srgbClr val="FFFF00"/>
                </a:highlight>
              </a:rPr>
              <a:t>Levchenko</a:t>
            </a:r>
            <a:endParaRPr lang="ru-RU" dirty="0">
              <a:highlight>
                <a:srgbClr val="FFFF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AF863-8ED3-434C-8708-21992DE8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8" b="99678" l="10000" r="90000">
                        <a14:foregroundMark x1="24634" y1="99035" x2="36829" y2="91961"/>
                        <a14:foregroundMark x1="36829" y1="91961" x2="64634" y2="97428"/>
                        <a14:foregroundMark x1="64634" y1="97428" x2="58049" y2="80386"/>
                        <a14:foregroundMark x1="58049" y1="80386" x2="47317" y2="72347"/>
                        <a14:foregroundMark x1="47317" y1="72347" x2="35122" y2="74598"/>
                        <a14:foregroundMark x1="35122" y1="74598" x2="34634" y2="94212"/>
                        <a14:foregroundMark x1="34634" y1="94212" x2="73659" y2="94212"/>
                        <a14:foregroundMark x1="73659" y1="94212" x2="81951" y2="81672"/>
                        <a14:foregroundMark x1="81951" y1="81672" x2="73902" y2="68167"/>
                        <a14:foregroundMark x1="73902" y1="68167" x2="73171" y2="68167"/>
                        <a14:foregroundMark x1="25122" y1="98714" x2="46585" y2="99678"/>
                        <a14:foregroundMark x1="46585" y1="99678" x2="77073" y2="97749"/>
                        <a14:foregroundMark x1="64878" y1="61736" x2="77073" y2="64952"/>
                        <a14:foregroundMark x1="77073" y1="64952" x2="83171" y2="80064"/>
                        <a14:foregroundMark x1="83171" y1="80064" x2="85122" y2="97106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9007" y="3251928"/>
            <a:ext cx="4753985" cy="36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02232-F894-43FA-8E5E-9F93F709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686B2-26B3-4FFA-8D8C-77F8A748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AC018F6-97E9-41BA-A7D9-4B760BFCAB51}"/>
              </a:ext>
            </a:extLst>
          </p:cNvPr>
          <p:cNvGrpSpPr/>
          <p:nvPr/>
        </p:nvGrpSpPr>
        <p:grpSpPr>
          <a:xfrm>
            <a:off x="0" y="1236662"/>
            <a:ext cx="11817011" cy="5529263"/>
            <a:chOff x="0" y="1236662"/>
            <a:chExt cx="11817011" cy="55292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DB1ECD53-FA48-49CB-9CF7-D8518B12FFDA}"/>
                </a:ext>
              </a:extLst>
            </p:cNvPr>
            <p:cNvGrpSpPr/>
            <p:nvPr/>
          </p:nvGrpSpPr>
          <p:grpSpPr>
            <a:xfrm>
              <a:off x="0" y="1236662"/>
              <a:ext cx="11817011" cy="5529263"/>
              <a:chOff x="0" y="1236662"/>
              <a:chExt cx="11817011" cy="552926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2D3FAC2C-D1AD-4918-92D7-A15F12FF7DEE}"/>
                  </a:ext>
                </a:extLst>
              </p:cNvPr>
              <p:cNvGrpSpPr/>
              <p:nvPr/>
            </p:nvGrpSpPr>
            <p:grpSpPr>
              <a:xfrm>
                <a:off x="0" y="1236662"/>
                <a:ext cx="11817011" cy="5529263"/>
                <a:chOff x="0" y="1236662"/>
                <a:chExt cx="11817011" cy="5529263"/>
              </a:xfrm>
            </p:grpSpPr>
            <p:grpSp>
              <p:nvGrpSpPr>
                <p:cNvPr id="14" name="Группа 13">
                  <a:extLst>
                    <a:ext uri="{FF2B5EF4-FFF2-40B4-BE49-F238E27FC236}">
                      <a16:creationId xmlns:a16="http://schemas.microsoft.com/office/drawing/2014/main" id="{881441BF-2953-4E9D-82AC-79127985B4E2}"/>
                    </a:ext>
                  </a:extLst>
                </p:cNvPr>
                <p:cNvGrpSpPr/>
                <p:nvPr/>
              </p:nvGrpSpPr>
              <p:grpSpPr>
                <a:xfrm>
                  <a:off x="0" y="1236662"/>
                  <a:ext cx="11817011" cy="5529263"/>
                  <a:chOff x="0" y="1236662"/>
                  <a:chExt cx="11817011" cy="5529263"/>
                </a:xfrm>
              </p:grpSpPr>
              <p:pic>
                <p:nvPicPr>
                  <p:cNvPr id="4" name="Рисунок 3">
                    <a:extLst>
                      <a:ext uri="{FF2B5EF4-FFF2-40B4-BE49-F238E27FC236}">
                        <a16:creationId xmlns:a16="http://schemas.microsoft.com/office/drawing/2014/main" id="{7C0AABD6-F1AF-40E9-921D-657CBFB53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45000" t="47373" r="8125" b="6543"/>
                  <a:stretch/>
                </p:blipFill>
                <p:spPr>
                  <a:xfrm>
                    <a:off x="0" y="1236662"/>
                    <a:ext cx="11817011" cy="5529263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7E70D1D-9ABD-4762-AB5E-A30B937244E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4989" y="2373381"/>
                    <a:ext cx="1634072" cy="5232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800" b="1" dirty="0">
                        <a:solidFill>
                          <a:srgbClr val="002060"/>
                        </a:solidFill>
                      </a:rPr>
                      <a:t>Brickman</a:t>
                    </a:r>
                    <a:endParaRPr lang="ru-RU" sz="28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7" name="Полилиния: фигура 6">
                  <a:extLst>
                    <a:ext uri="{FF2B5EF4-FFF2-40B4-BE49-F238E27FC236}">
                      <a16:creationId xmlns:a16="http://schemas.microsoft.com/office/drawing/2014/main" id="{4FE39E24-F7D3-41E0-A7F0-4BDF724BCAE6}"/>
                    </a:ext>
                  </a:extLst>
                </p:cNvPr>
                <p:cNvSpPr/>
                <p:nvPr/>
              </p:nvSpPr>
              <p:spPr>
                <a:xfrm>
                  <a:off x="1043709" y="1804393"/>
                  <a:ext cx="1782618" cy="846443"/>
                </a:xfrm>
                <a:custGeom>
                  <a:avLst/>
                  <a:gdLst>
                    <a:gd name="connsiteX0" fmla="*/ 0 w 1782618"/>
                    <a:gd name="connsiteY0" fmla="*/ 846443 h 846443"/>
                    <a:gd name="connsiteX1" fmla="*/ 646546 w 1782618"/>
                    <a:gd name="connsiteY1" fmla="*/ 246080 h 846443"/>
                    <a:gd name="connsiteX2" fmla="*/ 1579418 w 1782618"/>
                    <a:gd name="connsiteY2" fmla="*/ 15171 h 846443"/>
                    <a:gd name="connsiteX3" fmla="*/ 1782618 w 1782618"/>
                    <a:gd name="connsiteY3" fmla="*/ 24407 h 846443"/>
                    <a:gd name="connsiteX4" fmla="*/ 1579418 w 1782618"/>
                    <a:gd name="connsiteY4" fmla="*/ 42880 h 846443"/>
                    <a:gd name="connsiteX5" fmla="*/ 1579418 w 1782618"/>
                    <a:gd name="connsiteY5" fmla="*/ 42880 h 846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82618" h="846443">
                      <a:moveTo>
                        <a:pt x="0" y="846443"/>
                      </a:moveTo>
                      <a:cubicBezTo>
                        <a:pt x="191655" y="615534"/>
                        <a:pt x="383310" y="384625"/>
                        <a:pt x="646546" y="246080"/>
                      </a:cubicBezTo>
                      <a:cubicBezTo>
                        <a:pt x="909782" y="107535"/>
                        <a:pt x="1390073" y="52116"/>
                        <a:pt x="1579418" y="15171"/>
                      </a:cubicBezTo>
                      <a:cubicBezTo>
                        <a:pt x="1768763" y="-21775"/>
                        <a:pt x="1782618" y="19789"/>
                        <a:pt x="1782618" y="24407"/>
                      </a:cubicBezTo>
                      <a:cubicBezTo>
                        <a:pt x="1782618" y="29025"/>
                        <a:pt x="1579418" y="42880"/>
                        <a:pt x="1579418" y="42880"/>
                      </a:cubicBezTo>
                      <a:lnTo>
                        <a:pt x="1579418" y="42880"/>
                      </a:ln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Полилиния: фигура 11">
                  <a:extLst>
                    <a:ext uri="{FF2B5EF4-FFF2-40B4-BE49-F238E27FC236}">
                      <a16:creationId xmlns:a16="http://schemas.microsoft.com/office/drawing/2014/main" id="{A2712ACC-2ED1-4896-A32A-F73F811F4292}"/>
                    </a:ext>
                  </a:extLst>
                </p:cNvPr>
                <p:cNvSpPr/>
                <p:nvPr/>
              </p:nvSpPr>
              <p:spPr>
                <a:xfrm>
                  <a:off x="1034473" y="2660073"/>
                  <a:ext cx="4168039" cy="977597"/>
                </a:xfrm>
                <a:custGeom>
                  <a:avLst/>
                  <a:gdLst>
                    <a:gd name="connsiteX0" fmla="*/ 0 w 4168039"/>
                    <a:gd name="connsiteY0" fmla="*/ 0 h 977597"/>
                    <a:gd name="connsiteX1" fmla="*/ 1893454 w 4168039"/>
                    <a:gd name="connsiteY1" fmla="*/ 942109 h 977597"/>
                    <a:gd name="connsiteX2" fmla="*/ 4082472 w 4168039"/>
                    <a:gd name="connsiteY2" fmla="*/ 775854 h 977597"/>
                    <a:gd name="connsiteX3" fmla="*/ 3731491 w 4168039"/>
                    <a:gd name="connsiteY3" fmla="*/ 748145 h 977597"/>
                    <a:gd name="connsiteX4" fmla="*/ 3805382 w 4168039"/>
                    <a:gd name="connsiteY4" fmla="*/ 822036 h 977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68039" h="977597">
                      <a:moveTo>
                        <a:pt x="0" y="0"/>
                      </a:moveTo>
                      <a:cubicBezTo>
                        <a:pt x="606521" y="406400"/>
                        <a:pt x="1213042" y="812800"/>
                        <a:pt x="1893454" y="942109"/>
                      </a:cubicBezTo>
                      <a:cubicBezTo>
                        <a:pt x="2573866" y="1071418"/>
                        <a:pt x="3776133" y="808181"/>
                        <a:pt x="4082472" y="775854"/>
                      </a:cubicBezTo>
                      <a:cubicBezTo>
                        <a:pt x="4388811" y="743527"/>
                        <a:pt x="3777673" y="740448"/>
                        <a:pt x="3731491" y="748145"/>
                      </a:cubicBezTo>
                      <a:cubicBezTo>
                        <a:pt x="3685309" y="755842"/>
                        <a:pt x="3745345" y="788939"/>
                        <a:pt x="3805382" y="822036"/>
                      </a:cubicBezTo>
                    </a:path>
                  </a:pathLst>
                </a:cu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8" name="Полилиния: фигура 7">
                <a:extLst>
                  <a:ext uri="{FF2B5EF4-FFF2-40B4-BE49-F238E27FC236}">
                    <a16:creationId xmlns:a16="http://schemas.microsoft.com/office/drawing/2014/main" id="{420F6AD3-A9CD-48EB-BBD0-3C10E843FF28}"/>
                  </a:ext>
                </a:extLst>
              </p:cNvPr>
              <p:cNvSpPr/>
              <p:nvPr/>
            </p:nvSpPr>
            <p:spPr>
              <a:xfrm>
                <a:off x="1052945" y="2678545"/>
                <a:ext cx="4534716" cy="363844"/>
              </a:xfrm>
              <a:custGeom>
                <a:avLst/>
                <a:gdLst>
                  <a:gd name="connsiteX0" fmla="*/ 0 w 4534716"/>
                  <a:gd name="connsiteY0" fmla="*/ 0 h 363844"/>
                  <a:gd name="connsiteX1" fmla="*/ 2179782 w 4534716"/>
                  <a:gd name="connsiteY1" fmla="*/ 341746 h 363844"/>
                  <a:gd name="connsiteX2" fmla="*/ 4433455 w 4534716"/>
                  <a:gd name="connsiteY2" fmla="*/ 323273 h 363844"/>
                  <a:gd name="connsiteX3" fmla="*/ 4156364 w 4534716"/>
                  <a:gd name="connsiteY3" fmla="*/ 267855 h 363844"/>
                  <a:gd name="connsiteX4" fmla="*/ 4257964 w 4534716"/>
                  <a:gd name="connsiteY4" fmla="*/ 360219 h 363844"/>
                  <a:gd name="connsiteX5" fmla="*/ 4257964 w 4534716"/>
                  <a:gd name="connsiteY5" fmla="*/ 360219 h 3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34716" h="363844">
                    <a:moveTo>
                      <a:pt x="0" y="0"/>
                    </a:moveTo>
                    <a:cubicBezTo>
                      <a:pt x="720436" y="143933"/>
                      <a:pt x="1440873" y="287867"/>
                      <a:pt x="2179782" y="341746"/>
                    </a:cubicBezTo>
                    <a:cubicBezTo>
                      <a:pt x="2918691" y="395625"/>
                      <a:pt x="4104025" y="335588"/>
                      <a:pt x="4433455" y="323273"/>
                    </a:cubicBezTo>
                    <a:cubicBezTo>
                      <a:pt x="4762885" y="310958"/>
                      <a:pt x="4185612" y="261697"/>
                      <a:pt x="4156364" y="267855"/>
                    </a:cubicBezTo>
                    <a:cubicBezTo>
                      <a:pt x="4127116" y="274013"/>
                      <a:pt x="4257964" y="360219"/>
                      <a:pt x="4257964" y="360219"/>
                    </a:cubicBezTo>
                    <a:lnTo>
                      <a:pt x="4257964" y="360219"/>
                    </a:ln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38BE9453-C439-4EC3-AFDE-CCD45C546D09}"/>
                </a:ext>
              </a:extLst>
            </p:cNvPr>
            <p:cNvSpPr/>
            <p:nvPr/>
          </p:nvSpPr>
          <p:spPr>
            <a:xfrm>
              <a:off x="7688580" y="1302854"/>
              <a:ext cx="1725900" cy="472606"/>
            </a:xfrm>
            <a:custGeom>
              <a:avLst/>
              <a:gdLst>
                <a:gd name="connsiteX0" fmla="*/ 0 w 1725900"/>
                <a:gd name="connsiteY0" fmla="*/ 472606 h 472606"/>
                <a:gd name="connsiteX1" fmla="*/ 1722120 w 1725900"/>
                <a:gd name="connsiteY1" fmla="*/ 266866 h 472606"/>
                <a:gd name="connsiteX2" fmla="*/ 464820 w 1725900"/>
                <a:gd name="connsiteY2" fmla="*/ 68746 h 472606"/>
                <a:gd name="connsiteX3" fmla="*/ 533400 w 1725900"/>
                <a:gd name="connsiteY3" fmla="*/ 166 h 472606"/>
                <a:gd name="connsiteX4" fmla="*/ 533400 w 1725900"/>
                <a:gd name="connsiteY4" fmla="*/ 83986 h 472606"/>
                <a:gd name="connsiteX5" fmla="*/ 533400 w 1725900"/>
                <a:gd name="connsiteY5" fmla="*/ 83986 h 4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00" h="472606">
                  <a:moveTo>
                    <a:pt x="0" y="472606"/>
                  </a:moveTo>
                  <a:cubicBezTo>
                    <a:pt x="822325" y="403391"/>
                    <a:pt x="1644650" y="334176"/>
                    <a:pt x="1722120" y="266866"/>
                  </a:cubicBezTo>
                  <a:cubicBezTo>
                    <a:pt x="1799590" y="199556"/>
                    <a:pt x="662940" y="113196"/>
                    <a:pt x="464820" y="68746"/>
                  </a:cubicBezTo>
                  <a:cubicBezTo>
                    <a:pt x="266700" y="24296"/>
                    <a:pt x="521970" y="-2374"/>
                    <a:pt x="533400" y="166"/>
                  </a:cubicBezTo>
                  <a:cubicBezTo>
                    <a:pt x="544830" y="2706"/>
                    <a:pt x="533400" y="83986"/>
                    <a:pt x="533400" y="83986"/>
                  </a:cubicBezTo>
                  <a:lnTo>
                    <a:pt x="533400" y="83986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3ABDA5-D564-47CD-AEBA-42E6CEB156DD}"/>
                </a:ext>
              </a:extLst>
            </p:cNvPr>
            <p:cNvSpPr/>
            <p:nvPr/>
          </p:nvSpPr>
          <p:spPr>
            <a:xfrm>
              <a:off x="6874593" y="1600200"/>
              <a:ext cx="1635221" cy="228600"/>
            </a:xfrm>
            <a:custGeom>
              <a:avLst/>
              <a:gdLst>
                <a:gd name="connsiteX0" fmla="*/ 844467 w 1635221"/>
                <a:gd name="connsiteY0" fmla="*/ 228600 h 228600"/>
                <a:gd name="connsiteX1" fmla="*/ 1614087 w 1635221"/>
                <a:gd name="connsiteY1" fmla="*/ 45720 h 228600"/>
                <a:gd name="connsiteX2" fmla="*/ 97707 w 1635221"/>
                <a:gd name="connsiteY2" fmla="*/ 7620 h 228600"/>
                <a:gd name="connsiteX3" fmla="*/ 151047 w 1635221"/>
                <a:gd name="connsiteY3" fmla="*/ 45720 h 228600"/>
                <a:gd name="connsiteX4" fmla="*/ 151047 w 1635221"/>
                <a:gd name="connsiteY4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221" h="228600">
                  <a:moveTo>
                    <a:pt x="844467" y="228600"/>
                  </a:moveTo>
                  <a:cubicBezTo>
                    <a:pt x="1291507" y="155575"/>
                    <a:pt x="1738547" y="82550"/>
                    <a:pt x="1614087" y="45720"/>
                  </a:cubicBezTo>
                  <a:cubicBezTo>
                    <a:pt x="1489627" y="8890"/>
                    <a:pt x="341547" y="7620"/>
                    <a:pt x="97707" y="7620"/>
                  </a:cubicBezTo>
                  <a:cubicBezTo>
                    <a:pt x="-146133" y="7620"/>
                    <a:pt x="142157" y="46990"/>
                    <a:pt x="151047" y="45720"/>
                  </a:cubicBezTo>
                  <a:cubicBezTo>
                    <a:pt x="159937" y="44450"/>
                    <a:pt x="155492" y="22225"/>
                    <a:pt x="151047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E90BE9DA-8DC5-451F-91A7-D726D2435982}"/>
                </a:ext>
              </a:extLst>
            </p:cNvPr>
            <p:cNvSpPr/>
            <p:nvPr/>
          </p:nvSpPr>
          <p:spPr>
            <a:xfrm>
              <a:off x="7842538" y="2593610"/>
              <a:ext cx="2340401" cy="213453"/>
            </a:xfrm>
            <a:custGeom>
              <a:avLst/>
              <a:gdLst>
                <a:gd name="connsiteX0" fmla="*/ 973801 w 2340401"/>
                <a:gd name="connsiteY0" fmla="*/ 0 h 213453"/>
                <a:gd name="connsiteX1" fmla="*/ 2322541 w 2340401"/>
                <a:gd name="connsiteY1" fmla="*/ 167640 h 213453"/>
                <a:gd name="connsiteX2" fmla="*/ 112741 w 2340401"/>
                <a:gd name="connsiteY2" fmla="*/ 213360 h 213453"/>
                <a:gd name="connsiteX3" fmla="*/ 318481 w 2340401"/>
                <a:gd name="connsiteY3" fmla="*/ 160020 h 213453"/>
                <a:gd name="connsiteX4" fmla="*/ 280381 w 2340401"/>
                <a:gd name="connsiteY4" fmla="*/ 213360 h 21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401" h="213453">
                  <a:moveTo>
                    <a:pt x="973801" y="0"/>
                  </a:moveTo>
                  <a:cubicBezTo>
                    <a:pt x="1719926" y="66040"/>
                    <a:pt x="2466051" y="132080"/>
                    <a:pt x="2322541" y="167640"/>
                  </a:cubicBezTo>
                  <a:cubicBezTo>
                    <a:pt x="2179031" y="203200"/>
                    <a:pt x="446751" y="214630"/>
                    <a:pt x="112741" y="213360"/>
                  </a:cubicBezTo>
                  <a:cubicBezTo>
                    <a:pt x="-221269" y="212090"/>
                    <a:pt x="290541" y="160020"/>
                    <a:pt x="318481" y="160020"/>
                  </a:cubicBezTo>
                  <a:cubicBezTo>
                    <a:pt x="346421" y="160020"/>
                    <a:pt x="313401" y="186690"/>
                    <a:pt x="280381" y="21336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9EBC654-87C7-4B65-A8BC-7DFAAF71DF40}"/>
                </a:ext>
              </a:extLst>
            </p:cNvPr>
            <p:cNvSpPr/>
            <p:nvPr/>
          </p:nvSpPr>
          <p:spPr>
            <a:xfrm>
              <a:off x="10196459" y="4785360"/>
              <a:ext cx="1393561" cy="495777"/>
            </a:xfrm>
            <a:custGeom>
              <a:avLst/>
              <a:gdLst>
                <a:gd name="connsiteX0" fmla="*/ 1393561 w 1393561"/>
                <a:gd name="connsiteY0" fmla="*/ 0 h 495777"/>
                <a:gd name="connsiteX1" fmla="*/ 867781 w 1393561"/>
                <a:gd name="connsiteY1" fmla="*/ 495300 h 495777"/>
                <a:gd name="connsiteX2" fmla="*/ 29581 w 1393561"/>
                <a:gd name="connsiteY2" fmla="*/ 91440 h 495777"/>
                <a:gd name="connsiteX3" fmla="*/ 174361 w 1393561"/>
                <a:gd name="connsiteY3" fmla="*/ 106680 h 495777"/>
                <a:gd name="connsiteX4" fmla="*/ 174361 w 1393561"/>
                <a:gd name="connsiteY4" fmla="*/ 106680 h 495777"/>
                <a:gd name="connsiteX5" fmla="*/ 128641 w 1393561"/>
                <a:gd name="connsiteY5" fmla="*/ 175260 h 49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3561" h="495777">
                  <a:moveTo>
                    <a:pt x="1393561" y="0"/>
                  </a:moveTo>
                  <a:cubicBezTo>
                    <a:pt x="1244336" y="240030"/>
                    <a:pt x="1095111" y="480060"/>
                    <a:pt x="867781" y="495300"/>
                  </a:cubicBezTo>
                  <a:cubicBezTo>
                    <a:pt x="640451" y="510540"/>
                    <a:pt x="145151" y="156210"/>
                    <a:pt x="29581" y="91440"/>
                  </a:cubicBezTo>
                  <a:cubicBezTo>
                    <a:pt x="-85989" y="26670"/>
                    <a:pt x="174361" y="106680"/>
                    <a:pt x="174361" y="106680"/>
                  </a:cubicBezTo>
                  <a:lnTo>
                    <a:pt x="174361" y="106680"/>
                  </a:lnTo>
                  <a:lnTo>
                    <a:pt x="128641" y="17526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95AC01DD-A3EC-4FDB-A896-485D3F76D450}"/>
                </a:ext>
              </a:extLst>
            </p:cNvPr>
            <p:cNvSpPr/>
            <p:nvPr/>
          </p:nvSpPr>
          <p:spPr>
            <a:xfrm>
              <a:off x="7018020" y="5027770"/>
              <a:ext cx="1450010" cy="469125"/>
            </a:xfrm>
            <a:custGeom>
              <a:avLst/>
              <a:gdLst>
                <a:gd name="connsiteX0" fmla="*/ 0 w 1450010"/>
                <a:gd name="connsiteY0" fmla="*/ 306230 h 469125"/>
                <a:gd name="connsiteX1" fmla="*/ 1424940 w 1450010"/>
                <a:gd name="connsiteY1" fmla="*/ 458630 h 469125"/>
                <a:gd name="connsiteX2" fmla="*/ 922020 w 1450010"/>
                <a:gd name="connsiteY2" fmla="*/ 47150 h 469125"/>
                <a:gd name="connsiteX3" fmla="*/ 1089660 w 1450010"/>
                <a:gd name="connsiteY3" fmla="*/ 16670 h 469125"/>
                <a:gd name="connsiteX4" fmla="*/ 998220 w 1450010"/>
                <a:gd name="connsiteY4" fmla="*/ 115730 h 46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010" h="469125">
                  <a:moveTo>
                    <a:pt x="0" y="306230"/>
                  </a:moveTo>
                  <a:cubicBezTo>
                    <a:pt x="635635" y="404020"/>
                    <a:pt x="1271270" y="501810"/>
                    <a:pt x="1424940" y="458630"/>
                  </a:cubicBezTo>
                  <a:cubicBezTo>
                    <a:pt x="1578610" y="415450"/>
                    <a:pt x="977900" y="120810"/>
                    <a:pt x="922020" y="47150"/>
                  </a:cubicBezTo>
                  <a:cubicBezTo>
                    <a:pt x="866140" y="-26510"/>
                    <a:pt x="1076960" y="5240"/>
                    <a:pt x="1089660" y="16670"/>
                  </a:cubicBezTo>
                  <a:cubicBezTo>
                    <a:pt x="1102360" y="28100"/>
                    <a:pt x="1050290" y="71915"/>
                    <a:pt x="998220" y="11573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7494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F4554-65E6-4F72-BAA7-AE014D9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Conclusions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DC8AF-D9F9-46A7-BDFF-EB5C9388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Self-repeating is a dangerous strategy</a:t>
            </a:r>
          </a:p>
          <a:p>
            <a:r>
              <a:rPr lang="en-GB" dirty="0"/>
              <a:t>People love him for his humour</a:t>
            </a:r>
          </a:p>
          <a:p>
            <a:r>
              <a:rPr lang="en-GB" dirty="0"/>
              <a:t>Tomatoes vs People – people love less</a:t>
            </a:r>
          </a:p>
          <a:p>
            <a:r>
              <a:rPr lang="en-GB" dirty="0"/>
              <a:t>Bergman? Match point?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8FAF5-3535-47B8-AC03-E4007A65F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37444"/>
          <a:stretch/>
        </p:blipFill>
        <p:spPr>
          <a:xfrm>
            <a:off x="7527637" y="1174403"/>
            <a:ext cx="4664364" cy="5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5A71B6-1032-46E2-8E76-CB6AF874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873"/>
            <a:ext cx="4745182" cy="6253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ighlight>
                  <a:srgbClr val="00FF00"/>
                </a:highlight>
              </a:rPr>
              <a:t>Tools</a:t>
            </a:r>
          </a:p>
          <a:p>
            <a:pPr marL="720725" indent="-277813"/>
            <a:r>
              <a:rPr lang="en-GB" dirty="0" err="1"/>
              <a:t>Stylo</a:t>
            </a:r>
            <a:endParaRPr lang="en-GB" dirty="0"/>
          </a:p>
          <a:p>
            <a:pPr marL="720725" indent="-277813"/>
            <a:r>
              <a:rPr lang="en-GB" dirty="0"/>
              <a:t>Mallet</a:t>
            </a:r>
          </a:p>
          <a:p>
            <a:pPr marL="720725" indent="-277813"/>
            <a:r>
              <a:rPr lang="en-GB" dirty="0"/>
              <a:t>Python</a:t>
            </a:r>
          </a:p>
          <a:p>
            <a:pPr marL="720725" indent="-277813"/>
            <a:r>
              <a:rPr lang="en-GB" dirty="0" err="1"/>
              <a:t>WikiData</a:t>
            </a:r>
            <a:endParaRPr lang="en-GB" dirty="0"/>
          </a:p>
          <a:p>
            <a:pPr marL="720725" indent="-277813"/>
            <a:endParaRPr lang="en-GB" dirty="0"/>
          </a:p>
          <a:p>
            <a:pPr marL="441325" indent="-441325">
              <a:buNone/>
            </a:pPr>
            <a:r>
              <a:rPr lang="en-GB" dirty="0">
                <a:highlight>
                  <a:srgbClr val="FF0000"/>
                </a:highlight>
              </a:rPr>
              <a:t>Process</a:t>
            </a:r>
          </a:p>
          <a:p>
            <a:pPr marL="720725" indent="-277813"/>
            <a:r>
              <a:rPr lang="en-GB" dirty="0"/>
              <a:t>Write a python code and extract screenplays</a:t>
            </a:r>
          </a:p>
          <a:p>
            <a:pPr marL="720725" indent="-277813"/>
            <a:r>
              <a:rPr lang="en-GB" dirty="0"/>
              <a:t>Get topics of every script, then overall topics</a:t>
            </a:r>
          </a:p>
          <a:p>
            <a:pPr marL="720725" indent="-277813"/>
            <a:r>
              <a:rPr lang="en-GB" dirty="0"/>
              <a:t>Run scripts in </a:t>
            </a:r>
            <a:r>
              <a:rPr lang="en-GB" dirty="0" err="1"/>
              <a:t>stylo</a:t>
            </a:r>
            <a:endParaRPr lang="en-GB" dirty="0"/>
          </a:p>
          <a:p>
            <a:pPr marL="720725" indent="-277813"/>
            <a:r>
              <a:rPr lang="en-GB" dirty="0"/>
              <a:t>Arrange in Google Spreadsheets</a:t>
            </a:r>
          </a:p>
          <a:p>
            <a:pPr marL="720725" indent="-277813"/>
            <a:endParaRPr lang="en-GB" dirty="0"/>
          </a:p>
          <a:p>
            <a:pPr marL="720725" indent="-277813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AF90D-8025-4904-B7F6-555B9E6DA5E4}"/>
              </a:ext>
            </a:extLst>
          </p:cNvPr>
          <p:cNvSpPr txBox="1"/>
          <p:nvPr/>
        </p:nvSpPr>
        <p:spPr>
          <a:xfrm>
            <a:off x="5763492" y="452582"/>
            <a:ext cx="5590308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GB" sz="2800" dirty="0">
                <a:highlight>
                  <a:srgbClr val="FFFF00"/>
                </a:highlight>
              </a:rPr>
              <a:t>Source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800" dirty="0"/>
              <a:t>springfieldspringfield.co.uk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rottentomatoes.com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58BD-E321-443A-B118-C6089034E34A}"/>
              </a:ext>
            </a:extLst>
          </p:cNvPr>
          <p:cNvSpPr txBox="1"/>
          <p:nvPr/>
        </p:nvSpPr>
        <p:spPr>
          <a:xfrm>
            <a:off x="5763492" y="3556000"/>
            <a:ext cx="5306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Understand, why his films are so low-rated now compared to previous triumphs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ACE53-1775-4A95-B67A-D13365490484}"/>
              </a:ext>
            </a:extLst>
          </p:cNvPr>
          <p:cNvSpPr txBox="1"/>
          <p:nvPr/>
        </p:nvSpPr>
        <p:spPr>
          <a:xfrm>
            <a:off x="5805056" y="3046635"/>
            <a:ext cx="88669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Goal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091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F8E34-2183-4825-9850-3A5F56A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00FF00"/>
                </a:highlight>
              </a:rPr>
              <a:t>Topics</a:t>
            </a: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5BE71-9E2F-46D3-AB3E-3001677A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3" y="1597890"/>
            <a:ext cx="11711708" cy="52370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"God, work and love"</a:t>
            </a:r>
            <a:r>
              <a:rPr lang="en-US" sz="2400" b="1" dirty="0"/>
              <a:t> </a:t>
            </a:r>
            <a:r>
              <a:rPr lang="en-US" sz="2400" dirty="0"/>
              <a:t>good make love time great back life god thing thought work hey give call told book man put lot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"Writing &amp; Some Action" </a:t>
            </a:r>
            <a:r>
              <a:rPr lang="en-US" sz="2400" dirty="0"/>
              <a:t>wait rain mind writing pretty care telling love bank carol finally fella napoleon played marry script kind </a:t>
            </a:r>
            <a:r>
              <a:rPr lang="en-US" sz="2400" dirty="0" err="1"/>
              <a:t>london</a:t>
            </a:r>
            <a:r>
              <a:rPr lang="en-US" sz="2400" dirty="0"/>
              <a:t> beautiful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"Lifestyle" </a:t>
            </a:r>
            <a:r>
              <a:rPr lang="en-US" sz="2400" dirty="0"/>
              <a:t>feel </a:t>
            </a:r>
            <a:r>
              <a:rPr lang="en-US" sz="2400" dirty="0" err="1"/>
              <a:t>chinese</a:t>
            </a:r>
            <a:r>
              <a:rPr lang="en-US" sz="2400" dirty="0"/>
              <a:t> day matter story picture open card white doctor ago good hell dough prison dub restaurant fantastic paper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"Friends"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opera place part face future friends mine guitar anymore willie idea foundation figure </a:t>
            </a:r>
            <a:r>
              <a:rPr lang="en-US" sz="2400" dirty="0" err="1"/>
              <a:t>honour</a:t>
            </a:r>
            <a:r>
              <a:rPr lang="en-US" sz="2400" dirty="0"/>
              <a:t> wheat killer 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highlight>
                  <a:srgbClr val="FFFF00"/>
                </a:highlight>
              </a:rPr>
              <a:t>"Affair in marriage" </a:t>
            </a:r>
            <a:r>
              <a:rPr lang="en-US" sz="2400" dirty="0"/>
              <a:t>darling understand lunch wine doctor man melody famous past affair house played mmm park making </a:t>
            </a:r>
            <a:r>
              <a:rPr lang="en-US" sz="2400" dirty="0" err="1"/>
              <a:t>yeager</a:t>
            </a:r>
            <a:r>
              <a:rPr lang="en-US" sz="2400" dirty="0"/>
              <a:t> milos blind mom boyfriend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771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99014-ECA5-400D-AFED-666A014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2036881" cy="1325563"/>
          </a:xfrm>
        </p:spPr>
        <p:txBody>
          <a:bodyPr>
            <a:normAutofit/>
          </a:bodyPr>
          <a:lstStyle/>
          <a:p>
            <a:r>
              <a:rPr lang="en-GB" sz="3200"/>
              <a:t>Sorted by year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28C36B-DE84-4802-BB0A-22917857F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" t="8602" r="31370" b="7556"/>
          <a:stretch/>
        </p:blipFill>
        <p:spPr>
          <a:xfrm>
            <a:off x="2326798" y="0"/>
            <a:ext cx="9865202" cy="68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50BA5-FE45-483C-9595-E8E9AC30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289"/>
            <a:ext cx="2653145" cy="2895311"/>
          </a:xfrm>
        </p:spPr>
        <p:txBody>
          <a:bodyPr>
            <a:normAutofit/>
          </a:bodyPr>
          <a:lstStyle/>
          <a:p>
            <a:r>
              <a:rPr lang="en-GB" sz="3200" dirty="0"/>
              <a:t>Sorted by </a:t>
            </a:r>
            <a:r>
              <a:rPr lang="en-GB" sz="3200" dirty="0" err="1"/>
              <a:t>tomatometer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6894D-97A7-4B92-ADA0-130F35801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t="8611" r="31719" b="7500"/>
          <a:stretch/>
        </p:blipFill>
        <p:spPr>
          <a:xfrm>
            <a:off x="2435568" y="5808"/>
            <a:ext cx="9756432" cy="6852192"/>
          </a:xfrm>
          <a:prstGeom prst="rect">
            <a:avLst/>
          </a:prstGeom>
        </p:spPr>
      </p:pic>
      <p:pic>
        <p:nvPicPr>
          <p:cNvPr id="5" name="Рисунок 4" descr="Яблоко">
            <a:extLst>
              <a:ext uri="{FF2B5EF4-FFF2-40B4-BE49-F238E27FC236}">
                <a16:creationId xmlns:a16="http://schemas.microsoft.com/office/drawing/2014/main" id="{E0870007-7F9E-418C-A19A-617461731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94" y="3519056"/>
            <a:ext cx="988391" cy="8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6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B6B72-EEFC-438F-BD08-BE1E1F53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4214"/>
            <a:ext cx="2087418" cy="1325563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Sorted by People’s choice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BF499C-0390-40C3-8025-9847B457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" t="8916" r="31406" b="7500"/>
          <a:stretch/>
        </p:blipFill>
        <p:spPr>
          <a:xfrm>
            <a:off x="2363066" y="-4009"/>
            <a:ext cx="9828934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4DE8-C156-470E-AA46-CAAD382B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2447131"/>
            <a:ext cx="1727200" cy="1963738"/>
          </a:xfrm>
        </p:spPr>
        <p:txBody>
          <a:bodyPr>
            <a:normAutofit/>
          </a:bodyPr>
          <a:lstStyle/>
          <a:p>
            <a:r>
              <a:rPr lang="en-GB" sz="2800" dirty="0"/>
              <a:t>Sorted by </a:t>
            </a:r>
            <a:r>
              <a:rPr lang="ru-RU" sz="2800" dirty="0"/>
              <a:t>% </a:t>
            </a:r>
            <a:r>
              <a:rPr lang="en-GB" sz="2800" dirty="0"/>
              <a:t>of topics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1B555-3B72-407A-91C6-3FCFBEF4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8750" r="31313" b="8056"/>
          <a:stretch/>
        </p:blipFill>
        <p:spPr>
          <a:xfrm>
            <a:off x="2255714" y="0"/>
            <a:ext cx="993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3E939-2E1D-4ED2-B278-0775744D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C34A3-3580-4913-84FA-52E48215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9A309D-8536-436F-9C20-22EE8EAD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3368" y="365125"/>
            <a:ext cx="13135367" cy="62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637EE-2024-4FF8-B8DC-6BAEA16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GB" dirty="0"/>
              <a:t>Self-repeating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A9A0D-1D4D-47B0-8A8F-1272E45D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66B9F4E-15A5-41DA-93CF-8AAA3343486E}"/>
              </a:ext>
            </a:extLst>
          </p:cNvPr>
          <p:cNvGrpSpPr/>
          <p:nvPr/>
        </p:nvGrpSpPr>
        <p:grpSpPr>
          <a:xfrm>
            <a:off x="106679" y="1478279"/>
            <a:ext cx="12085321" cy="4698683"/>
            <a:chOff x="106679" y="1478279"/>
            <a:chExt cx="12085321" cy="469868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725B49D-8544-4525-ACED-64E272F89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62" b="50154" l="43997" r="94290">
                          <a14:foregroundMark x1="43924" y1="21692" x2="81698" y2="13538"/>
                          <a14:foregroundMark x1="81698" y1="13538" x2="91362" y2="16923"/>
                          <a14:foregroundMark x1="91362" y1="16923" x2="94510" y2="22615"/>
                          <a14:foregroundMark x1="94510" y1="22615" x2="95388" y2="32923"/>
                          <a14:foregroundMark x1="95388" y1="32923" x2="93265" y2="49846"/>
                          <a14:foregroundMark x1="93265" y1="49846" x2="81406" y2="52000"/>
                          <a14:foregroundMark x1="81406" y1="52000" x2="65886" y2="46000"/>
                          <a14:foregroundMark x1="65886" y1="46000" x2="49048" y2="33538"/>
                          <a14:foregroundMark x1="65447" y1="20154" x2="66691" y2="12154"/>
                          <a14:foregroundMark x1="66691" y1="12154" x2="61713" y2="10000"/>
                          <a14:foregroundMark x1="61713" y1="10000" x2="53441" y2="23385"/>
                          <a14:foregroundMark x1="53441" y1="23385" x2="47804" y2="25077"/>
                          <a14:foregroundMark x1="47804" y1="25077" x2="43704" y2="18154"/>
                          <a14:foregroundMark x1="43704" y1="18154" x2="52123" y2="14923"/>
                          <a14:foregroundMark x1="52123" y1="14923" x2="43485" y2="26769"/>
                          <a14:foregroundMark x1="43485" y1="26769" x2="45461" y2="35231"/>
                          <a14:foregroundMark x1="45461" y1="35231" x2="47072" y2="24923"/>
                          <a14:foregroundMark x1="47072" y1="24923" x2="41801" y2="32462"/>
                          <a14:foregroundMark x1="41801" y1="32462" x2="45095" y2="42769"/>
                          <a14:foregroundMark x1="45095" y1="42769" x2="49122" y2="37692"/>
                          <a14:foregroundMark x1="49122" y1="37692" x2="52269" y2="26000"/>
                          <a14:foregroundMark x1="52269" y1="26000" x2="45534" y2="35385"/>
                          <a14:foregroundMark x1="45534" y1="35385" x2="41728" y2="51385"/>
                          <a14:foregroundMark x1="41728" y1="51385" x2="50293" y2="52308"/>
                          <a14:foregroundMark x1="50293" y1="52308" x2="57247" y2="40615"/>
                          <a14:foregroundMark x1="57247" y1="40615" x2="58272" y2="30615"/>
                          <a14:foregroundMark x1="58272" y1="30615" x2="53367" y2="28000"/>
                          <a14:foregroundMark x1="53367" y1="28000" x2="47511" y2="38154"/>
                          <a14:foregroundMark x1="47511" y1="38154" x2="46120" y2="50769"/>
                          <a14:foregroundMark x1="46120" y1="50769" x2="61274" y2="43385"/>
                          <a14:foregroundMark x1="61274" y1="43385" x2="71962" y2="21077"/>
                          <a14:foregroundMark x1="71962" y1="21077" x2="66252" y2="22462"/>
                          <a14:foregroundMark x1="66252" y1="22462" x2="59224" y2="44769"/>
                          <a14:foregroundMark x1="59224" y1="44769" x2="67936" y2="45538"/>
                          <a14:foregroundMark x1="67936" y1="45538" x2="77452" y2="25077"/>
                          <a14:foregroundMark x1="77452" y1="25077" x2="79502" y2="12000"/>
                          <a14:foregroundMark x1="79502" y1="12000" x2="73719" y2="19846"/>
                          <a14:foregroundMark x1="73719" y1="19846" x2="66471" y2="44462"/>
                          <a14:foregroundMark x1="66471" y1="44462" x2="67277" y2="54462"/>
                          <a14:foregroundMark x1="67277" y1="54462" x2="77379" y2="42615"/>
                          <a14:foregroundMark x1="77379" y1="42615" x2="85286" y2="18615"/>
                          <a14:foregroundMark x1="85286" y1="18615" x2="74231" y2="40923"/>
                          <a14:foregroundMark x1="74231" y1="40923" x2="72548" y2="56769"/>
                          <a14:foregroundMark x1="72548" y1="56769" x2="79136" y2="56769"/>
                          <a14:foregroundMark x1="79136" y1="56769" x2="86018" y2="46462"/>
                          <a14:foregroundMark x1="86018" y1="46462" x2="87116" y2="33538"/>
                          <a14:foregroundMark x1="87116" y1="33538" x2="85286" y2="26154"/>
                          <a14:foregroundMark x1="85286" y1="26154" x2="81918" y2="34462"/>
                          <a14:foregroundMark x1="81918" y1="34462" x2="79063" y2="55692"/>
                          <a14:foregroundMark x1="79063" y1="55692" x2="91215" y2="41385"/>
                          <a14:foregroundMark x1="91215" y1="41385" x2="88873" y2="49385"/>
                          <a14:foregroundMark x1="88873" y1="49385" x2="88799" y2="50154"/>
                          <a14:foregroundMark x1="48609" y1="22769" x2="44363" y2="14154"/>
                          <a14:foregroundMark x1="44363" y1="14154" x2="41654" y2="20769"/>
                          <a14:foregroundMark x1="41654" y1="20769" x2="45754" y2="19846"/>
                          <a14:foregroundMark x1="45754" y1="19846" x2="43704" y2="28308"/>
                          <a14:foregroundMark x1="43704" y1="28308" x2="51171" y2="25231"/>
                          <a14:foregroundMark x1="51171" y1="25231" x2="44510" y2="29846"/>
                          <a14:foregroundMark x1="44510" y1="29846" x2="43485" y2="38154"/>
                          <a14:foregroundMark x1="43485" y1="38154" x2="47950" y2="36000"/>
                          <a14:foregroundMark x1="47950" y1="36000" x2="43997" y2="37846"/>
                          <a14:foregroundMark x1="43997" y1="37846" x2="44656" y2="38615"/>
                          <a14:foregroundMark x1="52416" y1="16769" x2="57028" y2="16615"/>
                          <a14:foregroundMark x1="57028" y1="16615" x2="52343" y2="18615"/>
                          <a14:foregroundMark x1="52343" y1="18615" x2="50146" y2="17692"/>
                          <a14:backgroundMark x1="52416" y1="6000" x2="40922" y2="10154"/>
                          <a14:backgroundMark x1="40922" y1="10154" x2="45095" y2="10923"/>
                          <a14:backgroundMark x1="45095" y1="10923" x2="53514" y2="7538"/>
                          <a14:backgroundMark x1="53514" y1="7538" x2="45974" y2="8000"/>
                          <a14:backgroundMark x1="52489" y1="10000" x2="53221" y2="8923"/>
                          <a14:backgroundMark x1="51903" y1="7846" x2="52050" y2="8308"/>
                          <a14:backgroundMark x1="50293" y1="8154" x2="50146" y2="8462"/>
                          <a14:backgroundMark x1="50512" y1="7846" x2="53441" y2="8308"/>
                          <a14:backgroundMark x1="52782" y1="7692" x2="48097" y2="4615"/>
                          <a14:backgroundMark x1="48097" y1="4615" x2="51830" y2="8462"/>
                          <a14:backgroundMark x1="51830" y1="8462" x2="49780" y2="8154"/>
                        </a14:backgroundRemoval>
                      </a14:imgEffect>
                    </a14:imgLayer>
                  </a14:imgProps>
                </a:ext>
              </a:extLst>
            </a:blip>
            <a:srcRect l="47733" t="13766" r="10130" b="51806"/>
            <a:stretch/>
          </p:blipFill>
          <p:spPr>
            <a:xfrm>
              <a:off x="106679" y="1478279"/>
              <a:ext cx="12085321" cy="4698683"/>
            </a:xfrm>
            <a:prstGeom prst="rect">
              <a:avLst/>
            </a:prstGeom>
          </p:spPr>
        </p:pic>
        <p:sp>
          <p:nvSpPr>
            <p:cNvPr id="13" name="Стрелка: круговая 12">
              <a:extLst>
                <a:ext uri="{FF2B5EF4-FFF2-40B4-BE49-F238E27FC236}">
                  <a16:creationId xmlns:a16="http://schemas.microsoft.com/office/drawing/2014/main" id="{5ACF81D6-D54C-4DCB-BD43-E5252C3D6F8C}"/>
                </a:ext>
              </a:extLst>
            </p:cNvPr>
            <p:cNvSpPr/>
            <p:nvPr/>
          </p:nvSpPr>
          <p:spPr>
            <a:xfrm rot="5400000">
              <a:off x="10336530" y="1275398"/>
              <a:ext cx="480060" cy="1196340"/>
            </a:xfrm>
            <a:prstGeom prst="circularArrow">
              <a:avLst>
                <a:gd name="adj1" fmla="val 11533"/>
                <a:gd name="adj2" fmla="val 3192319"/>
                <a:gd name="adj3" fmla="val 20990270"/>
                <a:gd name="adj4" fmla="val 10800000"/>
                <a:gd name="adj5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0F1933A-5BF6-4AD9-B77A-5836C003CF66}"/>
                </a:ext>
              </a:extLst>
            </p:cNvPr>
            <p:cNvSpPr/>
            <p:nvPr/>
          </p:nvSpPr>
          <p:spPr>
            <a:xfrm>
              <a:off x="8008620" y="3077264"/>
              <a:ext cx="1461432" cy="295102"/>
            </a:xfrm>
            <a:custGeom>
              <a:avLst/>
              <a:gdLst>
                <a:gd name="connsiteX0" fmla="*/ 0 w 1461432"/>
                <a:gd name="connsiteY0" fmla="*/ 54556 h 295102"/>
                <a:gd name="connsiteX1" fmla="*/ 1432560 w 1461432"/>
                <a:gd name="connsiteY1" fmla="*/ 16456 h 295102"/>
                <a:gd name="connsiteX2" fmla="*/ 960120 w 1461432"/>
                <a:gd name="connsiteY2" fmla="*/ 290776 h 295102"/>
                <a:gd name="connsiteX3" fmla="*/ 960120 w 1461432"/>
                <a:gd name="connsiteY3" fmla="*/ 191716 h 295102"/>
                <a:gd name="connsiteX4" fmla="*/ 960120 w 1461432"/>
                <a:gd name="connsiteY4" fmla="*/ 191716 h 295102"/>
                <a:gd name="connsiteX5" fmla="*/ 1005840 w 1461432"/>
                <a:gd name="connsiteY5" fmla="*/ 275536 h 29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432" h="295102">
                  <a:moveTo>
                    <a:pt x="0" y="54556"/>
                  </a:moveTo>
                  <a:cubicBezTo>
                    <a:pt x="636270" y="15821"/>
                    <a:pt x="1272540" y="-22914"/>
                    <a:pt x="1432560" y="16456"/>
                  </a:cubicBezTo>
                  <a:cubicBezTo>
                    <a:pt x="1592580" y="55826"/>
                    <a:pt x="1038860" y="261566"/>
                    <a:pt x="960120" y="290776"/>
                  </a:cubicBezTo>
                  <a:cubicBezTo>
                    <a:pt x="881380" y="319986"/>
                    <a:pt x="960120" y="191716"/>
                    <a:pt x="960120" y="191716"/>
                  </a:cubicBezTo>
                  <a:lnTo>
                    <a:pt x="960120" y="191716"/>
                  </a:lnTo>
                  <a:lnTo>
                    <a:pt x="1005840" y="275536"/>
                  </a:lnTo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7FFE72B6-E35F-4E8C-8793-B1AC5090E519}"/>
                </a:ext>
              </a:extLst>
            </p:cNvPr>
            <p:cNvSpPr/>
            <p:nvPr/>
          </p:nvSpPr>
          <p:spPr>
            <a:xfrm>
              <a:off x="7352718" y="3329940"/>
              <a:ext cx="2193734" cy="297203"/>
            </a:xfrm>
            <a:custGeom>
              <a:avLst/>
              <a:gdLst>
                <a:gd name="connsiteX0" fmla="*/ 1577922 w 2193734"/>
                <a:gd name="connsiteY0" fmla="*/ 0 h 297203"/>
                <a:gd name="connsiteX1" fmla="*/ 2118942 w 2193734"/>
                <a:gd name="connsiteY1" fmla="*/ 175260 h 297203"/>
                <a:gd name="connsiteX2" fmla="*/ 122502 w 2193734"/>
                <a:gd name="connsiteY2" fmla="*/ 228600 h 297203"/>
                <a:gd name="connsiteX3" fmla="*/ 213942 w 2193734"/>
                <a:gd name="connsiteY3" fmla="*/ 297180 h 297203"/>
                <a:gd name="connsiteX4" fmla="*/ 183462 w 2193734"/>
                <a:gd name="connsiteY4" fmla="*/ 220980 h 29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734" h="297203">
                  <a:moveTo>
                    <a:pt x="1577922" y="0"/>
                  </a:moveTo>
                  <a:cubicBezTo>
                    <a:pt x="1969717" y="68580"/>
                    <a:pt x="2361512" y="137160"/>
                    <a:pt x="2118942" y="175260"/>
                  </a:cubicBezTo>
                  <a:cubicBezTo>
                    <a:pt x="1876372" y="213360"/>
                    <a:pt x="440002" y="208280"/>
                    <a:pt x="122502" y="228600"/>
                  </a:cubicBezTo>
                  <a:cubicBezTo>
                    <a:pt x="-194998" y="248920"/>
                    <a:pt x="203782" y="298450"/>
                    <a:pt x="213942" y="297180"/>
                  </a:cubicBezTo>
                  <a:cubicBezTo>
                    <a:pt x="224102" y="295910"/>
                    <a:pt x="203782" y="258445"/>
                    <a:pt x="183462" y="22098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AD749F77-3BDD-4D5F-A621-65BD31CA2ABD}"/>
                </a:ext>
              </a:extLst>
            </p:cNvPr>
            <p:cNvSpPr/>
            <p:nvPr/>
          </p:nvSpPr>
          <p:spPr>
            <a:xfrm rot="21212216">
              <a:off x="10242796" y="4434840"/>
              <a:ext cx="1196339" cy="365761"/>
            </a:xfrm>
            <a:custGeom>
              <a:avLst/>
              <a:gdLst>
                <a:gd name="connsiteX0" fmla="*/ 562363 w 1140000"/>
                <a:gd name="connsiteY0" fmla="*/ 0 h 411579"/>
                <a:gd name="connsiteX1" fmla="*/ 1126243 w 1140000"/>
                <a:gd name="connsiteY1" fmla="*/ 114300 h 411579"/>
                <a:gd name="connsiteX2" fmla="*/ 51823 w 1140000"/>
                <a:gd name="connsiteY2" fmla="*/ 259080 h 411579"/>
                <a:gd name="connsiteX3" fmla="*/ 166123 w 1140000"/>
                <a:gd name="connsiteY3" fmla="*/ 411480 h 411579"/>
                <a:gd name="connsiteX4" fmla="*/ 135643 w 1140000"/>
                <a:gd name="connsiteY4" fmla="*/ 236220 h 411579"/>
                <a:gd name="connsiteX5" fmla="*/ 143263 w 1140000"/>
                <a:gd name="connsiteY5" fmla="*/ 266700 h 41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00" h="411579">
                  <a:moveTo>
                    <a:pt x="562363" y="0"/>
                  </a:moveTo>
                  <a:cubicBezTo>
                    <a:pt x="886848" y="35560"/>
                    <a:pt x="1211333" y="71120"/>
                    <a:pt x="1126243" y="114300"/>
                  </a:cubicBezTo>
                  <a:cubicBezTo>
                    <a:pt x="1041153" y="157480"/>
                    <a:pt x="211843" y="209550"/>
                    <a:pt x="51823" y="259080"/>
                  </a:cubicBezTo>
                  <a:cubicBezTo>
                    <a:pt x="-108197" y="308610"/>
                    <a:pt x="152153" y="415290"/>
                    <a:pt x="166123" y="411480"/>
                  </a:cubicBezTo>
                  <a:cubicBezTo>
                    <a:pt x="180093" y="407670"/>
                    <a:pt x="139453" y="260350"/>
                    <a:pt x="135643" y="236220"/>
                  </a:cubicBezTo>
                  <a:cubicBezTo>
                    <a:pt x="131833" y="212090"/>
                    <a:pt x="137548" y="239395"/>
                    <a:pt x="143263" y="26670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56129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Deconstructing Woody</vt:lpstr>
      <vt:lpstr>Презентация PowerPoint</vt:lpstr>
      <vt:lpstr>Topics</vt:lpstr>
      <vt:lpstr>Sorted by year</vt:lpstr>
      <vt:lpstr>Sorted by tomatometer</vt:lpstr>
      <vt:lpstr>Sorted by People’s choice</vt:lpstr>
      <vt:lpstr>Sorted by % of topics</vt:lpstr>
      <vt:lpstr>Презентация PowerPoint</vt:lpstr>
      <vt:lpstr>Self-repeating</vt:lpstr>
      <vt:lpstr>Презентация PowerPoint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Woody</dc:title>
  <dc:creator>Мария Левченко</dc:creator>
  <cp:lastModifiedBy>Александра Близнюченко</cp:lastModifiedBy>
  <cp:revision>16</cp:revision>
  <dcterms:created xsi:type="dcterms:W3CDTF">2018-06-15T23:58:35Z</dcterms:created>
  <dcterms:modified xsi:type="dcterms:W3CDTF">2018-06-16T07:57:03Z</dcterms:modified>
</cp:coreProperties>
</file>