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57" r:id="rId4"/>
    <p:sldId id="275" r:id="rId5"/>
    <p:sldId id="258" r:id="rId6"/>
    <p:sldId id="261" r:id="rId7"/>
    <p:sldId id="262" r:id="rId8"/>
    <p:sldId id="264" r:id="rId9"/>
    <p:sldId id="269" r:id="rId10"/>
    <p:sldId id="263" r:id="rId11"/>
    <p:sldId id="276" r:id="rId12"/>
    <p:sldId id="265" r:id="rId13"/>
    <p:sldId id="266" r:id="rId14"/>
    <p:sldId id="268" r:id="rId15"/>
    <p:sldId id="267" r:id="rId16"/>
    <p:sldId id="270" r:id="rId17"/>
    <p:sldId id="278" r:id="rId18"/>
    <p:sldId id="272" r:id="rId19"/>
    <p:sldId id="271" r:id="rId20"/>
    <p:sldId id="273" r:id="rId21"/>
    <p:sldId id="274" r:id="rId22"/>
    <p:sldId id="277" r:id="rId23"/>
    <p:sldId id="279" r:id="rId24"/>
    <p:sldId id="281" r:id="rId25"/>
    <p:sldId id="280" r:id="rId26"/>
    <p:sldId id="282" r:id="rId2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EB8"/>
    <a:srgbClr val="8E5650"/>
    <a:srgbClr val="006C31"/>
    <a:srgbClr val="0091DA"/>
    <a:srgbClr val="0048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C79FD7-9E7C-4B76-A6E7-89A6B0F406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F694307-3AF5-46BD-800F-FF61408A2B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A71F73-484E-4C76-B7A9-A17375E11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25CDA-DB24-47DC-9717-A21CE1A6D358}" type="datetimeFigureOut">
              <a:rPr lang="de-DE" smtClean="0"/>
              <a:t>28.12.2020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0B0CA84-4907-4F79-9091-C91D8B792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F064FFC-1870-455B-9398-0A7F539EC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2323F-211E-4E7A-B7AF-720E4AD8E5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1046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A7BC0B-5F04-4982-BFE5-3550DCA93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7E36438-03A7-413C-93CE-704774DF04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4DC7A42-EBED-41DC-8BB8-BAE843DC4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25CDA-DB24-47DC-9717-A21CE1A6D358}" type="datetimeFigureOut">
              <a:rPr lang="de-DE" smtClean="0"/>
              <a:t>28.12.2020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2D7C608-C1BD-47EA-B48F-172090AC3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9C40858-547A-4DC1-98C2-B0E371D67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2323F-211E-4E7A-B7AF-720E4AD8E5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0651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AC35433-3A97-46CC-9056-F4F0690A2B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27A3BA1-837C-4792-A7D6-77DC60711F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FCB2329-360F-49F5-B135-66B30F474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25CDA-DB24-47DC-9717-A21CE1A6D358}" type="datetimeFigureOut">
              <a:rPr lang="de-DE" smtClean="0"/>
              <a:t>28.12.2020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5335C0B-7529-4654-80B6-F2240D3B7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B374E9F-7441-437C-ADB2-E49DA6B22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2323F-211E-4E7A-B7AF-720E4AD8E5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0495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E10D59-9A79-4A1C-B607-6FA963A63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E3CBF36-DE25-4175-BDEB-7003B997DB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CB6EA2-35AC-420C-92D5-37974CEE3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25CDA-DB24-47DC-9717-A21CE1A6D358}" type="datetimeFigureOut">
              <a:rPr lang="de-DE" smtClean="0"/>
              <a:t>28.12.2020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5ABBAAC-5DA8-4620-88F5-F771C37AE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8731343-AECA-4F10-AEE4-1A1B95CDC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2323F-211E-4E7A-B7AF-720E4AD8E5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8637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8E4DD4-E41D-412E-8E32-693E43A74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E1432AC-2AAF-4323-8F07-E6C333518F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A2DC24B-D153-467F-A6EA-FB180782D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25CDA-DB24-47DC-9717-A21CE1A6D358}" type="datetimeFigureOut">
              <a:rPr lang="de-DE" smtClean="0"/>
              <a:t>28.12.2020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9BE6DF4-DE8D-4592-A90F-58DDFB3C5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8323256-8EF4-4FB7-A451-07E89DEB9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2323F-211E-4E7A-B7AF-720E4AD8E5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9490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A0D1D7-DB2B-4764-BB8B-B17A6FF7D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58ADA1-0DD9-46C1-BF41-7B593B8B80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54E635B-7928-4877-97DF-C2F0B90AB9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0999764-2DEF-4D90-A821-0A913F559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25CDA-DB24-47DC-9717-A21CE1A6D358}" type="datetimeFigureOut">
              <a:rPr lang="de-DE" smtClean="0"/>
              <a:t>28.12.2020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170C5B8-582F-4701-A17E-B44E8F7DC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83F50FB-8EEB-4AB3-BF28-3CDC2F4FD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2323F-211E-4E7A-B7AF-720E4AD8E5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1797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8FB344-5EDD-4B40-B740-559A478F0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0B4F84D-D852-4C2A-ABDF-070EEE9EDC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72E08FD-687E-4BCC-988A-0E274DE991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2B39995-1894-4335-A731-132F274301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D0C91B2-155E-4444-9116-D9C9A0E08B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D468D5B-4B96-4031-B1D5-FF539D798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25CDA-DB24-47DC-9717-A21CE1A6D358}" type="datetimeFigureOut">
              <a:rPr lang="de-DE" smtClean="0"/>
              <a:t>28.12.2020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71113C8-E51F-46CB-8344-32C5BD994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9F75B92-6567-4041-AB1A-5EE963AE6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2323F-211E-4E7A-B7AF-720E4AD8E5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9270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67FE03-1103-411A-A211-7D7A4E1E7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E2F2DB6-7980-48C7-B518-9F76B6972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25CDA-DB24-47DC-9717-A21CE1A6D358}" type="datetimeFigureOut">
              <a:rPr lang="de-DE" smtClean="0"/>
              <a:t>28.12.2020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8534D2C-F7FB-431E-BA1C-96E57AD02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DCF75DD-F6CD-49D5-8D42-DAEB28762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2323F-211E-4E7A-B7AF-720E4AD8E5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0649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C629C2A-0739-446E-B8CF-2B66BA1F2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25CDA-DB24-47DC-9717-A21CE1A6D358}" type="datetimeFigureOut">
              <a:rPr lang="de-DE" smtClean="0"/>
              <a:t>28.12.2020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FEBB223-E4C8-47F2-8966-855174F98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78844D7-2FD8-44B1-A604-0E0501560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2323F-211E-4E7A-B7AF-720E4AD8E5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7396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48FE07-4529-46AC-B64D-0AAF14342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A5974D3-7CDC-4911-94C1-AD1AB56302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D165377-37C2-4F5B-AD85-D7928C4A4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4D55845-4FF8-483B-AADA-EC571F1EC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25CDA-DB24-47DC-9717-A21CE1A6D358}" type="datetimeFigureOut">
              <a:rPr lang="de-DE" smtClean="0"/>
              <a:t>28.12.2020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09DF647-7002-454B-B41E-B109D6119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B7B1751-6BAB-4733-BEBE-CB58ACA01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2323F-211E-4E7A-B7AF-720E4AD8E5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5469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FF4267-9CC0-4232-BA44-AA6373C43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8622649-AEBB-4337-A900-AB625F252A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416CF87-6693-437B-83FA-F04A35227F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4140E00-DC98-4623-9413-A750A98CA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25CDA-DB24-47DC-9717-A21CE1A6D358}" type="datetimeFigureOut">
              <a:rPr lang="de-DE" smtClean="0"/>
              <a:t>28.12.2020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A134F00-6A64-4BE5-B59E-05AEA8EF1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D698BD6-1196-44C5-9860-313BB0594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2323F-211E-4E7A-B7AF-720E4AD8E5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5183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D9442A1-3C14-4033-8EE2-3FBE7CB2F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DE9E182-A9D3-4356-9104-213F7B63C2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B737AFF-393E-4B89-8E64-CB29F061E1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F25CDA-DB24-47DC-9717-A21CE1A6D358}" type="datetimeFigureOut">
              <a:rPr lang="de-DE" smtClean="0"/>
              <a:t>28.12.2020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6FA8F60-4D01-4C8E-BE73-682E9FD491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13C1EEA-FE85-465E-B42D-5E1CEE78F6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2323F-211E-4E7A-B7AF-720E4AD8E5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2303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9.png"/><Relationship Id="rId4" Type="http://schemas.openxmlformats.org/officeDocument/2006/relationships/image" Target="../media/image7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0.png"/><Relationship Id="rId3" Type="http://schemas.openxmlformats.org/officeDocument/2006/relationships/image" Target="../media/image560.png"/><Relationship Id="rId7" Type="http://schemas.openxmlformats.org/officeDocument/2006/relationships/image" Target="../media/image600.png"/><Relationship Id="rId2" Type="http://schemas.openxmlformats.org/officeDocument/2006/relationships/image" Target="../media/image55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90.png"/><Relationship Id="rId11" Type="http://schemas.openxmlformats.org/officeDocument/2006/relationships/image" Target="../media/image640.png"/><Relationship Id="rId5" Type="http://schemas.openxmlformats.org/officeDocument/2006/relationships/image" Target="../media/image580.png"/><Relationship Id="rId10" Type="http://schemas.openxmlformats.org/officeDocument/2006/relationships/image" Target="../media/image630.png"/><Relationship Id="rId4" Type="http://schemas.openxmlformats.org/officeDocument/2006/relationships/image" Target="../media/image570.png"/><Relationship Id="rId9" Type="http://schemas.openxmlformats.org/officeDocument/2006/relationships/image" Target="../media/image62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18" Type="http://schemas.openxmlformats.org/officeDocument/2006/relationships/image" Target="../media/image2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17" Type="http://schemas.openxmlformats.org/officeDocument/2006/relationships/image" Target="../media/image24.png"/><Relationship Id="rId2" Type="http://schemas.openxmlformats.org/officeDocument/2006/relationships/image" Target="../media/image9.png"/><Relationship Id="rId16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19" Type="http://schemas.openxmlformats.org/officeDocument/2006/relationships/image" Target="../media/image26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8.png"/><Relationship Id="rId18" Type="http://schemas.openxmlformats.org/officeDocument/2006/relationships/image" Target="../media/image43.png"/><Relationship Id="rId26" Type="http://schemas.openxmlformats.org/officeDocument/2006/relationships/image" Target="../media/image51.png"/><Relationship Id="rId3" Type="http://schemas.openxmlformats.org/officeDocument/2006/relationships/image" Target="../media/image28.png"/><Relationship Id="rId21" Type="http://schemas.openxmlformats.org/officeDocument/2006/relationships/image" Target="../media/image46.png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17" Type="http://schemas.openxmlformats.org/officeDocument/2006/relationships/image" Target="../media/image42.png"/><Relationship Id="rId25" Type="http://schemas.openxmlformats.org/officeDocument/2006/relationships/image" Target="../media/image50.png"/><Relationship Id="rId2" Type="http://schemas.openxmlformats.org/officeDocument/2006/relationships/image" Target="../media/image27.png"/><Relationship Id="rId16" Type="http://schemas.openxmlformats.org/officeDocument/2006/relationships/image" Target="../media/image41.png"/><Relationship Id="rId20" Type="http://schemas.openxmlformats.org/officeDocument/2006/relationships/image" Target="../media/image45.png"/><Relationship Id="rId29" Type="http://schemas.openxmlformats.org/officeDocument/2006/relationships/image" Target="../media/image5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24" Type="http://schemas.openxmlformats.org/officeDocument/2006/relationships/image" Target="../media/image49.png"/><Relationship Id="rId5" Type="http://schemas.openxmlformats.org/officeDocument/2006/relationships/image" Target="../media/image30.png"/><Relationship Id="rId15" Type="http://schemas.openxmlformats.org/officeDocument/2006/relationships/image" Target="../media/image40.png"/><Relationship Id="rId23" Type="http://schemas.openxmlformats.org/officeDocument/2006/relationships/image" Target="../media/image48.png"/><Relationship Id="rId28" Type="http://schemas.openxmlformats.org/officeDocument/2006/relationships/image" Target="../media/image53.png"/><Relationship Id="rId10" Type="http://schemas.openxmlformats.org/officeDocument/2006/relationships/image" Target="../media/image35.png"/><Relationship Id="rId19" Type="http://schemas.openxmlformats.org/officeDocument/2006/relationships/image" Target="../media/image44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Relationship Id="rId14" Type="http://schemas.openxmlformats.org/officeDocument/2006/relationships/image" Target="../media/image39.png"/><Relationship Id="rId22" Type="http://schemas.openxmlformats.org/officeDocument/2006/relationships/image" Target="../media/image47.png"/><Relationship Id="rId27" Type="http://schemas.openxmlformats.org/officeDocument/2006/relationships/image" Target="../media/image5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65.png"/><Relationship Id="rId18" Type="http://schemas.openxmlformats.org/officeDocument/2006/relationships/image" Target="../media/image70.png"/><Relationship Id="rId3" Type="http://schemas.openxmlformats.org/officeDocument/2006/relationships/image" Target="../media/image56.png"/><Relationship Id="rId21" Type="http://schemas.openxmlformats.org/officeDocument/2006/relationships/image" Target="../media/image73.png"/><Relationship Id="rId7" Type="http://schemas.openxmlformats.org/officeDocument/2006/relationships/image" Target="../media/image60.png"/><Relationship Id="rId12" Type="http://schemas.openxmlformats.org/officeDocument/2006/relationships/image" Target="../media/image64.png"/><Relationship Id="rId17" Type="http://schemas.openxmlformats.org/officeDocument/2006/relationships/image" Target="../media/image69.png"/><Relationship Id="rId2" Type="http://schemas.openxmlformats.org/officeDocument/2006/relationships/image" Target="../media/image55.png"/><Relationship Id="rId16" Type="http://schemas.openxmlformats.org/officeDocument/2006/relationships/image" Target="../media/image68.png"/><Relationship Id="rId20" Type="http://schemas.openxmlformats.org/officeDocument/2006/relationships/image" Target="../media/image7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9.png"/><Relationship Id="rId11" Type="http://schemas.openxmlformats.org/officeDocument/2006/relationships/image" Target="../media/image63.png"/><Relationship Id="rId5" Type="http://schemas.openxmlformats.org/officeDocument/2006/relationships/image" Target="../media/image58.png"/><Relationship Id="rId15" Type="http://schemas.openxmlformats.org/officeDocument/2006/relationships/image" Target="../media/image67.png"/><Relationship Id="rId23" Type="http://schemas.openxmlformats.org/officeDocument/2006/relationships/image" Target="../media/image75.png"/><Relationship Id="rId10" Type="http://schemas.openxmlformats.org/officeDocument/2006/relationships/image" Target="../media/image62.png"/><Relationship Id="rId19" Type="http://schemas.openxmlformats.org/officeDocument/2006/relationships/image" Target="../media/image71.png"/><Relationship Id="rId4" Type="http://schemas.openxmlformats.org/officeDocument/2006/relationships/image" Target="../media/image57.png"/><Relationship Id="rId9" Type="http://schemas.openxmlformats.org/officeDocument/2006/relationships/image" Target="../media/image61.png"/><Relationship Id="rId14" Type="http://schemas.openxmlformats.org/officeDocument/2006/relationships/image" Target="../media/image66.png"/><Relationship Id="rId22" Type="http://schemas.openxmlformats.org/officeDocument/2006/relationships/image" Target="../media/image7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8" name="Gruppieren 807">
            <a:extLst>
              <a:ext uri="{FF2B5EF4-FFF2-40B4-BE49-F238E27FC236}">
                <a16:creationId xmlns:a16="http://schemas.microsoft.com/office/drawing/2014/main" id="{2DD1AFE5-007D-499C-8A23-D6F3ED143D7A}"/>
              </a:ext>
            </a:extLst>
          </p:cNvPr>
          <p:cNvGrpSpPr/>
          <p:nvPr/>
        </p:nvGrpSpPr>
        <p:grpSpPr>
          <a:xfrm>
            <a:off x="2190358" y="673655"/>
            <a:ext cx="8140133" cy="4185264"/>
            <a:chOff x="2190358" y="673655"/>
            <a:chExt cx="8140133" cy="4185264"/>
          </a:xfrm>
        </p:grpSpPr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09F2A366-9B98-4CC1-BBDD-766FE6ED6208}"/>
                </a:ext>
              </a:extLst>
            </p:cNvPr>
            <p:cNvSpPr/>
            <p:nvPr/>
          </p:nvSpPr>
          <p:spPr>
            <a:xfrm>
              <a:off x="2962376" y="2327153"/>
              <a:ext cx="6060183" cy="31265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GB" sz="14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[x0]   [x1]   [x2]   [x3]   [x4]   [x5]   [x6]   [x7]   [x8]   [x9]   [x10]   [x11]   [x12]   [x13]</a:t>
              </a:r>
              <a:endParaRPr lang="de-DE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44BDA175-1676-42C8-B3BF-1CFB85549452}"/>
                </a:ext>
              </a:extLst>
            </p:cNvPr>
            <p:cNvSpPr txBox="1"/>
            <p:nvPr/>
          </p:nvSpPr>
          <p:spPr>
            <a:xfrm>
              <a:off x="2190358" y="673655"/>
              <a:ext cx="814013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1" dirty="0"/>
                <a:t>[CLS] Branson offered Necker Island up as collateral to save the Virgin Group </a:t>
              </a:r>
              <a:r>
                <a:rPr lang="en-GB" b="1" dirty="0"/>
                <a:t>[SEP] </a:t>
              </a:r>
              <a:endParaRPr lang="en-US" b="1" dirty="0"/>
            </a:p>
          </p:txBody>
        </p:sp>
        <p:grpSp>
          <p:nvGrpSpPr>
            <p:cNvPr id="43" name="Gruppieren 42">
              <a:extLst>
                <a:ext uri="{FF2B5EF4-FFF2-40B4-BE49-F238E27FC236}">
                  <a16:creationId xmlns:a16="http://schemas.microsoft.com/office/drawing/2014/main" id="{1C9F63B2-83BC-4236-8D30-8F529C35FDB7}"/>
                </a:ext>
              </a:extLst>
            </p:cNvPr>
            <p:cNvGrpSpPr/>
            <p:nvPr/>
          </p:nvGrpSpPr>
          <p:grpSpPr>
            <a:xfrm>
              <a:off x="3120345" y="858321"/>
              <a:ext cx="5951309" cy="1521509"/>
              <a:chOff x="2448684" y="1978395"/>
              <a:chExt cx="5951309" cy="1521509"/>
            </a:xfrm>
          </p:grpSpPr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F4524A89-AC43-4338-84F9-3884D20F4D4C}"/>
                  </a:ext>
                </a:extLst>
              </p:cNvPr>
              <p:cNvSpPr txBox="1"/>
              <p:nvPr/>
            </p:nvSpPr>
            <p:spPr>
              <a:xfrm rot="17935120">
                <a:off x="7111315" y="2759143"/>
                <a:ext cx="105561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b="1" dirty="0"/>
                  <a:t>Group </a:t>
                </a:r>
              </a:p>
            </p:txBody>
          </p:sp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D30D073E-4295-4F9D-A0B0-CF8BD57EB052}"/>
                  </a:ext>
                </a:extLst>
              </p:cNvPr>
              <p:cNvSpPr txBox="1"/>
              <p:nvPr/>
            </p:nvSpPr>
            <p:spPr>
              <a:xfrm rot="17866241">
                <a:off x="2517066" y="2761031"/>
                <a:ext cx="104736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b="1" dirty="0"/>
                  <a:t>Branson</a:t>
                </a:r>
                <a:endParaRPr lang="de-DE" dirty="0"/>
              </a:p>
            </p:txBody>
          </p:sp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8554F018-78B0-4FB8-A518-E351EFD65BB2}"/>
                  </a:ext>
                </a:extLst>
              </p:cNvPr>
              <p:cNvSpPr txBox="1"/>
              <p:nvPr/>
            </p:nvSpPr>
            <p:spPr>
              <a:xfrm rot="18015802">
                <a:off x="2940487" y="2765056"/>
                <a:ext cx="104736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b="1" dirty="0"/>
                  <a:t>offered </a:t>
                </a:r>
                <a:endParaRPr lang="de-DE" dirty="0"/>
              </a:p>
            </p:txBody>
          </p:sp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080D27B4-BA62-4B60-8D79-D1B035F6ECCD}"/>
                  </a:ext>
                </a:extLst>
              </p:cNvPr>
              <p:cNvSpPr txBox="1"/>
              <p:nvPr/>
            </p:nvSpPr>
            <p:spPr>
              <a:xfrm rot="18015802">
                <a:off x="3363908" y="2765056"/>
                <a:ext cx="104736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b="1" dirty="0"/>
                  <a:t>Necker</a:t>
                </a:r>
                <a:endParaRPr lang="de-DE" dirty="0"/>
              </a:p>
            </p:txBody>
          </p:sp>
          <p:sp>
            <p:nvSpPr>
              <p:cNvPr id="24" name="Textfeld 23">
                <a:extLst>
                  <a:ext uri="{FF2B5EF4-FFF2-40B4-BE49-F238E27FC236}">
                    <a16:creationId xmlns:a16="http://schemas.microsoft.com/office/drawing/2014/main" id="{27B7E4C4-98C3-4A79-994D-CE094D7321CF}"/>
                  </a:ext>
                </a:extLst>
              </p:cNvPr>
              <p:cNvSpPr txBox="1"/>
              <p:nvPr/>
            </p:nvSpPr>
            <p:spPr>
              <a:xfrm rot="18015802">
                <a:off x="3788088" y="2835034"/>
                <a:ext cx="88532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b="1" dirty="0"/>
                  <a:t>Island </a:t>
                </a:r>
                <a:endParaRPr lang="de-DE" dirty="0"/>
              </a:p>
            </p:txBody>
          </p:sp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F5E82D69-0A87-4FF5-AF1C-BCA87CE34CF2}"/>
                  </a:ext>
                </a:extLst>
              </p:cNvPr>
              <p:cNvSpPr txBox="1"/>
              <p:nvPr/>
            </p:nvSpPr>
            <p:spPr>
              <a:xfrm rot="17952369">
                <a:off x="2261500" y="2895751"/>
                <a:ext cx="7437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b="1" dirty="0"/>
                  <a:t>[CLS] </a:t>
                </a:r>
                <a:endParaRPr lang="de-DE" dirty="0"/>
              </a:p>
            </p:txBody>
          </p:sp>
          <p:sp>
            <p:nvSpPr>
              <p:cNvPr id="28" name="Textfeld 27">
                <a:extLst>
                  <a:ext uri="{FF2B5EF4-FFF2-40B4-BE49-F238E27FC236}">
                    <a16:creationId xmlns:a16="http://schemas.microsoft.com/office/drawing/2014/main" id="{429E9456-F9B4-4BEE-BC28-881706E067C5}"/>
                  </a:ext>
                </a:extLst>
              </p:cNvPr>
              <p:cNvSpPr txBox="1"/>
              <p:nvPr/>
            </p:nvSpPr>
            <p:spPr>
              <a:xfrm rot="17922385">
                <a:off x="3997369" y="2554484"/>
                <a:ext cx="152150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b="1" dirty="0"/>
                  <a:t>up</a:t>
                </a:r>
                <a:endParaRPr lang="de-DE" dirty="0"/>
              </a:p>
            </p:txBody>
          </p:sp>
          <p:sp>
            <p:nvSpPr>
              <p:cNvPr id="30" name="Textfeld 29">
                <a:extLst>
                  <a:ext uri="{FF2B5EF4-FFF2-40B4-BE49-F238E27FC236}">
                    <a16:creationId xmlns:a16="http://schemas.microsoft.com/office/drawing/2014/main" id="{522CB0EF-F687-4CCC-85B9-20BE5EEE358C}"/>
                  </a:ext>
                </a:extLst>
              </p:cNvPr>
              <p:cNvSpPr txBox="1"/>
              <p:nvPr/>
            </p:nvSpPr>
            <p:spPr>
              <a:xfrm rot="17922385">
                <a:off x="4349637" y="2554484"/>
                <a:ext cx="152150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b="1" dirty="0"/>
                  <a:t> as </a:t>
                </a:r>
                <a:endParaRPr lang="de-DE" dirty="0"/>
              </a:p>
            </p:txBody>
          </p:sp>
          <p:sp>
            <p:nvSpPr>
              <p:cNvPr id="32" name="Textfeld 31">
                <a:extLst>
                  <a:ext uri="{FF2B5EF4-FFF2-40B4-BE49-F238E27FC236}">
                    <a16:creationId xmlns:a16="http://schemas.microsoft.com/office/drawing/2014/main" id="{741DC041-B216-4ADE-92DC-E8F87A025F8A}"/>
                  </a:ext>
                </a:extLst>
              </p:cNvPr>
              <p:cNvSpPr txBox="1"/>
              <p:nvPr/>
            </p:nvSpPr>
            <p:spPr>
              <a:xfrm rot="17922385">
                <a:off x="4763954" y="2554484"/>
                <a:ext cx="152150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b="1" dirty="0"/>
                  <a:t>collateral</a:t>
                </a:r>
                <a:endParaRPr lang="de-DE" dirty="0"/>
              </a:p>
            </p:txBody>
          </p:sp>
          <p:sp>
            <p:nvSpPr>
              <p:cNvPr id="34" name="Textfeld 33">
                <a:extLst>
                  <a:ext uri="{FF2B5EF4-FFF2-40B4-BE49-F238E27FC236}">
                    <a16:creationId xmlns:a16="http://schemas.microsoft.com/office/drawing/2014/main" id="{6F5A0E15-11A8-4093-8876-7AB74B4D14FC}"/>
                  </a:ext>
                </a:extLst>
              </p:cNvPr>
              <p:cNvSpPr txBox="1"/>
              <p:nvPr/>
            </p:nvSpPr>
            <p:spPr>
              <a:xfrm rot="17922385">
                <a:off x="5197456" y="2554484"/>
                <a:ext cx="152150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b="1" dirty="0"/>
                  <a:t> to </a:t>
                </a:r>
                <a:endParaRPr lang="de-DE" dirty="0"/>
              </a:p>
            </p:txBody>
          </p:sp>
          <p:sp>
            <p:nvSpPr>
              <p:cNvPr id="36" name="Textfeld 35">
                <a:extLst>
                  <a:ext uri="{FF2B5EF4-FFF2-40B4-BE49-F238E27FC236}">
                    <a16:creationId xmlns:a16="http://schemas.microsoft.com/office/drawing/2014/main" id="{4C926688-9859-44B9-A719-AE6E1DCA91FD}"/>
                  </a:ext>
                </a:extLst>
              </p:cNvPr>
              <p:cNvSpPr txBox="1"/>
              <p:nvPr/>
            </p:nvSpPr>
            <p:spPr>
              <a:xfrm rot="17922385">
                <a:off x="5581887" y="2554484"/>
                <a:ext cx="152150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b="1" dirty="0"/>
                  <a:t>save</a:t>
                </a:r>
                <a:endParaRPr lang="de-DE" dirty="0"/>
              </a:p>
            </p:txBody>
          </p:sp>
          <p:sp>
            <p:nvSpPr>
              <p:cNvPr id="38" name="Textfeld 37">
                <a:extLst>
                  <a:ext uri="{FF2B5EF4-FFF2-40B4-BE49-F238E27FC236}">
                    <a16:creationId xmlns:a16="http://schemas.microsoft.com/office/drawing/2014/main" id="{EC290548-C3BD-48F0-A33F-FBCE77D0413D}"/>
                  </a:ext>
                </a:extLst>
              </p:cNvPr>
              <p:cNvSpPr txBox="1"/>
              <p:nvPr/>
            </p:nvSpPr>
            <p:spPr>
              <a:xfrm rot="17922385">
                <a:off x="6033826" y="2554484"/>
                <a:ext cx="152150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b="1" dirty="0"/>
                  <a:t>the</a:t>
                </a:r>
                <a:endParaRPr lang="de-DE" dirty="0"/>
              </a:p>
            </p:txBody>
          </p:sp>
          <p:sp>
            <p:nvSpPr>
              <p:cNvPr id="40" name="Textfeld 39">
                <a:extLst>
                  <a:ext uri="{FF2B5EF4-FFF2-40B4-BE49-F238E27FC236}">
                    <a16:creationId xmlns:a16="http://schemas.microsoft.com/office/drawing/2014/main" id="{548FF49A-2006-4069-843D-DF2EF581A979}"/>
                  </a:ext>
                </a:extLst>
              </p:cNvPr>
              <p:cNvSpPr txBox="1"/>
              <p:nvPr/>
            </p:nvSpPr>
            <p:spPr>
              <a:xfrm rot="17922385">
                <a:off x="6485765" y="2554484"/>
                <a:ext cx="152150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b="1" dirty="0"/>
                  <a:t>Virgin</a:t>
                </a:r>
                <a:endParaRPr lang="de-DE" dirty="0"/>
              </a:p>
            </p:txBody>
          </p:sp>
          <p:sp>
            <p:nvSpPr>
              <p:cNvPr id="42" name="Textfeld 41">
                <a:extLst>
                  <a:ext uri="{FF2B5EF4-FFF2-40B4-BE49-F238E27FC236}">
                    <a16:creationId xmlns:a16="http://schemas.microsoft.com/office/drawing/2014/main" id="{4BB0EDB5-12AF-4982-B223-14C6AD01F504}"/>
                  </a:ext>
                </a:extLst>
              </p:cNvPr>
              <p:cNvSpPr txBox="1"/>
              <p:nvPr/>
            </p:nvSpPr>
            <p:spPr>
              <a:xfrm rot="17922385">
                <a:off x="7454572" y="2554484"/>
                <a:ext cx="152150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b="1" dirty="0"/>
                  <a:t>[SEP] </a:t>
                </a:r>
                <a:endParaRPr lang="de-DE" dirty="0"/>
              </a:p>
            </p:txBody>
          </p:sp>
        </p:grpSp>
        <p:sp>
          <p:nvSpPr>
            <p:cNvPr id="60" name="Geschweifte Klammer links 59">
              <a:extLst>
                <a:ext uri="{FF2B5EF4-FFF2-40B4-BE49-F238E27FC236}">
                  <a16:creationId xmlns:a16="http://schemas.microsoft.com/office/drawing/2014/main" id="{296078E0-EF49-4811-B08F-3133C7DF4E0B}"/>
                </a:ext>
              </a:extLst>
            </p:cNvPr>
            <p:cNvSpPr/>
            <p:nvPr/>
          </p:nvSpPr>
          <p:spPr>
            <a:xfrm>
              <a:off x="2798370" y="2820180"/>
              <a:ext cx="167365" cy="1579672"/>
            </a:xfrm>
            <a:prstGeom prst="leftBrace">
              <a:avLst>
                <a:gd name="adj1" fmla="val 71466"/>
                <a:gd name="adj2" fmla="val 50369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1" name="Textfeld 60">
              <a:extLst>
                <a:ext uri="{FF2B5EF4-FFF2-40B4-BE49-F238E27FC236}">
                  <a16:creationId xmlns:a16="http://schemas.microsoft.com/office/drawing/2014/main" id="{BA78CB50-4AAF-46A4-B72F-478504C20B57}"/>
                </a:ext>
              </a:extLst>
            </p:cNvPr>
            <p:cNvSpPr txBox="1"/>
            <p:nvPr/>
          </p:nvSpPr>
          <p:spPr>
            <a:xfrm rot="16200000">
              <a:off x="1507626" y="3098350"/>
              <a:ext cx="229522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dirty="0"/>
                <a:t>Word Embeddings</a:t>
              </a:r>
              <a:endParaRPr lang="de-DE" sz="1400" dirty="0"/>
            </a:p>
          </p:txBody>
        </p:sp>
        <p:cxnSp>
          <p:nvCxnSpPr>
            <p:cNvPr id="66" name="Gerader Verbinder 65">
              <a:extLst>
                <a:ext uri="{FF2B5EF4-FFF2-40B4-BE49-F238E27FC236}">
                  <a16:creationId xmlns:a16="http://schemas.microsoft.com/office/drawing/2014/main" id="{A5645604-B843-4D56-9C00-C411677C2EAA}"/>
                </a:ext>
              </a:extLst>
            </p:cNvPr>
            <p:cNvCxnSpPr>
              <a:cxnSpLocks/>
            </p:cNvCxnSpPr>
            <p:nvPr/>
          </p:nvCxnSpPr>
          <p:spPr>
            <a:xfrm>
              <a:off x="3021368" y="2621141"/>
              <a:ext cx="5841206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Gerader Verbinder 66">
              <a:extLst>
                <a:ext uri="{FF2B5EF4-FFF2-40B4-BE49-F238E27FC236}">
                  <a16:creationId xmlns:a16="http://schemas.microsoft.com/office/drawing/2014/main" id="{9BF9C385-CBE0-410E-9425-181FEF4271FF}"/>
                </a:ext>
              </a:extLst>
            </p:cNvPr>
            <p:cNvCxnSpPr>
              <a:cxnSpLocks/>
            </p:cNvCxnSpPr>
            <p:nvPr/>
          </p:nvCxnSpPr>
          <p:spPr>
            <a:xfrm>
              <a:off x="3006623" y="2621141"/>
              <a:ext cx="5841206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Gerader Verbinder 68">
              <a:extLst>
                <a:ext uri="{FF2B5EF4-FFF2-40B4-BE49-F238E27FC236}">
                  <a16:creationId xmlns:a16="http://schemas.microsoft.com/office/drawing/2014/main" id="{DD29FB3D-E3D2-4898-BF93-8755F5E44212}"/>
                </a:ext>
              </a:extLst>
            </p:cNvPr>
            <p:cNvCxnSpPr>
              <a:cxnSpLocks/>
            </p:cNvCxnSpPr>
            <p:nvPr/>
          </p:nvCxnSpPr>
          <p:spPr>
            <a:xfrm>
              <a:off x="3016453" y="2621141"/>
              <a:ext cx="5841206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Geschweifte Klammer links 108">
              <a:extLst>
                <a:ext uri="{FF2B5EF4-FFF2-40B4-BE49-F238E27FC236}">
                  <a16:creationId xmlns:a16="http://schemas.microsoft.com/office/drawing/2014/main" id="{FB9C1E53-8E3A-4FAD-9425-755B9714D7B1}"/>
                </a:ext>
              </a:extLst>
            </p:cNvPr>
            <p:cNvSpPr/>
            <p:nvPr/>
          </p:nvSpPr>
          <p:spPr>
            <a:xfrm rot="10800000">
              <a:off x="8910375" y="3141408"/>
              <a:ext cx="167365" cy="1579672"/>
            </a:xfrm>
            <a:prstGeom prst="leftBrace">
              <a:avLst>
                <a:gd name="adj1" fmla="val 71466"/>
                <a:gd name="adj2" fmla="val 50369"/>
              </a:avLst>
            </a:prstGeom>
            <a:ln>
              <a:solidFill>
                <a:srgbClr val="00482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8" name="Textfeld 147">
              <a:extLst>
                <a:ext uri="{FF2B5EF4-FFF2-40B4-BE49-F238E27FC236}">
                  <a16:creationId xmlns:a16="http://schemas.microsoft.com/office/drawing/2014/main" id="{26DBAD77-700A-479C-BB7F-51B41EEB172F}"/>
                </a:ext>
              </a:extLst>
            </p:cNvPr>
            <p:cNvSpPr txBox="1"/>
            <p:nvPr/>
          </p:nvSpPr>
          <p:spPr>
            <a:xfrm rot="5400000">
              <a:off x="8383231" y="3777355"/>
              <a:ext cx="1707503" cy="30777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dirty="0"/>
                <a:t>Positional Encodings</a:t>
              </a:r>
              <a:endParaRPr lang="de-DE" sz="1400" dirty="0"/>
            </a:p>
          </p:txBody>
        </p:sp>
        <p:grpSp>
          <p:nvGrpSpPr>
            <p:cNvPr id="627" name="Gruppieren 626">
              <a:extLst>
                <a:ext uri="{FF2B5EF4-FFF2-40B4-BE49-F238E27FC236}">
                  <a16:creationId xmlns:a16="http://schemas.microsoft.com/office/drawing/2014/main" id="{2FE9C9FE-E126-4CEC-AFBF-129CDEAA2B9D}"/>
                </a:ext>
              </a:extLst>
            </p:cNvPr>
            <p:cNvGrpSpPr/>
            <p:nvPr/>
          </p:nvGrpSpPr>
          <p:grpSpPr>
            <a:xfrm>
              <a:off x="3090275" y="2654854"/>
              <a:ext cx="5660857" cy="1915059"/>
              <a:chOff x="3090275" y="2654854"/>
              <a:chExt cx="5660857" cy="1915059"/>
            </a:xfrm>
          </p:grpSpPr>
          <p:grpSp>
            <p:nvGrpSpPr>
              <p:cNvPr id="461" name="Gruppieren 460">
                <a:extLst>
                  <a:ext uri="{FF2B5EF4-FFF2-40B4-BE49-F238E27FC236}">
                    <a16:creationId xmlns:a16="http://schemas.microsoft.com/office/drawing/2014/main" id="{35165DB7-8B04-4855-ACD8-0A022B459A86}"/>
                  </a:ext>
                </a:extLst>
              </p:cNvPr>
              <p:cNvGrpSpPr/>
              <p:nvPr/>
            </p:nvGrpSpPr>
            <p:grpSpPr>
              <a:xfrm>
                <a:off x="3090275" y="2654854"/>
                <a:ext cx="182910" cy="1915059"/>
                <a:chOff x="3090275" y="2655656"/>
                <a:chExt cx="182910" cy="1915059"/>
              </a:xfrm>
            </p:grpSpPr>
            <p:sp>
              <p:nvSpPr>
                <p:cNvPr id="150" name="Rechteck 149">
                  <a:extLst>
                    <a:ext uri="{FF2B5EF4-FFF2-40B4-BE49-F238E27FC236}">
                      <a16:creationId xmlns:a16="http://schemas.microsoft.com/office/drawing/2014/main" id="{74263241-A2F6-4344-9DAF-BD0EC3A66113}"/>
                    </a:ext>
                  </a:extLst>
                </p:cNvPr>
                <p:cNvSpPr/>
                <p:nvPr/>
              </p:nvSpPr>
              <p:spPr>
                <a:xfrm>
                  <a:off x="3090275" y="2655656"/>
                  <a:ext cx="182910" cy="18291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51" name="Rechteck 150">
                  <a:extLst>
                    <a:ext uri="{FF2B5EF4-FFF2-40B4-BE49-F238E27FC236}">
                      <a16:creationId xmlns:a16="http://schemas.microsoft.com/office/drawing/2014/main" id="{59B60E6C-251D-4426-96D1-14751AEA9869}"/>
                    </a:ext>
                  </a:extLst>
                </p:cNvPr>
                <p:cNvSpPr/>
                <p:nvPr/>
              </p:nvSpPr>
              <p:spPr>
                <a:xfrm>
                  <a:off x="3090275" y="2851394"/>
                  <a:ext cx="182910" cy="18291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52" name="Rechteck 151">
                  <a:extLst>
                    <a:ext uri="{FF2B5EF4-FFF2-40B4-BE49-F238E27FC236}">
                      <a16:creationId xmlns:a16="http://schemas.microsoft.com/office/drawing/2014/main" id="{48C62364-CF94-40CD-B5B4-3B52E864040D}"/>
                    </a:ext>
                  </a:extLst>
                </p:cNvPr>
                <p:cNvSpPr/>
                <p:nvPr/>
              </p:nvSpPr>
              <p:spPr>
                <a:xfrm>
                  <a:off x="3090275" y="3047132"/>
                  <a:ext cx="182910" cy="18291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53" name="Rechteck 152">
                  <a:extLst>
                    <a:ext uri="{FF2B5EF4-FFF2-40B4-BE49-F238E27FC236}">
                      <a16:creationId xmlns:a16="http://schemas.microsoft.com/office/drawing/2014/main" id="{D3905EC4-1ACE-4508-907E-F778AA53E3D1}"/>
                    </a:ext>
                  </a:extLst>
                </p:cNvPr>
                <p:cNvSpPr/>
                <p:nvPr/>
              </p:nvSpPr>
              <p:spPr>
                <a:xfrm>
                  <a:off x="3090275" y="3242870"/>
                  <a:ext cx="182910" cy="18291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54" name="Rechteck 153">
                  <a:extLst>
                    <a:ext uri="{FF2B5EF4-FFF2-40B4-BE49-F238E27FC236}">
                      <a16:creationId xmlns:a16="http://schemas.microsoft.com/office/drawing/2014/main" id="{EF9C9466-4C7F-4B1C-B6ED-6774895057A6}"/>
                    </a:ext>
                  </a:extLst>
                </p:cNvPr>
                <p:cNvSpPr/>
                <p:nvPr/>
              </p:nvSpPr>
              <p:spPr>
                <a:xfrm>
                  <a:off x="3090275" y="3428776"/>
                  <a:ext cx="182910" cy="18291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56" name="Rechteck 155">
                  <a:extLst>
                    <a:ext uri="{FF2B5EF4-FFF2-40B4-BE49-F238E27FC236}">
                      <a16:creationId xmlns:a16="http://schemas.microsoft.com/office/drawing/2014/main" id="{C08D3A4E-A72F-4046-96E4-142A51C948E5}"/>
                    </a:ext>
                  </a:extLst>
                </p:cNvPr>
                <p:cNvSpPr/>
                <p:nvPr/>
              </p:nvSpPr>
              <p:spPr>
                <a:xfrm>
                  <a:off x="3090275" y="3614682"/>
                  <a:ext cx="182910" cy="18291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57" name="Rechteck 156">
                  <a:extLst>
                    <a:ext uri="{FF2B5EF4-FFF2-40B4-BE49-F238E27FC236}">
                      <a16:creationId xmlns:a16="http://schemas.microsoft.com/office/drawing/2014/main" id="{5E6CB2FE-1627-4C30-81C0-7388360BC8E2}"/>
                    </a:ext>
                  </a:extLst>
                </p:cNvPr>
                <p:cNvSpPr/>
                <p:nvPr/>
              </p:nvSpPr>
              <p:spPr>
                <a:xfrm>
                  <a:off x="3090275" y="3800588"/>
                  <a:ext cx="182910" cy="18291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58" name="Rechteck 157">
                  <a:extLst>
                    <a:ext uri="{FF2B5EF4-FFF2-40B4-BE49-F238E27FC236}">
                      <a16:creationId xmlns:a16="http://schemas.microsoft.com/office/drawing/2014/main" id="{4432AF2A-2B0F-441A-ACD4-53F10C839167}"/>
                    </a:ext>
                  </a:extLst>
                </p:cNvPr>
                <p:cNvSpPr/>
                <p:nvPr/>
              </p:nvSpPr>
              <p:spPr>
                <a:xfrm>
                  <a:off x="3090275" y="3996326"/>
                  <a:ext cx="182910" cy="18291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59" name="Rechteck 158">
                  <a:extLst>
                    <a:ext uri="{FF2B5EF4-FFF2-40B4-BE49-F238E27FC236}">
                      <a16:creationId xmlns:a16="http://schemas.microsoft.com/office/drawing/2014/main" id="{3E3FEB5D-67AC-4D95-9309-206D5E774F52}"/>
                    </a:ext>
                  </a:extLst>
                </p:cNvPr>
                <p:cNvSpPr/>
                <p:nvPr/>
              </p:nvSpPr>
              <p:spPr>
                <a:xfrm>
                  <a:off x="3090275" y="4192064"/>
                  <a:ext cx="182910" cy="18291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60" name="Rechteck 159">
                  <a:extLst>
                    <a:ext uri="{FF2B5EF4-FFF2-40B4-BE49-F238E27FC236}">
                      <a16:creationId xmlns:a16="http://schemas.microsoft.com/office/drawing/2014/main" id="{930F90ED-5914-410E-8E97-1637C722E570}"/>
                    </a:ext>
                  </a:extLst>
                </p:cNvPr>
                <p:cNvSpPr/>
                <p:nvPr/>
              </p:nvSpPr>
              <p:spPr>
                <a:xfrm>
                  <a:off x="3090275" y="4387805"/>
                  <a:ext cx="182910" cy="18291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462" name="Gruppieren 461">
                <a:extLst>
                  <a:ext uri="{FF2B5EF4-FFF2-40B4-BE49-F238E27FC236}">
                    <a16:creationId xmlns:a16="http://schemas.microsoft.com/office/drawing/2014/main" id="{FBAE2B03-2676-4CB1-AA92-DBDA25D187CA}"/>
                  </a:ext>
                </a:extLst>
              </p:cNvPr>
              <p:cNvGrpSpPr/>
              <p:nvPr/>
            </p:nvGrpSpPr>
            <p:grpSpPr>
              <a:xfrm>
                <a:off x="3481557" y="2654854"/>
                <a:ext cx="182910" cy="1915059"/>
                <a:chOff x="3090275" y="2655656"/>
                <a:chExt cx="182910" cy="1915059"/>
              </a:xfrm>
            </p:grpSpPr>
            <p:sp>
              <p:nvSpPr>
                <p:cNvPr id="463" name="Rechteck 462">
                  <a:extLst>
                    <a:ext uri="{FF2B5EF4-FFF2-40B4-BE49-F238E27FC236}">
                      <a16:creationId xmlns:a16="http://schemas.microsoft.com/office/drawing/2014/main" id="{E6EB0504-DA12-45AE-B29A-F36D2F33BC9F}"/>
                    </a:ext>
                  </a:extLst>
                </p:cNvPr>
                <p:cNvSpPr/>
                <p:nvPr/>
              </p:nvSpPr>
              <p:spPr>
                <a:xfrm>
                  <a:off x="3090275" y="2655656"/>
                  <a:ext cx="182910" cy="18291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464" name="Rechteck 463">
                  <a:extLst>
                    <a:ext uri="{FF2B5EF4-FFF2-40B4-BE49-F238E27FC236}">
                      <a16:creationId xmlns:a16="http://schemas.microsoft.com/office/drawing/2014/main" id="{724E9FE6-79DE-464C-A22A-E6B67B404D9A}"/>
                    </a:ext>
                  </a:extLst>
                </p:cNvPr>
                <p:cNvSpPr/>
                <p:nvPr/>
              </p:nvSpPr>
              <p:spPr>
                <a:xfrm>
                  <a:off x="3090275" y="2851394"/>
                  <a:ext cx="182910" cy="18291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465" name="Rechteck 464">
                  <a:extLst>
                    <a:ext uri="{FF2B5EF4-FFF2-40B4-BE49-F238E27FC236}">
                      <a16:creationId xmlns:a16="http://schemas.microsoft.com/office/drawing/2014/main" id="{7B67EA90-4ABF-4BC5-95C8-1A09207E3FCD}"/>
                    </a:ext>
                  </a:extLst>
                </p:cNvPr>
                <p:cNvSpPr/>
                <p:nvPr/>
              </p:nvSpPr>
              <p:spPr>
                <a:xfrm>
                  <a:off x="3090275" y="3047132"/>
                  <a:ext cx="182910" cy="18291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466" name="Rechteck 465">
                  <a:extLst>
                    <a:ext uri="{FF2B5EF4-FFF2-40B4-BE49-F238E27FC236}">
                      <a16:creationId xmlns:a16="http://schemas.microsoft.com/office/drawing/2014/main" id="{3CD9403E-491D-4A4A-BC7E-89B82A4448DD}"/>
                    </a:ext>
                  </a:extLst>
                </p:cNvPr>
                <p:cNvSpPr/>
                <p:nvPr/>
              </p:nvSpPr>
              <p:spPr>
                <a:xfrm>
                  <a:off x="3090275" y="3242870"/>
                  <a:ext cx="182910" cy="18291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467" name="Rechteck 466">
                  <a:extLst>
                    <a:ext uri="{FF2B5EF4-FFF2-40B4-BE49-F238E27FC236}">
                      <a16:creationId xmlns:a16="http://schemas.microsoft.com/office/drawing/2014/main" id="{C8159428-568B-482A-9FD6-D8A66E4325EC}"/>
                    </a:ext>
                  </a:extLst>
                </p:cNvPr>
                <p:cNvSpPr/>
                <p:nvPr/>
              </p:nvSpPr>
              <p:spPr>
                <a:xfrm>
                  <a:off x="3090275" y="3428776"/>
                  <a:ext cx="182910" cy="18291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468" name="Rechteck 467">
                  <a:extLst>
                    <a:ext uri="{FF2B5EF4-FFF2-40B4-BE49-F238E27FC236}">
                      <a16:creationId xmlns:a16="http://schemas.microsoft.com/office/drawing/2014/main" id="{CEB80148-3F55-46BB-BDFF-C6C3293683B1}"/>
                    </a:ext>
                  </a:extLst>
                </p:cNvPr>
                <p:cNvSpPr/>
                <p:nvPr/>
              </p:nvSpPr>
              <p:spPr>
                <a:xfrm>
                  <a:off x="3090275" y="3614682"/>
                  <a:ext cx="182910" cy="18291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469" name="Rechteck 468">
                  <a:extLst>
                    <a:ext uri="{FF2B5EF4-FFF2-40B4-BE49-F238E27FC236}">
                      <a16:creationId xmlns:a16="http://schemas.microsoft.com/office/drawing/2014/main" id="{8A5816AB-CE50-4D75-B9B4-1BAD61C05F4A}"/>
                    </a:ext>
                  </a:extLst>
                </p:cNvPr>
                <p:cNvSpPr/>
                <p:nvPr/>
              </p:nvSpPr>
              <p:spPr>
                <a:xfrm>
                  <a:off x="3090275" y="3800588"/>
                  <a:ext cx="182910" cy="18291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470" name="Rechteck 469">
                  <a:extLst>
                    <a:ext uri="{FF2B5EF4-FFF2-40B4-BE49-F238E27FC236}">
                      <a16:creationId xmlns:a16="http://schemas.microsoft.com/office/drawing/2014/main" id="{B04C58CA-59FE-4B8D-B277-40B6BD75E7F1}"/>
                    </a:ext>
                  </a:extLst>
                </p:cNvPr>
                <p:cNvSpPr/>
                <p:nvPr/>
              </p:nvSpPr>
              <p:spPr>
                <a:xfrm>
                  <a:off x="3090275" y="3996326"/>
                  <a:ext cx="182910" cy="18291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471" name="Rechteck 470">
                  <a:extLst>
                    <a:ext uri="{FF2B5EF4-FFF2-40B4-BE49-F238E27FC236}">
                      <a16:creationId xmlns:a16="http://schemas.microsoft.com/office/drawing/2014/main" id="{E4C620BA-B066-46B2-A5A5-F123F1BBBDDC}"/>
                    </a:ext>
                  </a:extLst>
                </p:cNvPr>
                <p:cNvSpPr/>
                <p:nvPr/>
              </p:nvSpPr>
              <p:spPr>
                <a:xfrm>
                  <a:off x="3090275" y="4192064"/>
                  <a:ext cx="182910" cy="18291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472" name="Rechteck 471">
                  <a:extLst>
                    <a:ext uri="{FF2B5EF4-FFF2-40B4-BE49-F238E27FC236}">
                      <a16:creationId xmlns:a16="http://schemas.microsoft.com/office/drawing/2014/main" id="{F88C8B34-A319-414B-B264-3CD759A84505}"/>
                    </a:ext>
                  </a:extLst>
                </p:cNvPr>
                <p:cNvSpPr/>
                <p:nvPr/>
              </p:nvSpPr>
              <p:spPr>
                <a:xfrm>
                  <a:off x="3090275" y="4387805"/>
                  <a:ext cx="182910" cy="18291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473" name="Gruppieren 472">
                <a:extLst>
                  <a:ext uri="{FF2B5EF4-FFF2-40B4-BE49-F238E27FC236}">
                    <a16:creationId xmlns:a16="http://schemas.microsoft.com/office/drawing/2014/main" id="{DEC79709-C368-4C62-947E-C92103691FC9}"/>
                  </a:ext>
                </a:extLst>
              </p:cNvPr>
              <p:cNvGrpSpPr/>
              <p:nvPr/>
            </p:nvGrpSpPr>
            <p:grpSpPr>
              <a:xfrm>
                <a:off x="3872839" y="2654854"/>
                <a:ext cx="182910" cy="1915059"/>
                <a:chOff x="3090275" y="2655656"/>
                <a:chExt cx="182910" cy="1915059"/>
              </a:xfrm>
            </p:grpSpPr>
            <p:sp>
              <p:nvSpPr>
                <p:cNvPr id="474" name="Rechteck 473">
                  <a:extLst>
                    <a:ext uri="{FF2B5EF4-FFF2-40B4-BE49-F238E27FC236}">
                      <a16:creationId xmlns:a16="http://schemas.microsoft.com/office/drawing/2014/main" id="{73BC7049-7989-4412-97EC-E44E6AAA0DC4}"/>
                    </a:ext>
                  </a:extLst>
                </p:cNvPr>
                <p:cNvSpPr/>
                <p:nvPr/>
              </p:nvSpPr>
              <p:spPr>
                <a:xfrm>
                  <a:off x="3090275" y="2655656"/>
                  <a:ext cx="182910" cy="18291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475" name="Rechteck 474">
                  <a:extLst>
                    <a:ext uri="{FF2B5EF4-FFF2-40B4-BE49-F238E27FC236}">
                      <a16:creationId xmlns:a16="http://schemas.microsoft.com/office/drawing/2014/main" id="{EA4A71FB-11F8-4B46-8946-C380B0CE9A6C}"/>
                    </a:ext>
                  </a:extLst>
                </p:cNvPr>
                <p:cNvSpPr/>
                <p:nvPr/>
              </p:nvSpPr>
              <p:spPr>
                <a:xfrm>
                  <a:off x="3090275" y="2851394"/>
                  <a:ext cx="182910" cy="18291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476" name="Rechteck 475">
                  <a:extLst>
                    <a:ext uri="{FF2B5EF4-FFF2-40B4-BE49-F238E27FC236}">
                      <a16:creationId xmlns:a16="http://schemas.microsoft.com/office/drawing/2014/main" id="{F0570DB5-6CC3-43E5-97AD-5C2759AEC4DD}"/>
                    </a:ext>
                  </a:extLst>
                </p:cNvPr>
                <p:cNvSpPr/>
                <p:nvPr/>
              </p:nvSpPr>
              <p:spPr>
                <a:xfrm>
                  <a:off x="3090275" y="3047132"/>
                  <a:ext cx="182910" cy="18291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477" name="Rechteck 476">
                  <a:extLst>
                    <a:ext uri="{FF2B5EF4-FFF2-40B4-BE49-F238E27FC236}">
                      <a16:creationId xmlns:a16="http://schemas.microsoft.com/office/drawing/2014/main" id="{BBFC2F16-919C-455C-BEA5-A16258F9135B}"/>
                    </a:ext>
                  </a:extLst>
                </p:cNvPr>
                <p:cNvSpPr/>
                <p:nvPr/>
              </p:nvSpPr>
              <p:spPr>
                <a:xfrm>
                  <a:off x="3090275" y="3242870"/>
                  <a:ext cx="182910" cy="18291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478" name="Rechteck 477">
                  <a:extLst>
                    <a:ext uri="{FF2B5EF4-FFF2-40B4-BE49-F238E27FC236}">
                      <a16:creationId xmlns:a16="http://schemas.microsoft.com/office/drawing/2014/main" id="{342AA15D-59FD-4114-B0BF-E7DA2999FCD1}"/>
                    </a:ext>
                  </a:extLst>
                </p:cNvPr>
                <p:cNvSpPr/>
                <p:nvPr/>
              </p:nvSpPr>
              <p:spPr>
                <a:xfrm>
                  <a:off x="3090275" y="3428776"/>
                  <a:ext cx="182910" cy="18291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479" name="Rechteck 478">
                  <a:extLst>
                    <a:ext uri="{FF2B5EF4-FFF2-40B4-BE49-F238E27FC236}">
                      <a16:creationId xmlns:a16="http://schemas.microsoft.com/office/drawing/2014/main" id="{03AF2413-1240-42B4-AB24-F79903364A1F}"/>
                    </a:ext>
                  </a:extLst>
                </p:cNvPr>
                <p:cNvSpPr/>
                <p:nvPr/>
              </p:nvSpPr>
              <p:spPr>
                <a:xfrm>
                  <a:off x="3090275" y="3614682"/>
                  <a:ext cx="182910" cy="18291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480" name="Rechteck 479">
                  <a:extLst>
                    <a:ext uri="{FF2B5EF4-FFF2-40B4-BE49-F238E27FC236}">
                      <a16:creationId xmlns:a16="http://schemas.microsoft.com/office/drawing/2014/main" id="{9381AFD2-675F-4A3B-B2B2-4FCCC5935F05}"/>
                    </a:ext>
                  </a:extLst>
                </p:cNvPr>
                <p:cNvSpPr/>
                <p:nvPr/>
              </p:nvSpPr>
              <p:spPr>
                <a:xfrm>
                  <a:off x="3090275" y="3800588"/>
                  <a:ext cx="182910" cy="18291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481" name="Rechteck 480">
                  <a:extLst>
                    <a:ext uri="{FF2B5EF4-FFF2-40B4-BE49-F238E27FC236}">
                      <a16:creationId xmlns:a16="http://schemas.microsoft.com/office/drawing/2014/main" id="{D6D76225-6171-44F8-A025-618244E87473}"/>
                    </a:ext>
                  </a:extLst>
                </p:cNvPr>
                <p:cNvSpPr/>
                <p:nvPr/>
              </p:nvSpPr>
              <p:spPr>
                <a:xfrm>
                  <a:off x="3090275" y="3996326"/>
                  <a:ext cx="182910" cy="18291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482" name="Rechteck 481">
                  <a:extLst>
                    <a:ext uri="{FF2B5EF4-FFF2-40B4-BE49-F238E27FC236}">
                      <a16:creationId xmlns:a16="http://schemas.microsoft.com/office/drawing/2014/main" id="{48A717AF-4E54-4C4B-AD49-0A7A9FE21B51}"/>
                    </a:ext>
                  </a:extLst>
                </p:cNvPr>
                <p:cNvSpPr/>
                <p:nvPr/>
              </p:nvSpPr>
              <p:spPr>
                <a:xfrm>
                  <a:off x="3090275" y="4192064"/>
                  <a:ext cx="182910" cy="18291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483" name="Rechteck 482">
                  <a:extLst>
                    <a:ext uri="{FF2B5EF4-FFF2-40B4-BE49-F238E27FC236}">
                      <a16:creationId xmlns:a16="http://schemas.microsoft.com/office/drawing/2014/main" id="{2F398608-2A9B-4499-A579-919FD3AD7C39}"/>
                    </a:ext>
                  </a:extLst>
                </p:cNvPr>
                <p:cNvSpPr/>
                <p:nvPr/>
              </p:nvSpPr>
              <p:spPr>
                <a:xfrm>
                  <a:off x="3090275" y="4387805"/>
                  <a:ext cx="182910" cy="18291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484" name="Gruppieren 483">
                <a:extLst>
                  <a:ext uri="{FF2B5EF4-FFF2-40B4-BE49-F238E27FC236}">
                    <a16:creationId xmlns:a16="http://schemas.microsoft.com/office/drawing/2014/main" id="{3F22BCD2-B640-4062-8E3A-A558434B22FE}"/>
                  </a:ext>
                </a:extLst>
              </p:cNvPr>
              <p:cNvGrpSpPr/>
              <p:nvPr/>
            </p:nvGrpSpPr>
            <p:grpSpPr>
              <a:xfrm>
                <a:off x="4264121" y="2654854"/>
                <a:ext cx="182910" cy="1915059"/>
                <a:chOff x="3090275" y="2655656"/>
                <a:chExt cx="182910" cy="1915059"/>
              </a:xfrm>
            </p:grpSpPr>
            <p:sp>
              <p:nvSpPr>
                <p:cNvPr id="485" name="Rechteck 484">
                  <a:extLst>
                    <a:ext uri="{FF2B5EF4-FFF2-40B4-BE49-F238E27FC236}">
                      <a16:creationId xmlns:a16="http://schemas.microsoft.com/office/drawing/2014/main" id="{EA05719B-FEC0-4144-A8B9-0195F4E14A3B}"/>
                    </a:ext>
                  </a:extLst>
                </p:cNvPr>
                <p:cNvSpPr/>
                <p:nvPr/>
              </p:nvSpPr>
              <p:spPr>
                <a:xfrm>
                  <a:off x="3090275" y="2655656"/>
                  <a:ext cx="182910" cy="18291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486" name="Rechteck 485">
                  <a:extLst>
                    <a:ext uri="{FF2B5EF4-FFF2-40B4-BE49-F238E27FC236}">
                      <a16:creationId xmlns:a16="http://schemas.microsoft.com/office/drawing/2014/main" id="{717183A3-18F4-4B0F-9F99-0E93E0D8FE6D}"/>
                    </a:ext>
                  </a:extLst>
                </p:cNvPr>
                <p:cNvSpPr/>
                <p:nvPr/>
              </p:nvSpPr>
              <p:spPr>
                <a:xfrm>
                  <a:off x="3090275" y="2851394"/>
                  <a:ext cx="182910" cy="18291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487" name="Rechteck 486">
                  <a:extLst>
                    <a:ext uri="{FF2B5EF4-FFF2-40B4-BE49-F238E27FC236}">
                      <a16:creationId xmlns:a16="http://schemas.microsoft.com/office/drawing/2014/main" id="{1913327A-D847-4807-A206-9B1FE4067CD3}"/>
                    </a:ext>
                  </a:extLst>
                </p:cNvPr>
                <p:cNvSpPr/>
                <p:nvPr/>
              </p:nvSpPr>
              <p:spPr>
                <a:xfrm>
                  <a:off x="3090275" y="3047132"/>
                  <a:ext cx="182910" cy="18291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488" name="Rechteck 487">
                  <a:extLst>
                    <a:ext uri="{FF2B5EF4-FFF2-40B4-BE49-F238E27FC236}">
                      <a16:creationId xmlns:a16="http://schemas.microsoft.com/office/drawing/2014/main" id="{14F87625-1E60-46B6-8D40-DB303C736168}"/>
                    </a:ext>
                  </a:extLst>
                </p:cNvPr>
                <p:cNvSpPr/>
                <p:nvPr/>
              </p:nvSpPr>
              <p:spPr>
                <a:xfrm>
                  <a:off x="3090275" y="3242870"/>
                  <a:ext cx="182910" cy="18291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489" name="Rechteck 488">
                  <a:extLst>
                    <a:ext uri="{FF2B5EF4-FFF2-40B4-BE49-F238E27FC236}">
                      <a16:creationId xmlns:a16="http://schemas.microsoft.com/office/drawing/2014/main" id="{4C4059A0-6199-45F3-B4DA-03E765F1BBC0}"/>
                    </a:ext>
                  </a:extLst>
                </p:cNvPr>
                <p:cNvSpPr/>
                <p:nvPr/>
              </p:nvSpPr>
              <p:spPr>
                <a:xfrm>
                  <a:off x="3090275" y="3428776"/>
                  <a:ext cx="182910" cy="18291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490" name="Rechteck 489">
                  <a:extLst>
                    <a:ext uri="{FF2B5EF4-FFF2-40B4-BE49-F238E27FC236}">
                      <a16:creationId xmlns:a16="http://schemas.microsoft.com/office/drawing/2014/main" id="{D16DB45B-32EE-4C20-821B-9B861681CC6A}"/>
                    </a:ext>
                  </a:extLst>
                </p:cNvPr>
                <p:cNvSpPr/>
                <p:nvPr/>
              </p:nvSpPr>
              <p:spPr>
                <a:xfrm>
                  <a:off x="3090275" y="3614682"/>
                  <a:ext cx="182910" cy="18291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491" name="Rechteck 490">
                  <a:extLst>
                    <a:ext uri="{FF2B5EF4-FFF2-40B4-BE49-F238E27FC236}">
                      <a16:creationId xmlns:a16="http://schemas.microsoft.com/office/drawing/2014/main" id="{9790A254-C1A6-407D-A1BC-205AD50D5554}"/>
                    </a:ext>
                  </a:extLst>
                </p:cNvPr>
                <p:cNvSpPr/>
                <p:nvPr/>
              </p:nvSpPr>
              <p:spPr>
                <a:xfrm>
                  <a:off x="3090275" y="3800588"/>
                  <a:ext cx="182910" cy="18291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492" name="Rechteck 491">
                  <a:extLst>
                    <a:ext uri="{FF2B5EF4-FFF2-40B4-BE49-F238E27FC236}">
                      <a16:creationId xmlns:a16="http://schemas.microsoft.com/office/drawing/2014/main" id="{6C4E9F31-4F35-40D2-AAA9-AA52A5534345}"/>
                    </a:ext>
                  </a:extLst>
                </p:cNvPr>
                <p:cNvSpPr/>
                <p:nvPr/>
              </p:nvSpPr>
              <p:spPr>
                <a:xfrm>
                  <a:off x="3090275" y="3996326"/>
                  <a:ext cx="182910" cy="18291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493" name="Rechteck 492">
                  <a:extLst>
                    <a:ext uri="{FF2B5EF4-FFF2-40B4-BE49-F238E27FC236}">
                      <a16:creationId xmlns:a16="http://schemas.microsoft.com/office/drawing/2014/main" id="{683C88E2-04CE-44C1-A741-82F546C8CAC8}"/>
                    </a:ext>
                  </a:extLst>
                </p:cNvPr>
                <p:cNvSpPr/>
                <p:nvPr/>
              </p:nvSpPr>
              <p:spPr>
                <a:xfrm>
                  <a:off x="3090275" y="4192064"/>
                  <a:ext cx="182910" cy="18291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494" name="Rechteck 493">
                  <a:extLst>
                    <a:ext uri="{FF2B5EF4-FFF2-40B4-BE49-F238E27FC236}">
                      <a16:creationId xmlns:a16="http://schemas.microsoft.com/office/drawing/2014/main" id="{3047CB28-8A2F-49DD-92AC-A034A95F27CB}"/>
                    </a:ext>
                  </a:extLst>
                </p:cNvPr>
                <p:cNvSpPr/>
                <p:nvPr/>
              </p:nvSpPr>
              <p:spPr>
                <a:xfrm>
                  <a:off x="3090275" y="4387805"/>
                  <a:ext cx="182910" cy="18291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495" name="Gruppieren 494">
                <a:extLst>
                  <a:ext uri="{FF2B5EF4-FFF2-40B4-BE49-F238E27FC236}">
                    <a16:creationId xmlns:a16="http://schemas.microsoft.com/office/drawing/2014/main" id="{5D9F7E74-1FA4-45F8-8008-E5A8642EE277}"/>
                  </a:ext>
                </a:extLst>
              </p:cNvPr>
              <p:cNvGrpSpPr/>
              <p:nvPr/>
            </p:nvGrpSpPr>
            <p:grpSpPr>
              <a:xfrm>
                <a:off x="4655403" y="2654854"/>
                <a:ext cx="182910" cy="1915059"/>
                <a:chOff x="3090275" y="2655656"/>
                <a:chExt cx="182910" cy="1915059"/>
              </a:xfrm>
            </p:grpSpPr>
            <p:sp>
              <p:nvSpPr>
                <p:cNvPr id="496" name="Rechteck 495">
                  <a:extLst>
                    <a:ext uri="{FF2B5EF4-FFF2-40B4-BE49-F238E27FC236}">
                      <a16:creationId xmlns:a16="http://schemas.microsoft.com/office/drawing/2014/main" id="{FF2432E7-E72A-4FEE-9AFF-439F552E34F7}"/>
                    </a:ext>
                  </a:extLst>
                </p:cNvPr>
                <p:cNvSpPr/>
                <p:nvPr/>
              </p:nvSpPr>
              <p:spPr>
                <a:xfrm>
                  <a:off x="3090275" y="2655656"/>
                  <a:ext cx="182910" cy="18291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497" name="Rechteck 496">
                  <a:extLst>
                    <a:ext uri="{FF2B5EF4-FFF2-40B4-BE49-F238E27FC236}">
                      <a16:creationId xmlns:a16="http://schemas.microsoft.com/office/drawing/2014/main" id="{A35C5996-2366-418A-A945-DFE068C020D7}"/>
                    </a:ext>
                  </a:extLst>
                </p:cNvPr>
                <p:cNvSpPr/>
                <p:nvPr/>
              </p:nvSpPr>
              <p:spPr>
                <a:xfrm>
                  <a:off x="3090275" y="2851394"/>
                  <a:ext cx="182910" cy="18291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498" name="Rechteck 497">
                  <a:extLst>
                    <a:ext uri="{FF2B5EF4-FFF2-40B4-BE49-F238E27FC236}">
                      <a16:creationId xmlns:a16="http://schemas.microsoft.com/office/drawing/2014/main" id="{E6B78C99-5170-4E34-B52D-FD6972E7A3EE}"/>
                    </a:ext>
                  </a:extLst>
                </p:cNvPr>
                <p:cNvSpPr/>
                <p:nvPr/>
              </p:nvSpPr>
              <p:spPr>
                <a:xfrm>
                  <a:off x="3090275" y="3047132"/>
                  <a:ext cx="182910" cy="18291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499" name="Rechteck 498">
                  <a:extLst>
                    <a:ext uri="{FF2B5EF4-FFF2-40B4-BE49-F238E27FC236}">
                      <a16:creationId xmlns:a16="http://schemas.microsoft.com/office/drawing/2014/main" id="{9C7F21D8-8C53-4DB4-B75D-D51DBD6DDD0B}"/>
                    </a:ext>
                  </a:extLst>
                </p:cNvPr>
                <p:cNvSpPr/>
                <p:nvPr/>
              </p:nvSpPr>
              <p:spPr>
                <a:xfrm>
                  <a:off x="3090275" y="3242870"/>
                  <a:ext cx="182910" cy="18291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00" name="Rechteck 499">
                  <a:extLst>
                    <a:ext uri="{FF2B5EF4-FFF2-40B4-BE49-F238E27FC236}">
                      <a16:creationId xmlns:a16="http://schemas.microsoft.com/office/drawing/2014/main" id="{46D65D89-BA59-4CED-80D4-4EC555C2ECEC}"/>
                    </a:ext>
                  </a:extLst>
                </p:cNvPr>
                <p:cNvSpPr/>
                <p:nvPr/>
              </p:nvSpPr>
              <p:spPr>
                <a:xfrm>
                  <a:off x="3090275" y="3428776"/>
                  <a:ext cx="182910" cy="18291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01" name="Rechteck 500">
                  <a:extLst>
                    <a:ext uri="{FF2B5EF4-FFF2-40B4-BE49-F238E27FC236}">
                      <a16:creationId xmlns:a16="http://schemas.microsoft.com/office/drawing/2014/main" id="{11049F7F-3F91-4309-855D-0E226D78D5B7}"/>
                    </a:ext>
                  </a:extLst>
                </p:cNvPr>
                <p:cNvSpPr/>
                <p:nvPr/>
              </p:nvSpPr>
              <p:spPr>
                <a:xfrm>
                  <a:off x="3090275" y="3614682"/>
                  <a:ext cx="182910" cy="18291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02" name="Rechteck 501">
                  <a:extLst>
                    <a:ext uri="{FF2B5EF4-FFF2-40B4-BE49-F238E27FC236}">
                      <a16:creationId xmlns:a16="http://schemas.microsoft.com/office/drawing/2014/main" id="{450B85EE-8685-43BA-90A4-B7E300E04E82}"/>
                    </a:ext>
                  </a:extLst>
                </p:cNvPr>
                <p:cNvSpPr/>
                <p:nvPr/>
              </p:nvSpPr>
              <p:spPr>
                <a:xfrm>
                  <a:off x="3090275" y="3800588"/>
                  <a:ext cx="182910" cy="18291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03" name="Rechteck 502">
                  <a:extLst>
                    <a:ext uri="{FF2B5EF4-FFF2-40B4-BE49-F238E27FC236}">
                      <a16:creationId xmlns:a16="http://schemas.microsoft.com/office/drawing/2014/main" id="{49844516-0B65-4F23-8FE8-4D4CFDE5EB2A}"/>
                    </a:ext>
                  </a:extLst>
                </p:cNvPr>
                <p:cNvSpPr/>
                <p:nvPr/>
              </p:nvSpPr>
              <p:spPr>
                <a:xfrm>
                  <a:off x="3090275" y="3996326"/>
                  <a:ext cx="182910" cy="18291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04" name="Rechteck 503">
                  <a:extLst>
                    <a:ext uri="{FF2B5EF4-FFF2-40B4-BE49-F238E27FC236}">
                      <a16:creationId xmlns:a16="http://schemas.microsoft.com/office/drawing/2014/main" id="{4ACA7FAC-484D-4327-A8E8-6856D21FB559}"/>
                    </a:ext>
                  </a:extLst>
                </p:cNvPr>
                <p:cNvSpPr/>
                <p:nvPr/>
              </p:nvSpPr>
              <p:spPr>
                <a:xfrm>
                  <a:off x="3090275" y="4192064"/>
                  <a:ext cx="182910" cy="18291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05" name="Rechteck 504">
                  <a:extLst>
                    <a:ext uri="{FF2B5EF4-FFF2-40B4-BE49-F238E27FC236}">
                      <a16:creationId xmlns:a16="http://schemas.microsoft.com/office/drawing/2014/main" id="{301E7087-C104-4FB3-B5DD-B3B53E708A20}"/>
                    </a:ext>
                  </a:extLst>
                </p:cNvPr>
                <p:cNvSpPr/>
                <p:nvPr/>
              </p:nvSpPr>
              <p:spPr>
                <a:xfrm>
                  <a:off x="3090275" y="4387805"/>
                  <a:ext cx="182910" cy="18291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506" name="Gruppieren 505">
                <a:extLst>
                  <a:ext uri="{FF2B5EF4-FFF2-40B4-BE49-F238E27FC236}">
                    <a16:creationId xmlns:a16="http://schemas.microsoft.com/office/drawing/2014/main" id="{CA6B0B5D-80F2-4D0A-BE71-1CC0B3592F8B}"/>
                  </a:ext>
                </a:extLst>
              </p:cNvPr>
              <p:cNvGrpSpPr/>
              <p:nvPr/>
            </p:nvGrpSpPr>
            <p:grpSpPr>
              <a:xfrm>
                <a:off x="5046685" y="2654854"/>
                <a:ext cx="182910" cy="1915059"/>
                <a:chOff x="3090275" y="2655656"/>
                <a:chExt cx="182910" cy="1915059"/>
              </a:xfrm>
            </p:grpSpPr>
            <p:sp>
              <p:nvSpPr>
                <p:cNvPr id="507" name="Rechteck 506">
                  <a:extLst>
                    <a:ext uri="{FF2B5EF4-FFF2-40B4-BE49-F238E27FC236}">
                      <a16:creationId xmlns:a16="http://schemas.microsoft.com/office/drawing/2014/main" id="{1E53FC66-3F8B-43DA-A271-BEA1052885C3}"/>
                    </a:ext>
                  </a:extLst>
                </p:cNvPr>
                <p:cNvSpPr/>
                <p:nvPr/>
              </p:nvSpPr>
              <p:spPr>
                <a:xfrm>
                  <a:off x="3090275" y="2655656"/>
                  <a:ext cx="182910" cy="18291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08" name="Rechteck 507">
                  <a:extLst>
                    <a:ext uri="{FF2B5EF4-FFF2-40B4-BE49-F238E27FC236}">
                      <a16:creationId xmlns:a16="http://schemas.microsoft.com/office/drawing/2014/main" id="{F0E1DDFF-0D96-47AB-BD81-26ABD169E7F1}"/>
                    </a:ext>
                  </a:extLst>
                </p:cNvPr>
                <p:cNvSpPr/>
                <p:nvPr/>
              </p:nvSpPr>
              <p:spPr>
                <a:xfrm>
                  <a:off x="3090275" y="2851394"/>
                  <a:ext cx="182910" cy="18291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09" name="Rechteck 508">
                  <a:extLst>
                    <a:ext uri="{FF2B5EF4-FFF2-40B4-BE49-F238E27FC236}">
                      <a16:creationId xmlns:a16="http://schemas.microsoft.com/office/drawing/2014/main" id="{41F7964E-A60A-4894-B8AE-40F48E772950}"/>
                    </a:ext>
                  </a:extLst>
                </p:cNvPr>
                <p:cNvSpPr/>
                <p:nvPr/>
              </p:nvSpPr>
              <p:spPr>
                <a:xfrm>
                  <a:off x="3090275" y="3047132"/>
                  <a:ext cx="182910" cy="18291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10" name="Rechteck 509">
                  <a:extLst>
                    <a:ext uri="{FF2B5EF4-FFF2-40B4-BE49-F238E27FC236}">
                      <a16:creationId xmlns:a16="http://schemas.microsoft.com/office/drawing/2014/main" id="{FA771B49-4C9F-4EFC-9EFC-3C46B26FF3AA}"/>
                    </a:ext>
                  </a:extLst>
                </p:cNvPr>
                <p:cNvSpPr/>
                <p:nvPr/>
              </p:nvSpPr>
              <p:spPr>
                <a:xfrm>
                  <a:off x="3090275" y="3242870"/>
                  <a:ext cx="182910" cy="18291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11" name="Rechteck 510">
                  <a:extLst>
                    <a:ext uri="{FF2B5EF4-FFF2-40B4-BE49-F238E27FC236}">
                      <a16:creationId xmlns:a16="http://schemas.microsoft.com/office/drawing/2014/main" id="{A352C13A-3965-4CFE-971E-F2B4D001584A}"/>
                    </a:ext>
                  </a:extLst>
                </p:cNvPr>
                <p:cNvSpPr/>
                <p:nvPr/>
              </p:nvSpPr>
              <p:spPr>
                <a:xfrm>
                  <a:off x="3090275" y="3428776"/>
                  <a:ext cx="182910" cy="18291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12" name="Rechteck 511">
                  <a:extLst>
                    <a:ext uri="{FF2B5EF4-FFF2-40B4-BE49-F238E27FC236}">
                      <a16:creationId xmlns:a16="http://schemas.microsoft.com/office/drawing/2014/main" id="{FB225575-201C-462A-B554-1619FF62D0B0}"/>
                    </a:ext>
                  </a:extLst>
                </p:cNvPr>
                <p:cNvSpPr/>
                <p:nvPr/>
              </p:nvSpPr>
              <p:spPr>
                <a:xfrm>
                  <a:off x="3090275" y="3614682"/>
                  <a:ext cx="182910" cy="18291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13" name="Rechteck 512">
                  <a:extLst>
                    <a:ext uri="{FF2B5EF4-FFF2-40B4-BE49-F238E27FC236}">
                      <a16:creationId xmlns:a16="http://schemas.microsoft.com/office/drawing/2014/main" id="{FB241354-8ECA-4153-9DA2-B4B3FFBEF66F}"/>
                    </a:ext>
                  </a:extLst>
                </p:cNvPr>
                <p:cNvSpPr/>
                <p:nvPr/>
              </p:nvSpPr>
              <p:spPr>
                <a:xfrm>
                  <a:off x="3090275" y="3800588"/>
                  <a:ext cx="182910" cy="18291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14" name="Rechteck 513">
                  <a:extLst>
                    <a:ext uri="{FF2B5EF4-FFF2-40B4-BE49-F238E27FC236}">
                      <a16:creationId xmlns:a16="http://schemas.microsoft.com/office/drawing/2014/main" id="{56A431A2-19E9-47F6-9110-DB64DB93E200}"/>
                    </a:ext>
                  </a:extLst>
                </p:cNvPr>
                <p:cNvSpPr/>
                <p:nvPr/>
              </p:nvSpPr>
              <p:spPr>
                <a:xfrm>
                  <a:off x="3090275" y="3996326"/>
                  <a:ext cx="182910" cy="18291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15" name="Rechteck 514">
                  <a:extLst>
                    <a:ext uri="{FF2B5EF4-FFF2-40B4-BE49-F238E27FC236}">
                      <a16:creationId xmlns:a16="http://schemas.microsoft.com/office/drawing/2014/main" id="{86074DEF-891C-48D2-9187-A14341F80FD6}"/>
                    </a:ext>
                  </a:extLst>
                </p:cNvPr>
                <p:cNvSpPr/>
                <p:nvPr/>
              </p:nvSpPr>
              <p:spPr>
                <a:xfrm>
                  <a:off x="3090275" y="4192064"/>
                  <a:ext cx="182910" cy="18291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16" name="Rechteck 515">
                  <a:extLst>
                    <a:ext uri="{FF2B5EF4-FFF2-40B4-BE49-F238E27FC236}">
                      <a16:creationId xmlns:a16="http://schemas.microsoft.com/office/drawing/2014/main" id="{84A5AFAC-A35A-427C-9288-848129C49D9C}"/>
                    </a:ext>
                  </a:extLst>
                </p:cNvPr>
                <p:cNvSpPr/>
                <p:nvPr/>
              </p:nvSpPr>
              <p:spPr>
                <a:xfrm>
                  <a:off x="3090275" y="4387805"/>
                  <a:ext cx="182910" cy="18291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517" name="Gruppieren 516">
                <a:extLst>
                  <a:ext uri="{FF2B5EF4-FFF2-40B4-BE49-F238E27FC236}">
                    <a16:creationId xmlns:a16="http://schemas.microsoft.com/office/drawing/2014/main" id="{7559EF2B-EBE3-41BB-98E1-1AED8F1EA2AE}"/>
                  </a:ext>
                </a:extLst>
              </p:cNvPr>
              <p:cNvGrpSpPr/>
              <p:nvPr/>
            </p:nvGrpSpPr>
            <p:grpSpPr>
              <a:xfrm>
                <a:off x="5437967" y="2654854"/>
                <a:ext cx="182910" cy="1915059"/>
                <a:chOff x="3090275" y="2655656"/>
                <a:chExt cx="182910" cy="1915059"/>
              </a:xfrm>
            </p:grpSpPr>
            <p:sp>
              <p:nvSpPr>
                <p:cNvPr id="518" name="Rechteck 517">
                  <a:extLst>
                    <a:ext uri="{FF2B5EF4-FFF2-40B4-BE49-F238E27FC236}">
                      <a16:creationId xmlns:a16="http://schemas.microsoft.com/office/drawing/2014/main" id="{64600BFA-098D-4DAF-99C5-D732159B07B7}"/>
                    </a:ext>
                  </a:extLst>
                </p:cNvPr>
                <p:cNvSpPr/>
                <p:nvPr/>
              </p:nvSpPr>
              <p:spPr>
                <a:xfrm>
                  <a:off x="3090275" y="2655656"/>
                  <a:ext cx="182910" cy="18291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19" name="Rechteck 518">
                  <a:extLst>
                    <a:ext uri="{FF2B5EF4-FFF2-40B4-BE49-F238E27FC236}">
                      <a16:creationId xmlns:a16="http://schemas.microsoft.com/office/drawing/2014/main" id="{840F9449-A0C2-45E9-8DAF-6A03A356EA22}"/>
                    </a:ext>
                  </a:extLst>
                </p:cNvPr>
                <p:cNvSpPr/>
                <p:nvPr/>
              </p:nvSpPr>
              <p:spPr>
                <a:xfrm>
                  <a:off x="3090275" y="2851394"/>
                  <a:ext cx="182910" cy="18291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20" name="Rechteck 519">
                  <a:extLst>
                    <a:ext uri="{FF2B5EF4-FFF2-40B4-BE49-F238E27FC236}">
                      <a16:creationId xmlns:a16="http://schemas.microsoft.com/office/drawing/2014/main" id="{8E0EDE2F-92CD-432B-936C-EC3512B16ABC}"/>
                    </a:ext>
                  </a:extLst>
                </p:cNvPr>
                <p:cNvSpPr/>
                <p:nvPr/>
              </p:nvSpPr>
              <p:spPr>
                <a:xfrm>
                  <a:off x="3090275" y="3047132"/>
                  <a:ext cx="182910" cy="18291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21" name="Rechteck 520">
                  <a:extLst>
                    <a:ext uri="{FF2B5EF4-FFF2-40B4-BE49-F238E27FC236}">
                      <a16:creationId xmlns:a16="http://schemas.microsoft.com/office/drawing/2014/main" id="{3A219151-6814-4233-B6F2-50BF8D92130A}"/>
                    </a:ext>
                  </a:extLst>
                </p:cNvPr>
                <p:cNvSpPr/>
                <p:nvPr/>
              </p:nvSpPr>
              <p:spPr>
                <a:xfrm>
                  <a:off x="3090275" y="3242870"/>
                  <a:ext cx="182910" cy="18291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22" name="Rechteck 521">
                  <a:extLst>
                    <a:ext uri="{FF2B5EF4-FFF2-40B4-BE49-F238E27FC236}">
                      <a16:creationId xmlns:a16="http://schemas.microsoft.com/office/drawing/2014/main" id="{7229339B-762B-44F5-A5CD-A1F41CB019C6}"/>
                    </a:ext>
                  </a:extLst>
                </p:cNvPr>
                <p:cNvSpPr/>
                <p:nvPr/>
              </p:nvSpPr>
              <p:spPr>
                <a:xfrm>
                  <a:off x="3090275" y="3428776"/>
                  <a:ext cx="182910" cy="18291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23" name="Rechteck 522">
                  <a:extLst>
                    <a:ext uri="{FF2B5EF4-FFF2-40B4-BE49-F238E27FC236}">
                      <a16:creationId xmlns:a16="http://schemas.microsoft.com/office/drawing/2014/main" id="{B14A2BA3-3F3C-42E4-994F-23D830A30C61}"/>
                    </a:ext>
                  </a:extLst>
                </p:cNvPr>
                <p:cNvSpPr/>
                <p:nvPr/>
              </p:nvSpPr>
              <p:spPr>
                <a:xfrm>
                  <a:off x="3090275" y="3614682"/>
                  <a:ext cx="182910" cy="18291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24" name="Rechteck 523">
                  <a:extLst>
                    <a:ext uri="{FF2B5EF4-FFF2-40B4-BE49-F238E27FC236}">
                      <a16:creationId xmlns:a16="http://schemas.microsoft.com/office/drawing/2014/main" id="{FCBCCF68-F189-45BE-813C-14A07F1B8C40}"/>
                    </a:ext>
                  </a:extLst>
                </p:cNvPr>
                <p:cNvSpPr/>
                <p:nvPr/>
              </p:nvSpPr>
              <p:spPr>
                <a:xfrm>
                  <a:off x="3090275" y="3800588"/>
                  <a:ext cx="182910" cy="18291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25" name="Rechteck 524">
                  <a:extLst>
                    <a:ext uri="{FF2B5EF4-FFF2-40B4-BE49-F238E27FC236}">
                      <a16:creationId xmlns:a16="http://schemas.microsoft.com/office/drawing/2014/main" id="{0E297F27-FF97-4181-955A-125D4A0A3B38}"/>
                    </a:ext>
                  </a:extLst>
                </p:cNvPr>
                <p:cNvSpPr/>
                <p:nvPr/>
              </p:nvSpPr>
              <p:spPr>
                <a:xfrm>
                  <a:off x="3090275" y="3996326"/>
                  <a:ext cx="182910" cy="18291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26" name="Rechteck 525">
                  <a:extLst>
                    <a:ext uri="{FF2B5EF4-FFF2-40B4-BE49-F238E27FC236}">
                      <a16:creationId xmlns:a16="http://schemas.microsoft.com/office/drawing/2014/main" id="{E5E43601-408C-48E7-966E-B4696DB42CDD}"/>
                    </a:ext>
                  </a:extLst>
                </p:cNvPr>
                <p:cNvSpPr/>
                <p:nvPr/>
              </p:nvSpPr>
              <p:spPr>
                <a:xfrm>
                  <a:off x="3090275" y="4192064"/>
                  <a:ext cx="182910" cy="18291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27" name="Rechteck 526">
                  <a:extLst>
                    <a:ext uri="{FF2B5EF4-FFF2-40B4-BE49-F238E27FC236}">
                      <a16:creationId xmlns:a16="http://schemas.microsoft.com/office/drawing/2014/main" id="{E3B1E151-2C97-41F9-AE01-D9667F22CD19}"/>
                    </a:ext>
                  </a:extLst>
                </p:cNvPr>
                <p:cNvSpPr/>
                <p:nvPr/>
              </p:nvSpPr>
              <p:spPr>
                <a:xfrm>
                  <a:off x="3090275" y="4387805"/>
                  <a:ext cx="182910" cy="18291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528" name="Gruppieren 527">
                <a:extLst>
                  <a:ext uri="{FF2B5EF4-FFF2-40B4-BE49-F238E27FC236}">
                    <a16:creationId xmlns:a16="http://schemas.microsoft.com/office/drawing/2014/main" id="{F195F79C-5927-4BB0-8BC5-06D9796EF678}"/>
                  </a:ext>
                </a:extLst>
              </p:cNvPr>
              <p:cNvGrpSpPr/>
              <p:nvPr/>
            </p:nvGrpSpPr>
            <p:grpSpPr>
              <a:xfrm>
                <a:off x="5829249" y="2654854"/>
                <a:ext cx="182910" cy="1915059"/>
                <a:chOff x="3090275" y="2655656"/>
                <a:chExt cx="182910" cy="1915059"/>
              </a:xfrm>
            </p:grpSpPr>
            <p:sp>
              <p:nvSpPr>
                <p:cNvPr id="529" name="Rechteck 528">
                  <a:extLst>
                    <a:ext uri="{FF2B5EF4-FFF2-40B4-BE49-F238E27FC236}">
                      <a16:creationId xmlns:a16="http://schemas.microsoft.com/office/drawing/2014/main" id="{AB508DC7-1986-4B1A-B23E-BDF175BA582E}"/>
                    </a:ext>
                  </a:extLst>
                </p:cNvPr>
                <p:cNvSpPr/>
                <p:nvPr/>
              </p:nvSpPr>
              <p:spPr>
                <a:xfrm>
                  <a:off x="3090275" y="2655656"/>
                  <a:ext cx="182910" cy="18291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30" name="Rechteck 529">
                  <a:extLst>
                    <a:ext uri="{FF2B5EF4-FFF2-40B4-BE49-F238E27FC236}">
                      <a16:creationId xmlns:a16="http://schemas.microsoft.com/office/drawing/2014/main" id="{82374057-4374-4982-BADC-B8FE52E6DA4E}"/>
                    </a:ext>
                  </a:extLst>
                </p:cNvPr>
                <p:cNvSpPr/>
                <p:nvPr/>
              </p:nvSpPr>
              <p:spPr>
                <a:xfrm>
                  <a:off x="3090275" y="2851394"/>
                  <a:ext cx="182910" cy="18291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31" name="Rechteck 530">
                  <a:extLst>
                    <a:ext uri="{FF2B5EF4-FFF2-40B4-BE49-F238E27FC236}">
                      <a16:creationId xmlns:a16="http://schemas.microsoft.com/office/drawing/2014/main" id="{3F370C3C-E548-4694-A13C-249957EBFBE1}"/>
                    </a:ext>
                  </a:extLst>
                </p:cNvPr>
                <p:cNvSpPr/>
                <p:nvPr/>
              </p:nvSpPr>
              <p:spPr>
                <a:xfrm>
                  <a:off x="3090275" y="3047132"/>
                  <a:ext cx="182910" cy="18291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32" name="Rechteck 531">
                  <a:extLst>
                    <a:ext uri="{FF2B5EF4-FFF2-40B4-BE49-F238E27FC236}">
                      <a16:creationId xmlns:a16="http://schemas.microsoft.com/office/drawing/2014/main" id="{398A4680-CBB4-4464-B48C-33EED2D0F3B7}"/>
                    </a:ext>
                  </a:extLst>
                </p:cNvPr>
                <p:cNvSpPr/>
                <p:nvPr/>
              </p:nvSpPr>
              <p:spPr>
                <a:xfrm>
                  <a:off x="3090275" y="3242870"/>
                  <a:ext cx="182910" cy="18291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33" name="Rechteck 532">
                  <a:extLst>
                    <a:ext uri="{FF2B5EF4-FFF2-40B4-BE49-F238E27FC236}">
                      <a16:creationId xmlns:a16="http://schemas.microsoft.com/office/drawing/2014/main" id="{7177D55D-283B-4FB9-B72D-D98021CBB602}"/>
                    </a:ext>
                  </a:extLst>
                </p:cNvPr>
                <p:cNvSpPr/>
                <p:nvPr/>
              </p:nvSpPr>
              <p:spPr>
                <a:xfrm>
                  <a:off x="3090275" y="3428776"/>
                  <a:ext cx="182910" cy="18291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34" name="Rechteck 533">
                  <a:extLst>
                    <a:ext uri="{FF2B5EF4-FFF2-40B4-BE49-F238E27FC236}">
                      <a16:creationId xmlns:a16="http://schemas.microsoft.com/office/drawing/2014/main" id="{DFE6FE02-C5FA-43B2-9800-B61FF95B0E12}"/>
                    </a:ext>
                  </a:extLst>
                </p:cNvPr>
                <p:cNvSpPr/>
                <p:nvPr/>
              </p:nvSpPr>
              <p:spPr>
                <a:xfrm>
                  <a:off x="3090275" y="3614682"/>
                  <a:ext cx="182910" cy="18291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35" name="Rechteck 534">
                  <a:extLst>
                    <a:ext uri="{FF2B5EF4-FFF2-40B4-BE49-F238E27FC236}">
                      <a16:creationId xmlns:a16="http://schemas.microsoft.com/office/drawing/2014/main" id="{CB1CA650-BDDB-4E0A-8AC9-7935B23080A8}"/>
                    </a:ext>
                  </a:extLst>
                </p:cNvPr>
                <p:cNvSpPr/>
                <p:nvPr/>
              </p:nvSpPr>
              <p:spPr>
                <a:xfrm>
                  <a:off x="3090275" y="3800588"/>
                  <a:ext cx="182910" cy="18291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36" name="Rechteck 535">
                  <a:extLst>
                    <a:ext uri="{FF2B5EF4-FFF2-40B4-BE49-F238E27FC236}">
                      <a16:creationId xmlns:a16="http://schemas.microsoft.com/office/drawing/2014/main" id="{CBC21D8A-3312-4823-99AE-6A2C1E64B641}"/>
                    </a:ext>
                  </a:extLst>
                </p:cNvPr>
                <p:cNvSpPr/>
                <p:nvPr/>
              </p:nvSpPr>
              <p:spPr>
                <a:xfrm>
                  <a:off x="3090275" y="3996326"/>
                  <a:ext cx="182910" cy="18291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37" name="Rechteck 536">
                  <a:extLst>
                    <a:ext uri="{FF2B5EF4-FFF2-40B4-BE49-F238E27FC236}">
                      <a16:creationId xmlns:a16="http://schemas.microsoft.com/office/drawing/2014/main" id="{56A07D12-6B1A-41E8-9195-C2D6B7896BA6}"/>
                    </a:ext>
                  </a:extLst>
                </p:cNvPr>
                <p:cNvSpPr/>
                <p:nvPr/>
              </p:nvSpPr>
              <p:spPr>
                <a:xfrm>
                  <a:off x="3090275" y="4192064"/>
                  <a:ext cx="182910" cy="18291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38" name="Rechteck 537">
                  <a:extLst>
                    <a:ext uri="{FF2B5EF4-FFF2-40B4-BE49-F238E27FC236}">
                      <a16:creationId xmlns:a16="http://schemas.microsoft.com/office/drawing/2014/main" id="{4D2CA32E-4D9D-41F7-903C-46DD57A862BE}"/>
                    </a:ext>
                  </a:extLst>
                </p:cNvPr>
                <p:cNvSpPr/>
                <p:nvPr/>
              </p:nvSpPr>
              <p:spPr>
                <a:xfrm>
                  <a:off x="3090275" y="4387805"/>
                  <a:ext cx="182910" cy="18291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539" name="Gruppieren 538">
                <a:extLst>
                  <a:ext uri="{FF2B5EF4-FFF2-40B4-BE49-F238E27FC236}">
                    <a16:creationId xmlns:a16="http://schemas.microsoft.com/office/drawing/2014/main" id="{91A6C3EE-4A34-43A9-9AC5-765EFFDB310A}"/>
                  </a:ext>
                </a:extLst>
              </p:cNvPr>
              <p:cNvGrpSpPr/>
              <p:nvPr/>
            </p:nvGrpSpPr>
            <p:grpSpPr>
              <a:xfrm>
                <a:off x="6220531" y="2654854"/>
                <a:ext cx="182910" cy="1915059"/>
                <a:chOff x="3090275" y="2655656"/>
                <a:chExt cx="182910" cy="1915059"/>
              </a:xfrm>
            </p:grpSpPr>
            <p:sp>
              <p:nvSpPr>
                <p:cNvPr id="540" name="Rechteck 539">
                  <a:extLst>
                    <a:ext uri="{FF2B5EF4-FFF2-40B4-BE49-F238E27FC236}">
                      <a16:creationId xmlns:a16="http://schemas.microsoft.com/office/drawing/2014/main" id="{154E6A75-6A54-4C2D-9735-E282F72B57F1}"/>
                    </a:ext>
                  </a:extLst>
                </p:cNvPr>
                <p:cNvSpPr/>
                <p:nvPr/>
              </p:nvSpPr>
              <p:spPr>
                <a:xfrm>
                  <a:off x="3090275" y="2655656"/>
                  <a:ext cx="182910" cy="18291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41" name="Rechteck 540">
                  <a:extLst>
                    <a:ext uri="{FF2B5EF4-FFF2-40B4-BE49-F238E27FC236}">
                      <a16:creationId xmlns:a16="http://schemas.microsoft.com/office/drawing/2014/main" id="{9E962F2D-25FE-4A97-8A80-BF1CCB33F26C}"/>
                    </a:ext>
                  </a:extLst>
                </p:cNvPr>
                <p:cNvSpPr/>
                <p:nvPr/>
              </p:nvSpPr>
              <p:spPr>
                <a:xfrm>
                  <a:off x="3090275" y="2851394"/>
                  <a:ext cx="182910" cy="18291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42" name="Rechteck 541">
                  <a:extLst>
                    <a:ext uri="{FF2B5EF4-FFF2-40B4-BE49-F238E27FC236}">
                      <a16:creationId xmlns:a16="http://schemas.microsoft.com/office/drawing/2014/main" id="{67F535D5-B778-4C76-9D64-603DCB3E4AF4}"/>
                    </a:ext>
                  </a:extLst>
                </p:cNvPr>
                <p:cNvSpPr/>
                <p:nvPr/>
              </p:nvSpPr>
              <p:spPr>
                <a:xfrm>
                  <a:off x="3090275" y="3047132"/>
                  <a:ext cx="182910" cy="18291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43" name="Rechteck 542">
                  <a:extLst>
                    <a:ext uri="{FF2B5EF4-FFF2-40B4-BE49-F238E27FC236}">
                      <a16:creationId xmlns:a16="http://schemas.microsoft.com/office/drawing/2014/main" id="{8C1D1715-98D1-44FF-95FE-55AE3E485574}"/>
                    </a:ext>
                  </a:extLst>
                </p:cNvPr>
                <p:cNvSpPr/>
                <p:nvPr/>
              </p:nvSpPr>
              <p:spPr>
                <a:xfrm>
                  <a:off x="3090275" y="3242870"/>
                  <a:ext cx="182910" cy="18291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44" name="Rechteck 543">
                  <a:extLst>
                    <a:ext uri="{FF2B5EF4-FFF2-40B4-BE49-F238E27FC236}">
                      <a16:creationId xmlns:a16="http://schemas.microsoft.com/office/drawing/2014/main" id="{23DE9213-F48C-46BC-A472-C97125814FCB}"/>
                    </a:ext>
                  </a:extLst>
                </p:cNvPr>
                <p:cNvSpPr/>
                <p:nvPr/>
              </p:nvSpPr>
              <p:spPr>
                <a:xfrm>
                  <a:off x="3090275" y="3428776"/>
                  <a:ext cx="182910" cy="18291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45" name="Rechteck 544">
                  <a:extLst>
                    <a:ext uri="{FF2B5EF4-FFF2-40B4-BE49-F238E27FC236}">
                      <a16:creationId xmlns:a16="http://schemas.microsoft.com/office/drawing/2014/main" id="{4CE36C6B-E501-443D-83D5-532706303441}"/>
                    </a:ext>
                  </a:extLst>
                </p:cNvPr>
                <p:cNvSpPr/>
                <p:nvPr/>
              </p:nvSpPr>
              <p:spPr>
                <a:xfrm>
                  <a:off x="3090275" y="3614682"/>
                  <a:ext cx="182910" cy="18291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46" name="Rechteck 545">
                  <a:extLst>
                    <a:ext uri="{FF2B5EF4-FFF2-40B4-BE49-F238E27FC236}">
                      <a16:creationId xmlns:a16="http://schemas.microsoft.com/office/drawing/2014/main" id="{19047810-887F-4E47-A604-C93F2D34DD04}"/>
                    </a:ext>
                  </a:extLst>
                </p:cNvPr>
                <p:cNvSpPr/>
                <p:nvPr/>
              </p:nvSpPr>
              <p:spPr>
                <a:xfrm>
                  <a:off x="3090275" y="3800588"/>
                  <a:ext cx="182910" cy="18291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47" name="Rechteck 546">
                  <a:extLst>
                    <a:ext uri="{FF2B5EF4-FFF2-40B4-BE49-F238E27FC236}">
                      <a16:creationId xmlns:a16="http://schemas.microsoft.com/office/drawing/2014/main" id="{2AF2A9CD-ED1D-44B9-9B80-A8740ABD7634}"/>
                    </a:ext>
                  </a:extLst>
                </p:cNvPr>
                <p:cNvSpPr/>
                <p:nvPr/>
              </p:nvSpPr>
              <p:spPr>
                <a:xfrm>
                  <a:off x="3090275" y="3996326"/>
                  <a:ext cx="182910" cy="18291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48" name="Rechteck 547">
                  <a:extLst>
                    <a:ext uri="{FF2B5EF4-FFF2-40B4-BE49-F238E27FC236}">
                      <a16:creationId xmlns:a16="http://schemas.microsoft.com/office/drawing/2014/main" id="{CF86A785-7E58-4876-8E76-AED0929526AF}"/>
                    </a:ext>
                  </a:extLst>
                </p:cNvPr>
                <p:cNvSpPr/>
                <p:nvPr/>
              </p:nvSpPr>
              <p:spPr>
                <a:xfrm>
                  <a:off x="3090275" y="4192064"/>
                  <a:ext cx="182910" cy="18291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49" name="Rechteck 548">
                  <a:extLst>
                    <a:ext uri="{FF2B5EF4-FFF2-40B4-BE49-F238E27FC236}">
                      <a16:creationId xmlns:a16="http://schemas.microsoft.com/office/drawing/2014/main" id="{73F4CFCB-9EE4-4F8F-B422-304EB94EEB37}"/>
                    </a:ext>
                  </a:extLst>
                </p:cNvPr>
                <p:cNvSpPr/>
                <p:nvPr/>
              </p:nvSpPr>
              <p:spPr>
                <a:xfrm>
                  <a:off x="3090275" y="4387805"/>
                  <a:ext cx="182910" cy="18291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550" name="Gruppieren 549">
                <a:extLst>
                  <a:ext uri="{FF2B5EF4-FFF2-40B4-BE49-F238E27FC236}">
                    <a16:creationId xmlns:a16="http://schemas.microsoft.com/office/drawing/2014/main" id="{134CBEEE-6B1E-473E-AC40-824A47C4CDE0}"/>
                  </a:ext>
                </a:extLst>
              </p:cNvPr>
              <p:cNvGrpSpPr/>
              <p:nvPr/>
            </p:nvGrpSpPr>
            <p:grpSpPr>
              <a:xfrm>
                <a:off x="6611813" y="2654854"/>
                <a:ext cx="182910" cy="1915059"/>
                <a:chOff x="3090275" y="2655656"/>
                <a:chExt cx="182910" cy="1915059"/>
              </a:xfrm>
            </p:grpSpPr>
            <p:sp>
              <p:nvSpPr>
                <p:cNvPr id="551" name="Rechteck 550">
                  <a:extLst>
                    <a:ext uri="{FF2B5EF4-FFF2-40B4-BE49-F238E27FC236}">
                      <a16:creationId xmlns:a16="http://schemas.microsoft.com/office/drawing/2014/main" id="{60847335-1A95-4139-ABF3-06036C8F9072}"/>
                    </a:ext>
                  </a:extLst>
                </p:cNvPr>
                <p:cNvSpPr/>
                <p:nvPr/>
              </p:nvSpPr>
              <p:spPr>
                <a:xfrm>
                  <a:off x="3090275" y="2655656"/>
                  <a:ext cx="182910" cy="18291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52" name="Rechteck 551">
                  <a:extLst>
                    <a:ext uri="{FF2B5EF4-FFF2-40B4-BE49-F238E27FC236}">
                      <a16:creationId xmlns:a16="http://schemas.microsoft.com/office/drawing/2014/main" id="{797BFC20-E523-4962-BDED-B508A7402630}"/>
                    </a:ext>
                  </a:extLst>
                </p:cNvPr>
                <p:cNvSpPr/>
                <p:nvPr/>
              </p:nvSpPr>
              <p:spPr>
                <a:xfrm>
                  <a:off x="3090275" y="2851394"/>
                  <a:ext cx="182910" cy="18291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53" name="Rechteck 552">
                  <a:extLst>
                    <a:ext uri="{FF2B5EF4-FFF2-40B4-BE49-F238E27FC236}">
                      <a16:creationId xmlns:a16="http://schemas.microsoft.com/office/drawing/2014/main" id="{2EC74CFF-3401-4274-8F76-61073BC60701}"/>
                    </a:ext>
                  </a:extLst>
                </p:cNvPr>
                <p:cNvSpPr/>
                <p:nvPr/>
              </p:nvSpPr>
              <p:spPr>
                <a:xfrm>
                  <a:off x="3090275" y="3047132"/>
                  <a:ext cx="182910" cy="18291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54" name="Rechteck 553">
                  <a:extLst>
                    <a:ext uri="{FF2B5EF4-FFF2-40B4-BE49-F238E27FC236}">
                      <a16:creationId xmlns:a16="http://schemas.microsoft.com/office/drawing/2014/main" id="{FE91169D-DF30-45A4-AF5B-A3EB0C2AAE47}"/>
                    </a:ext>
                  </a:extLst>
                </p:cNvPr>
                <p:cNvSpPr/>
                <p:nvPr/>
              </p:nvSpPr>
              <p:spPr>
                <a:xfrm>
                  <a:off x="3090275" y="3242870"/>
                  <a:ext cx="182910" cy="18291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55" name="Rechteck 554">
                  <a:extLst>
                    <a:ext uri="{FF2B5EF4-FFF2-40B4-BE49-F238E27FC236}">
                      <a16:creationId xmlns:a16="http://schemas.microsoft.com/office/drawing/2014/main" id="{F66FA5C2-5DEB-4890-968D-25C4E392351E}"/>
                    </a:ext>
                  </a:extLst>
                </p:cNvPr>
                <p:cNvSpPr/>
                <p:nvPr/>
              </p:nvSpPr>
              <p:spPr>
                <a:xfrm>
                  <a:off x="3090275" y="3428776"/>
                  <a:ext cx="182910" cy="18291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56" name="Rechteck 555">
                  <a:extLst>
                    <a:ext uri="{FF2B5EF4-FFF2-40B4-BE49-F238E27FC236}">
                      <a16:creationId xmlns:a16="http://schemas.microsoft.com/office/drawing/2014/main" id="{D1C0D590-079A-4576-B8B0-220AD6E9084D}"/>
                    </a:ext>
                  </a:extLst>
                </p:cNvPr>
                <p:cNvSpPr/>
                <p:nvPr/>
              </p:nvSpPr>
              <p:spPr>
                <a:xfrm>
                  <a:off x="3090275" y="3614682"/>
                  <a:ext cx="182910" cy="18291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57" name="Rechteck 556">
                  <a:extLst>
                    <a:ext uri="{FF2B5EF4-FFF2-40B4-BE49-F238E27FC236}">
                      <a16:creationId xmlns:a16="http://schemas.microsoft.com/office/drawing/2014/main" id="{B46004D3-90FA-4692-BD91-C310235F4151}"/>
                    </a:ext>
                  </a:extLst>
                </p:cNvPr>
                <p:cNvSpPr/>
                <p:nvPr/>
              </p:nvSpPr>
              <p:spPr>
                <a:xfrm>
                  <a:off x="3090275" y="3800588"/>
                  <a:ext cx="182910" cy="18291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58" name="Rechteck 557">
                  <a:extLst>
                    <a:ext uri="{FF2B5EF4-FFF2-40B4-BE49-F238E27FC236}">
                      <a16:creationId xmlns:a16="http://schemas.microsoft.com/office/drawing/2014/main" id="{AD2E7B1C-15DE-4736-8C68-68C36E416E82}"/>
                    </a:ext>
                  </a:extLst>
                </p:cNvPr>
                <p:cNvSpPr/>
                <p:nvPr/>
              </p:nvSpPr>
              <p:spPr>
                <a:xfrm>
                  <a:off x="3090275" y="3996326"/>
                  <a:ext cx="182910" cy="18291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59" name="Rechteck 558">
                  <a:extLst>
                    <a:ext uri="{FF2B5EF4-FFF2-40B4-BE49-F238E27FC236}">
                      <a16:creationId xmlns:a16="http://schemas.microsoft.com/office/drawing/2014/main" id="{DE2B58CD-EE5C-487B-9DF5-67FF4FF54C9F}"/>
                    </a:ext>
                  </a:extLst>
                </p:cNvPr>
                <p:cNvSpPr/>
                <p:nvPr/>
              </p:nvSpPr>
              <p:spPr>
                <a:xfrm>
                  <a:off x="3090275" y="4192064"/>
                  <a:ext cx="182910" cy="18291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60" name="Rechteck 559">
                  <a:extLst>
                    <a:ext uri="{FF2B5EF4-FFF2-40B4-BE49-F238E27FC236}">
                      <a16:creationId xmlns:a16="http://schemas.microsoft.com/office/drawing/2014/main" id="{F6D83849-375C-49DE-9170-D36235741617}"/>
                    </a:ext>
                  </a:extLst>
                </p:cNvPr>
                <p:cNvSpPr/>
                <p:nvPr/>
              </p:nvSpPr>
              <p:spPr>
                <a:xfrm>
                  <a:off x="3090275" y="4387805"/>
                  <a:ext cx="182910" cy="18291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561" name="Gruppieren 560">
                <a:extLst>
                  <a:ext uri="{FF2B5EF4-FFF2-40B4-BE49-F238E27FC236}">
                    <a16:creationId xmlns:a16="http://schemas.microsoft.com/office/drawing/2014/main" id="{4887CAD2-020D-4195-AE2B-26F06577B12B}"/>
                  </a:ext>
                </a:extLst>
              </p:cNvPr>
              <p:cNvGrpSpPr/>
              <p:nvPr/>
            </p:nvGrpSpPr>
            <p:grpSpPr>
              <a:xfrm>
                <a:off x="7003095" y="2654854"/>
                <a:ext cx="182910" cy="1915059"/>
                <a:chOff x="3090275" y="2655656"/>
                <a:chExt cx="182910" cy="1915059"/>
              </a:xfrm>
            </p:grpSpPr>
            <p:sp>
              <p:nvSpPr>
                <p:cNvPr id="562" name="Rechteck 561">
                  <a:extLst>
                    <a:ext uri="{FF2B5EF4-FFF2-40B4-BE49-F238E27FC236}">
                      <a16:creationId xmlns:a16="http://schemas.microsoft.com/office/drawing/2014/main" id="{2AAC684D-F259-4B50-9DC3-04232A864623}"/>
                    </a:ext>
                  </a:extLst>
                </p:cNvPr>
                <p:cNvSpPr/>
                <p:nvPr/>
              </p:nvSpPr>
              <p:spPr>
                <a:xfrm>
                  <a:off x="3090275" y="2655656"/>
                  <a:ext cx="182910" cy="18291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63" name="Rechteck 562">
                  <a:extLst>
                    <a:ext uri="{FF2B5EF4-FFF2-40B4-BE49-F238E27FC236}">
                      <a16:creationId xmlns:a16="http://schemas.microsoft.com/office/drawing/2014/main" id="{7E8A9733-1496-42F3-81BF-5CEDE884CAA2}"/>
                    </a:ext>
                  </a:extLst>
                </p:cNvPr>
                <p:cNvSpPr/>
                <p:nvPr/>
              </p:nvSpPr>
              <p:spPr>
                <a:xfrm>
                  <a:off x="3090275" y="2851394"/>
                  <a:ext cx="182910" cy="18291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64" name="Rechteck 563">
                  <a:extLst>
                    <a:ext uri="{FF2B5EF4-FFF2-40B4-BE49-F238E27FC236}">
                      <a16:creationId xmlns:a16="http://schemas.microsoft.com/office/drawing/2014/main" id="{AEB5F685-E052-45B0-B9B5-575832589B61}"/>
                    </a:ext>
                  </a:extLst>
                </p:cNvPr>
                <p:cNvSpPr/>
                <p:nvPr/>
              </p:nvSpPr>
              <p:spPr>
                <a:xfrm>
                  <a:off x="3090275" y="3047132"/>
                  <a:ext cx="182910" cy="18291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65" name="Rechteck 564">
                  <a:extLst>
                    <a:ext uri="{FF2B5EF4-FFF2-40B4-BE49-F238E27FC236}">
                      <a16:creationId xmlns:a16="http://schemas.microsoft.com/office/drawing/2014/main" id="{649D373D-9D14-4710-B2FF-6E499E99B95B}"/>
                    </a:ext>
                  </a:extLst>
                </p:cNvPr>
                <p:cNvSpPr/>
                <p:nvPr/>
              </p:nvSpPr>
              <p:spPr>
                <a:xfrm>
                  <a:off x="3090275" y="3242870"/>
                  <a:ext cx="182910" cy="18291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66" name="Rechteck 565">
                  <a:extLst>
                    <a:ext uri="{FF2B5EF4-FFF2-40B4-BE49-F238E27FC236}">
                      <a16:creationId xmlns:a16="http://schemas.microsoft.com/office/drawing/2014/main" id="{C3157C1A-BA08-47C6-9F46-47E5E57B7A6F}"/>
                    </a:ext>
                  </a:extLst>
                </p:cNvPr>
                <p:cNvSpPr/>
                <p:nvPr/>
              </p:nvSpPr>
              <p:spPr>
                <a:xfrm>
                  <a:off x="3090275" y="3428776"/>
                  <a:ext cx="182910" cy="18291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67" name="Rechteck 566">
                  <a:extLst>
                    <a:ext uri="{FF2B5EF4-FFF2-40B4-BE49-F238E27FC236}">
                      <a16:creationId xmlns:a16="http://schemas.microsoft.com/office/drawing/2014/main" id="{A458FCF6-6630-40F8-A478-11B5FD4E5B5C}"/>
                    </a:ext>
                  </a:extLst>
                </p:cNvPr>
                <p:cNvSpPr/>
                <p:nvPr/>
              </p:nvSpPr>
              <p:spPr>
                <a:xfrm>
                  <a:off x="3090275" y="3614682"/>
                  <a:ext cx="182910" cy="18291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68" name="Rechteck 567">
                  <a:extLst>
                    <a:ext uri="{FF2B5EF4-FFF2-40B4-BE49-F238E27FC236}">
                      <a16:creationId xmlns:a16="http://schemas.microsoft.com/office/drawing/2014/main" id="{B3A47FEB-46D8-4194-8B5D-2BDA4243F6E4}"/>
                    </a:ext>
                  </a:extLst>
                </p:cNvPr>
                <p:cNvSpPr/>
                <p:nvPr/>
              </p:nvSpPr>
              <p:spPr>
                <a:xfrm>
                  <a:off x="3090275" y="3800588"/>
                  <a:ext cx="182910" cy="18291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69" name="Rechteck 568">
                  <a:extLst>
                    <a:ext uri="{FF2B5EF4-FFF2-40B4-BE49-F238E27FC236}">
                      <a16:creationId xmlns:a16="http://schemas.microsoft.com/office/drawing/2014/main" id="{3BF1D6D6-2F01-452C-82DE-A36D5FE80FE9}"/>
                    </a:ext>
                  </a:extLst>
                </p:cNvPr>
                <p:cNvSpPr/>
                <p:nvPr/>
              </p:nvSpPr>
              <p:spPr>
                <a:xfrm>
                  <a:off x="3090275" y="3996326"/>
                  <a:ext cx="182910" cy="18291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70" name="Rechteck 569">
                  <a:extLst>
                    <a:ext uri="{FF2B5EF4-FFF2-40B4-BE49-F238E27FC236}">
                      <a16:creationId xmlns:a16="http://schemas.microsoft.com/office/drawing/2014/main" id="{7DA2FD92-4F41-45BE-A40E-3ECFB9178E87}"/>
                    </a:ext>
                  </a:extLst>
                </p:cNvPr>
                <p:cNvSpPr/>
                <p:nvPr/>
              </p:nvSpPr>
              <p:spPr>
                <a:xfrm>
                  <a:off x="3090275" y="4192064"/>
                  <a:ext cx="182910" cy="18291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71" name="Rechteck 570">
                  <a:extLst>
                    <a:ext uri="{FF2B5EF4-FFF2-40B4-BE49-F238E27FC236}">
                      <a16:creationId xmlns:a16="http://schemas.microsoft.com/office/drawing/2014/main" id="{8C890C79-6F72-4CF4-9324-F284CAAEB8DE}"/>
                    </a:ext>
                  </a:extLst>
                </p:cNvPr>
                <p:cNvSpPr/>
                <p:nvPr/>
              </p:nvSpPr>
              <p:spPr>
                <a:xfrm>
                  <a:off x="3090275" y="4387805"/>
                  <a:ext cx="182910" cy="18291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572" name="Gruppieren 571">
                <a:extLst>
                  <a:ext uri="{FF2B5EF4-FFF2-40B4-BE49-F238E27FC236}">
                    <a16:creationId xmlns:a16="http://schemas.microsoft.com/office/drawing/2014/main" id="{4C2FCB73-49F1-4813-BCA9-4D0F4117EEA5}"/>
                  </a:ext>
                </a:extLst>
              </p:cNvPr>
              <p:cNvGrpSpPr/>
              <p:nvPr/>
            </p:nvGrpSpPr>
            <p:grpSpPr>
              <a:xfrm>
                <a:off x="7394377" y="2654854"/>
                <a:ext cx="182910" cy="1915059"/>
                <a:chOff x="3090275" y="2655656"/>
                <a:chExt cx="182910" cy="1915059"/>
              </a:xfrm>
            </p:grpSpPr>
            <p:sp>
              <p:nvSpPr>
                <p:cNvPr id="573" name="Rechteck 572">
                  <a:extLst>
                    <a:ext uri="{FF2B5EF4-FFF2-40B4-BE49-F238E27FC236}">
                      <a16:creationId xmlns:a16="http://schemas.microsoft.com/office/drawing/2014/main" id="{8185F6B1-8AF2-4460-BC37-CEC12819A473}"/>
                    </a:ext>
                  </a:extLst>
                </p:cNvPr>
                <p:cNvSpPr/>
                <p:nvPr/>
              </p:nvSpPr>
              <p:spPr>
                <a:xfrm>
                  <a:off x="3090275" y="2655656"/>
                  <a:ext cx="182910" cy="18291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74" name="Rechteck 573">
                  <a:extLst>
                    <a:ext uri="{FF2B5EF4-FFF2-40B4-BE49-F238E27FC236}">
                      <a16:creationId xmlns:a16="http://schemas.microsoft.com/office/drawing/2014/main" id="{56F953A0-9923-4F88-91CC-22E3286EA49A}"/>
                    </a:ext>
                  </a:extLst>
                </p:cNvPr>
                <p:cNvSpPr/>
                <p:nvPr/>
              </p:nvSpPr>
              <p:spPr>
                <a:xfrm>
                  <a:off x="3090275" y="2851394"/>
                  <a:ext cx="182910" cy="18291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75" name="Rechteck 574">
                  <a:extLst>
                    <a:ext uri="{FF2B5EF4-FFF2-40B4-BE49-F238E27FC236}">
                      <a16:creationId xmlns:a16="http://schemas.microsoft.com/office/drawing/2014/main" id="{2178EAA3-3AC5-40E3-B3BF-9642E066E348}"/>
                    </a:ext>
                  </a:extLst>
                </p:cNvPr>
                <p:cNvSpPr/>
                <p:nvPr/>
              </p:nvSpPr>
              <p:spPr>
                <a:xfrm>
                  <a:off x="3090275" y="3047132"/>
                  <a:ext cx="182910" cy="18291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76" name="Rechteck 575">
                  <a:extLst>
                    <a:ext uri="{FF2B5EF4-FFF2-40B4-BE49-F238E27FC236}">
                      <a16:creationId xmlns:a16="http://schemas.microsoft.com/office/drawing/2014/main" id="{4BDE2A5C-D8CB-4635-A4BE-D203EB162176}"/>
                    </a:ext>
                  </a:extLst>
                </p:cNvPr>
                <p:cNvSpPr/>
                <p:nvPr/>
              </p:nvSpPr>
              <p:spPr>
                <a:xfrm>
                  <a:off x="3090275" y="3242870"/>
                  <a:ext cx="182910" cy="18291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77" name="Rechteck 576">
                  <a:extLst>
                    <a:ext uri="{FF2B5EF4-FFF2-40B4-BE49-F238E27FC236}">
                      <a16:creationId xmlns:a16="http://schemas.microsoft.com/office/drawing/2014/main" id="{47BDFD9B-6392-4661-A6BE-32D28C4047C1}"/>
                    </a:ext>
                  </a:extLst>
                </p:cNvPr>
                <p:cNvSpPr/>
                <p:nvPr/>
              </p:nvSpPr>
              <p:spPr>
                <a:xfrm>
                  <a:off x="3090275" y="3428776"/>
                  <a:ext cx="182910" cy="18291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78" name="Rechteck 577">
                  <a:extLst>
                    <a:ext uri="{FF2B5EF4-FFF2-40B4-BE49-F238E27FC236}">
                      <a16:creationId xmlns:a16="http://schemas.microsoft.com/office/drawing/2014/main" id="{3B4FD9D8-0ADF-4C7E-8BB7-FDE86F641827}"/>
                    </a:ext>
                  </a:extLst>
                </p:cNvPr>
                <p:cNvSpPr/>
                <p:nvPr/>
              </p:nvSpPr>
              <p:spPr>
                <a:xfrm>
                  <a:off x="3090275" y="3614682"/>
                  <a:ext cx="182910" cy="18291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79" name="Rechteck 578">
                  <a:extLst>
                    <a:ext uri="{FF2B5EF4-FFF2-40B4-BE49-F238E27FC236}">
                      <a16:creationId xmlns:a16="http://schemas.microsoft.com/office/drawing/2014/main" id="{5B467A9C-3D41-49EB-8519-3819F52E7B29}"/>
                    </a:ext>
                  </a:extLst>
                </p:cNvPr>
                <p:cNvSpPr/>
                <p:nvPr/>
              </p:nvSpPr>
              <p:spPr>
                <a:xfrm>
                  <a:off x="3090275" y="3800588"/>
                  <a:ext cx="182910" cy="18291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80" name="Rechteck 579">
                  <a:extLst>
                    <a:ext uri="{FF2B5EF4-FFF2-40B4-BE49-F238E27FC236}">
                      <a16:creationId xmlns:a16="http://schemas.microsoft.com/office/drawing/2014/main" id="{080174E3-FC8B-451D-9573-F62E9EF99D6B}"/>
                    </a:ext>
                  </a:extLst>
                </p:cNvPr>
                <p:cNvSpPr/>
                <p:nvPr/>
              </p:nvSpPr>
              <p:spPr>
                <a:xfrm>
                  <a:off x="3090275" y="3996326"/>
                  <a:ext cx="182910" cy="18291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81" name="Rechteck 580">
                  <a:extLst>
                    <a:ext uri="{FF2B5EF4-FFF2-40B4-BE49-F238E27FC236}">
                      <a16:creationId xmlns:a16="http://schemas.microsoft.com/office/drawing/2014/main" id="{9238241F-8D57-468F-BFF1-866DE66E0C42}"/>
                    </a:ext>
                  </a:extLst>
                </p:cNvPr>
                <p:cNvSpPr/>
                <p:nvPr/>
              </p:nvSpPr>
              <p:spPr>
                <a:xfrm>
                  <a:off x="3090275" y="4192064"/>
                  <a:ext cx="182910" cy="18291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82" name="Rechteck 581">
                  <a:extLst>
                    <a:ext uri="{FF2B5EF4-FFF2-40B4-BE49-F238E27FC236}">
                      <a16:creationId xmlns:a16="http://schemas.microsoft.com/office/drawing/2014/main" id="{8B070BF0-B7A0-4277-BC2E-44C8805FAB1C}"/>
                    </a:ext>
                  </a:extLst>
                </p:cNvPr>
                <p:cNvSpPr/>
                <p:nvPr/>
              </p:nvSpPr>
              <p:spPr>
                <a:xfrm>
                  <a:off x="3090275" y="4387805"/>
                  <a:ext cx="182910" cy="18291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583" name="Gruppieren 582">
                <a:extLst>
                  <a:ext uri="{FF2B5EF4-FFF2-40B4-BE49-F238E27FC236}">
                    <a16:creationId xmlns:a16="http://schemas.microsoft.com/office/drawing/2014/main" id="{3DCC5859-585D-49D7-98E2-B7E085DFB7CA}"/>
                  </a:ext>
                </a:extLst>
              </p:cNvPr>
              <p:cNvGrpSpPr/>
              <p:nvPr/>
            </p:nvGrpSpPr>
            <p:grpSpPr>
              <a:xfrm>
                <a:off x="7785659" y="2654854"/>
                <a:ext cx="182910" cy="1915059"/>
                <a:chOff x="3090275" y="2655656"/>
                <a:chExt cx="182910" cy="1915059"/>
              </a:xfrm>
            </p:grpSpPr>
            <p:sp>
              <p:nvSpPr>
                <p:cNvPr id="584" name="Rechteck 583">
                  <a:extLst>
                    <a:ext uri="{FF2B5EF4-FFF2-40B4-BE49-F238E27FC236}">
                      <a16:creationId xmlns:a16="http://schemas.microsoft.com/office/drawing/2014/main" id="{A2F07001-40B9-448F-9C26-E5FABAB94803}"/>
                    </a:ext>
                  </a:extLst>
                </p:cNvPr>
                <p:cNvSpPr/>
                <p:nvPr/>
              </p:nvSpPr>
              <p:spPr>
                <a:xfrm>
                  <a:off x="3090275" y="2655656"/>
                  <a:ext cx="182910" cy="18291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85" name="Rechteck 584">
                  <a:extLst>
                    <a:ext uri="{FF2B5EF4-FFF2-40B4-BE49-F238E27FC236}">
                      <a16:creationId xmlns:a16="http://schemas.microsoft.com/office/drawing/2014/main" id="{0B2DE7A0-0592-4FB7-88FC-281DA6C82920}"/>
                    </a:ext>
                  </a:extLst>
                </p:cNvPr>
                <p:cNvSpPr/>
                <p:nvPr/>
              </p:nvSpPr>
              <p:spPr>
                <a:xfrm>
                  <a:off x="3090275" y="2851394"/>
                  <a:ext cx="182910" cy="18291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86" name="Rechteck 585">
                  <a:extLst>
                    <a:ext uri="{FF2B5EF4-FFF2-40B4-BE49-F238E27FC236}">
                      <a16:creationId xmlns:a16="http://schemas.microsoft.com/office/drawing/2014/main" id="{4AE1F87A-8B8B-4F3F-AAEC-56780C9297F1}"/>
                    </a:ext>
                  </a:extLst>
                </p:cNvPr>
                <p:cNvSpPr/>
                <p:nvPr/>
              </p:nvSpPr>
              <p:spPr>
                <a:xfrm>
                  <a:off x="3090275" y="3047132"/>
                  <a:ext cx="182910" cy="18291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87" name="Rechteck 586">
                  <a:extLst>
                    <a:ext uri="{FF2B5EF4-FFF2-40B4-BE49-F238E27FC236}">
                      <a16:creationId xmlns:a16="http://schemas.microsoft.com/office/drawing/2014/main" id="{D610A7CD-19C6-429F-85C8-17EAAE79D732}"/>
                    </a:ext>
                  </a:extLst>
                </p:cNvPr>
                <p:cNvSpPr/>
                <p:nvPr/>
              </p:nvSpPr>
              <p:spPr>
                <a:xfrm>
                  <a:off x="3090275" y="3242870"/>
                  <a:ext cx="182910" cy="18291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88" name="Rechteck 587">
                  <a:extLst>
                    <a:ext uri="{FF2B5EF4-FFF2-40B4-BE49-F238E27FC236}">
                      <a16:creationId xmlns:a16="http://schemas.microsoft.com/office/drawing/2014/main" id="{080E4C7E-E658-42A8-91F0-F825D399FC49}"/>
                    </a:ext>
                  </a:extLst>
                </p:cNvPr>
                <p:cNvSpPr/>
                <p:nvPr/>
              </p:nvSpPr>
              <p:spPr>
                <a:xfrm>
                  <a:off x="3090275" y="3428776"/>
                  <a:ext cx="182910" cy="18291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89" name="Rechteck 588">
                  <a:extLst>
                    <a:ext uri="{FF2B5EF4-FFF2-40B4-BE49-F238E27FC236}">
                      <a16:creationId xmlns:a16="http://schemas.microsoft.com/office/drawing/2014/main" id="{F6EE9F05-8891-405B-9546-80C6A7A96601}"/>
                    </a:ext>
                  </a:extLst>
                </p:cNvPr>
                <p:cNvSpPr/>
                <p:nvPr/>
              </p:nvSpPr>
              <p:spPr>
                <a:xfrm>
                  <a:off x="3090275" y="3614682"/>
                  <a:ext cx="182910" cy="18291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90" name="Rechteck 589">
                  <a:extLst>
                    <a:ext uri="{FF2B5EF4-FFF2-40B4-BE49-F238E27FC236}">
                      <a16:creationId xmlns:a16="http://schemas.microsoft.com/office/drawing/2014/main" id="{F5BC37F7-9388-44BE-AC4F-115672F3DC58}"/>
                    </a:ext>
                  </a:extLst>
                </p:cNvPr>
                <p:cNvSpPr/>
                <p:nvPr/>
              </p:nvSpPr>
              <p:spPr>
                <a:xfrm>
                  <a:off x="3090275" y="3800588"/>
                  <a:ext cx="182910" cy="18291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91" name="Rechteck 590">
                  <a:extLst>
                    <a:ext uri="{FF2B5EF4-FFF2-40B4-BE49-F238E27FC236}">
                      <a16:creationId xmlns:a16="http://schemas.microsoft.com/office/drawing/2014/main" id="{97575FD8-70AB-438C-B632-8B513638A2EA}"/>
                    </a:ext>
                  </a:extLst>
                </p:cNvPr>
                <p:cNvSpPr/>
                <p:nvPr/>
              </p:nvSpPr>
              <p:spPr>
                <a:xfrm>
                  <a:off x="3090275" y="3996326"/>
                  <a:ext cx="182910" cy="18291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92" name="Rechteck 591">
                  <a:extLst>
                    <a:ext uri="{FF2B5EF4-FFF2-40B4-BE49-F238E27FC236}">
                      <a16:creationId xmlns:a16="http://schemas.microsoft.com/office/drawing/2014/main" id="{B24674F7-AC05-4319-982C-CAF0E02DA3D4}"/>
                    </a:ext>
                  </a:extLst>
                </p:cNvPr>
                <p:cNvSpPr/>
                <p:nvPr/>
              </p:nvSpPr>
              <p:spPr>
                <a:xfrm>
                  <a:off x="3090275" y="4192064"/>
                  <a:ext cx="182910" cy="18291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93" name="Rechteck 592">
                  <a:extLst>
                    <a:ext uri="{FF2B5EF4-FFF2-40B4-BE49-F238E27FC236}">
                      <a16:creationId xmlns:a16="http://schemas.microsoft.com/office/drawing/2014/main" id="{ACAE844B-E8F2-4516-8986-F188483ABE84}"/>
                    </a:ext>
                  </a:extLst>
                </p:cNvPr>
                <p:cNvSpPr/>
                <p:nvPr/>
              </p:nvSpPr>
              <p:spPr>
                <a:xfrm>
                  <a:off x="3090275" y="4387805"/>
                  <a:ext cx="182910" cy="18291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594" name="Gruppieren 593">
                <a:extLst>
                  <a:ext uri="{FF2B5EF4-FFF2-40B4-BE49-F238E27FC236}">
                    <a16:creationId xmlns:a16="http://schemas.microsoft.com/office/drawing/2014/main" id="{36A23A1E-14B0-4386-A8B7-6DE8E52D225C}"/>
                  </a:ext>
                </a:extLst>
              </p:cNvPr>
              <p:cNvGrpSpPr/>
              <p:nvPr/>
            </p:nvGrpSpPr>
            <p:grpSpPr>
              <a:xfrm>
                <a:off x="8176941" y="2654854"/>
                <a:ext cx="182910" cy="1915059"/>
                <a:chOff x="3090275" y="2655656"/>
                <a:chExt cx="182910" cy="1915059"/>
              </a:xfrm>
            </p:grpSpPr>
            <p:sp>
              <p:nvSpPr>
                <p:cNvPr id="595" name="Rechteck 594">
                  <a:extLst>
                    <a:ext uri="{FF2B5EF4-FFF2-40B4-BE49-F238E27FC236}">
                      <a16:creationId xmlns:a16="http://schemas.microsoft.com/office/drawing/2014/main" id="{3F15A7FA-766E-4DAE-9E88-45C6AFE11150}"/>
                    </a:ext>
                  </a:extLst>
                </p:cNvPr>
                <p:cNvSpPr/>
                <p:nvPr/>
              </p:nvSpPr>
              <p:spPr>
                <a:xfrm>
                  <a:off x="3090275" y="2655656"/>
                  <a:ext cx="182910" cy="18291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96" name="Rechteck 595">
                  <a:extLst>
                    <a:ext uri="{FF2B5EF4-FFF2-40B4-BE49-F238E27FC236}">
                      <a16:creationId xmlns:a16="http://schemas.microsoft.com/office/drawing/2014/main" id="{2B4A3E36-97BB-4212-868C-4DB793F66F17}"/>
                    </a:ext>
                  </a:extLst>
                </p:cNvPr>
                <p:cNvSpPr/>
                <p:nvPr/>
              </p:nvSpPr>
              <p:spPr>
                <a:xfrm>
                  <a:off x="3090275" y="2851394"/>
                  <a:ext cx="182910" cy="18291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97" name="Rechteck 596">
                  <a:extLst>
                    <a:ext uri="{FF2B5EF4-FFF2-40B4-BE49-F238E27FC236}">
                      <a16:creationId xmlns:a16="http://schemas.microsoft.com/office/drawing/2014/main" id="{4285D808-514F-4E63-AD80-01B2604BC420}"/>
                    </a:ext>
                  </a:extLst>
                </p:cNvPr>
                <p:cNvSpPr/>
                <p:nvPr/>
              </p:nvSpPr>
              <p:spPr>
                <a:xfrm>
                  <a:off x="3090275" y="3047132"/>
                  <a:ext cx="182910" cy="18291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98" name="Rechteck 597">
                  <a:extLst>
                    <a:ext uri="{FF2B5EF4-FFF2-40B4-BE49-F238E27FC236}">
                      <a16:creationId xmlns:a16="http://schemas.microsoft.com/office/drawing/2014/main" id="{F175BD09-1531-40D6-80BB-F6A2FA3DBF4C}"/>
                    </a:ext>
                  </a:extLst>
                </p:cNvPr>
                <p:cNvSpPr/>
                <p:nvPr/>
              </p:nvSpPr>
              <p:spPr>
                <a:xfrm>
                  <a:off x="3090275" y="3242870"/>
                  <a:ext cx="182910" cy="18291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99" name="Rechteck 598">
                  <a:extLst>
                    <a:ext uri="{FF2B5EF4-FFF2-40B4-BE49-F238E27FC236}">
                      <a16:creationId xmlns:a16="http://schemas.microsoft.com/office/drawing/2014/main" id="{96828B7D-26AB-47F6-99A5-88586DB9E2C4}"/>
                    </a:ext>
                  </a:extLst>
                </p:cNvPr>
                <p:cNvSpPr/>
                <p:nvPr/>
              </p:nvSpPr>
              <p:spPr>
                <a:xfrm>
                  <a:off x="3090275" y="3428776"/>
                  <a:ext cx="182910" cy="18291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600" name="Rechteck 599">
                  <a:extLst>
                    <a:ext uri="{FF2B5EF4-FFF2-40B4-BE49-F238E27FC236}">
                      <a16:creationId xmlns:a16="http://schemas.microsoft.com/office/drawing/2014/main" id="{59EDCC90-AD2C-46D2-B4AD-A40135888E58}"/>
                    </a:ext>
                  </a:extLst>
                </p:cNvPr>
                <p:cNvSpPr/>
                <p:nvPr/>
              </p:nvSpPr>
              <p:spPr>
                <a:xfrm>
                  <a:off x="3090275" y="3614682"/>
                  <a:ext cx="182910" cy="18291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601" name="Rechteck 600">
                  <a:extLst>
                    <a:ext uri="{FF2B5EF4-FFF2-40B4-BE49-F238E27FC236}">
                      <a16:creationId xmlns:a16="http://schemas.microsoft.com/office/drawing/2014/main" id="{F3493F8A-5093-4556-851D-1C9243E8C2D5}"/>
                    </a:ext>
                  </a:extLst>
                </p:cNvPr>
                <p:cNvSpPr/>
                <p:nvPr/>
              </p:nvSpPr>
              <p:spPr>
                <a:xfrm>
                  <a:off x="3090275" y="3800588"/>
                  <a:ext cx="182910" cy="18291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602" name="Rechteck 601">
                  <a:extLst>
                    <a:ext uri="{FF2B5EF4-FFF2-40B4-BE49-F238E27FC236}">
                      <a16:creationId xmlns:a16="http://schemas.microsoft.com/office/drawing/2014/main" id="{00655FBD-DC14-4872-8D72-754FFDD3C918}"/>
                    </a:ext>
                  </a:extLst>
                </p:cNvPr>
                <p:cNvSpPr/>
                <p:nvPr/>
              </p:nvSpPr>
              <p:spPr>
                <a:xfrm>
                  <a:off x="3090275" y="3996326"/>
                  <a:ext cx="182910" cy="18291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603" name="Rechteck 602">
                  <a:extLst>
                    <a:ext uri="{FF2B5EF4-FFF2-40B4-BE49-F238E27FC236}">
                      <a16:creationId xmlns:a16="http://schemas.microsoft.com/office/drawing/2014/main" id="{41B61BB7-5868-4F68-97F3-E1E11F876BAD}"/>
                    </a:ext>
                  </a:extLst>
                </p:cNvPr>
                <p:cNvSpPr/>
                <p:nvPr/>
              </p:nvSpPr>
              <p:spPr>
                <a:xfrm>
                  <a:off x="3090275" y="4192064"/>
                  <a:ext cx="182910" cy="18291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604" name="Rechteck 603">
                  <a:extLst>
                    <a:ext uri="{FF2B5EF4-FFF2-40B4-BE49-F238E27FC236}">
                      <a16:creationId xmlns:a16="http://schemas.microsoft.com/office/drawing/2014/main" id="{1F47FC93-D674-46F7-BCB6-306DB71C9ABC}"/>
                    </a:ext>
                  </a:extLst>
                </p:cNvPr>
                <p:cNvSpPr/>
                <p:nvPr/>
              </p:nvSpPr>
              <p:spPr>
                <a:xfrm>
                  <a:off x="3090275" y="4387805"/>
                  <a:ext cx="182910" cy="18291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605" name="Gruppieren 604">
                <a:extLst>
                  <a:ext uri="{FF2B5EF4-FFF2-40B4-BE49-F238E27FC236}">
                    <a16:creationId xmlns:a16="http://schemas.microsoft.com/office/drawing/2014/main" id="{BC53ADB4-3F97-4806-85BF-71133D0DB19F}"/>
                  </a:ext>
                </a:extLst>
              </p:cNvPr>
              <p:cNvGrpSpPr/>
              <p:nvPr/>
            </p:nvGrpSpPr>
            <p:grpSpPr>
              <a:xfrm>
                <a:off x="8568222" y="2654854"/>
                <a:ext cx="182910" cy="1915059"/>
                <a:chOff x="3090275" y="2655656"/>
                <a:chExt cx="182910" cy="1915059"/>
              </a:xfrm>
            </p:grpSpPr>
            <p:sp>
              <p:nvSpPr>
                <p:cNvPr id="606" name="Rechteck 605">
                  <a:extLst>
                    <a:ext uri="{FF2B5EF4-FFF2-40B4-BE49-F238E27FC236}">
                      <a16:creationId xmlns:a16="http://schemas.microsoft.com/office/drawing/2014/main" id="{85280AEF-3CE0-4E69-8491-0BC104A83EF0}"/>
                    </a:ext>
                  </a:extLst>
                </p:cNvPr>
                <p:cNvSpPr/>
                <p:nvPr/>
              </p:nvSpPr>
              <p:spPr>
                <a:xfrm>
                  <a:off x="3090275" y="2655656"/>
                  <a:ext cx="182910" cy="18291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607" name="Rechteck 606">
                  <a:extLst>
                    <a:ext uri="{FF2B5EF4-FFF2-40B4-BE49-F238E27FC236}">
                      <a16:creationId xmlns:a16="http://schemas.microsoft.com/office/drawing/2014/main" id="{B594606F-D94B-4CB6-9BAF-FA7180568777}"/>
                    </a:ext>
                  </a:extLst>
                </p:cNvPr>
                <p:cNvSpPr/>
                <p:nvPr/>
              </p:nvSpPr>
              <p:spPr>
                <a:xfrm>
                  <a:off x="3090275" y="2851394"/>
                  <a:ext cx="182910" cy="18291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608" name="Rechteck 607">
                  <a:extLst>
                    <a:ext uri="{FF2B5EF4-FFF2-40B4-BE49-F238E27FC236}">
                      <a16:creationId xmlns:a16="http://schemas.microsoft.com/office/drawing/2014/main" id="{F82A35BA-2201-4321-90B2-E89B8B5DF401}"/>
                    </a:ext>
                  </a:extLst>
                </p:cNvPr>
                <p:cNvSpPr/>
                <p:nvPr/>
              </p:nvSpPr>
              <p:spPr>
                <a:xfrm>
                  <a:off x="3090275" y="3047132"/>
                  <a:ext cx="182910" cy="18291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609" name="Rechteck 608">
                  <a:extLst>
                    <a:ext uri="{FF2B5EF4-FFF2-40B4-BE49-F238E27FC236}">
                      <a16:creationId xmlns:a16="http://schemas.microsoft.com/office/drawing/2014/main" id="{52F4ADA3-B924-4FB9-ABD5-611431DAA691}"/>
                    </a:ext>
                  </a:extLst>
                </p:cNvPr>
                <p:cNvSpPr/>
                <p:nvPr/>
              </p:nvSpPr>
              <p:spPr>
                <a:xfrm>
                  <a:off x="3090275" y="3242870"/>
                  <a:ext cx="182910" cy="18291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610" name="Rechteck 609">
                  <a:extLst>
                    <a:ext uri="{FF2B5EF4-FFF2-40B4-BE49-F238E27FC236}">
                      <a16:creationId xmlns:a16="http://schemas.microsoft.com/office/drawing/2014/main" id="{39833FD4-B908-47ED-97F6-E9669CBB5387}"/>
                    </a:ext>
                  </a:extLst>
                </p:cNvPr>
                <p:cNvSpPr/>
                <p:nvPr/>
              </p:nvSpPr>
              <p:spPr>
                <a:xfrm>
                  <a:off x="3090275" y="3428776"/>
                  <a:ext cx="182910" cy="18291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611" name="Rechteck 610">
                  <a:extLst>
                    <a:ext uri="{FF2B5EF4-FFF2-40B4-BE49-F238E27FC236}">
                      <a16:creationId xmlns:a16="http://schemas.microsoft.com/office/drawing/2014/main" id="{85E56D67-83C5-4223-9B15-F785F6977F36}"/>
                    </a:ext>
                  </a:extLst>
                </p:cNvPr>
                <p:cNvSpPr/>
                <p:nvPr/>
              </p:nvSpPr>
              <p:spPr>
                <a:xfrm>
                  <a:off x="3090275" y="3614682"/>
                  <a:ext cx="182910" cy="18291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612" name="Rechteck 611">
                  <a:extLst>
                    <a:ext uri="{FF2B5EF4-FFF2-40B4-BE49-F238E27FC236}">
                      <a16:creationId xmlns:a16="http://schemas.microsoft.com/office/drawing/2014/main" id="{E200E64A-28A7-4DA6-A5AF-B825E6014A6E}"/>
                    </a:ext>
                  </a:extLst>
                </p:cNvPr>
                <p:cNvSpPr/>
                <p:nvPr/>
              </p:nvSpPr>
              <p:spPr>
                <a:xfrm>
                  <a:off x="3090275" y="3800588"/>
                  <a:ext cx="182910" cy="18291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613" name="Rechteck 612">
                  <a:extLst>
                    <a:ext uri="{FF2B5EF4-FFF2-40B4-BE49-F238E27FC236}">
                      <a16:creationId xmlns:a16="http://schemas.microsoft.com/office/drawing/2014/main" id="{89261BC4-6A48-4CAB-9582-70448A64FA3F}"/>
                    </a:ext>
                  </a:extLst>
                </p:cNvPr>
                <p:cNvSpPr/>
                <p:nvPr/>
              </p:nvSpPr>
              <p:spPr>
                <a:xfrm>
                  <a:off x="3090275" y="3996326"/>
                  <a:ext cx="182910" cy="18291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614" name="Rechteck 613">
                  <a:extLst>
                    <a:ext uri="{FF2B5EF4-FFF2-40B4-BE49-F238E27FC236}">
                      <a16:creationId xmlns:a16="http://schemas.microsoft.com/office/drawing/2014/main" id="{4D3311AC-AFEC-4771-82B2-98ECC9D140CB}"/>
                    </a:ext>
                  </a:extLst>
                </p:cNvPr>
                <p:cNvSpPr/>
                <p:nvPr/>
              </p:nvSpPr>
              <p:spPr>
                <a:xfrm>
                  <a:off x="3090275" y="4192064"/>
                  <a:ext cx="182910" cy="18291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615" name="Rechteck 614">
                  <a:extLst>
                    <a:ext uri="{FF2B5EF4-FFF2-40B4-BE49-F238E27FC236}">
                      <a16:creationId xmlns:a16="http://schemas.microsoft.com/office/drawing/2014/main" id="{B5A5595F-DB5C-43FC-A026-31D5407EB73F}"/>
                    </a:ext>
                  </a:extLst>
                </p:cNvPr>
                <p:cNvSpPr/>
                <p:nvPr/>
              </p:nvSpPr>
              <p:spPr>
                <a:xfrm>
                  <a:off x="3090275" y="4387805"/>
                  <a:ext cx="182910" cy="18291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  <p:grpSp>
          <p:nvGrpSpPr>
            <p:cNvPr id="628" name="Gruppieren 627">
              <a:extLst>
                <a:ext uri="{FF2B5EF4-FFF2-40B4-BE49-F238E27FC236}">
                  <a16:creationId xmlns:a16="http://schemas.microsoft.com/office/drawing/2014/main" id="{F2E9EACC-9AEF-4EB4-8170-D16351951BD0}"/>
                </a:ext>
              </a:extLst>
            </p:cNvPr>
            <p:cNvGrpSpPr/>
            <p:nvPr/>
          </p:nvGrpSpPr>
          <p:grpSpPr>
            <a:xfrm>
              <a:off x="3201229" y="2943860"/>
              <a:ext cx="5660857" cy="1915059"/>
              <a:chOff x="3090275" y="2654854"/>
              <a:chExt cx="5660857" cy="1915059"/>
            </a:xfrm>
            <a:solidFill>
              <a:srgbClr val="00B050">
                <a:alpha val="60000"/>
              </a:srgbClr>
            </a:solidFill>
          </p:grpSpPr>
          <p:grpSp>
            <p:nvGrpSpPr>
              <p:cNvPr id="629" name="Gruppieren 628">
                <a:extLst>
                  <a:ext uri="{FF2B5EF4-FFF2-40B4-BE49-F238E27FC236}">
                    <a16:creationId xmlns:a16="http://schemas.microsoft.com/office/drawing/2014/main" id="{D4ACE579-2912-4F0C-AF12-BEA6AE0019CB}"/>
                  </a:ext>
                </a:extLst>
              </p:cNvPr>
              <p:cNvGrpSpPr/>
              <p:nvPr/>
            </p:nvGrpSpPr>
            <p:grpSpPr>
              <a:xfrm>
                <a:off x="3090275" y="2654854"/>
                <a:ext cx="182910" cy="1915059"/>
                <a:chOff x="3090275" y="2655656"/>
                <a:chExt cx="182910" cy="1915059"/>
              </a:xfrm>
              <a:grpFill/>
            </p:grpSpPr>
            <p:sp>
              <p:nvSpPr>
                <p:cNvPr id="784" name="Rechteck 783">
                  <a:extLst>
                    <a:ext uri="{FF2B5EF4-FFF2-40B4-BE49-F238E27FC236}">
                      <a16:creationId xmlns:a16="http://schemas.microsoft.com/office/drawing/2014/main" id="{559E98D3-CC66-4A47-A8AA-7AF06968EDF9}"/>
                    </a:ext>
                  </a:extLst>
                </p:cNvPr>
                <p:cNvSpPr/>
                <p:nvPr/>
              </p:nvSpPr>
              <p:spPr>
                <a:xfrm>
                  <a:off x="3090275" y="2655656"/>
                  <a:ext cx="182910" cy="18291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785" name="Rechteck 784">
                  <a:extLst>
                    <a:ext uri="{FF2B5EF4-FFF2-40B4-BE49-F238E27FC236}">
                      <a16:creationId xmlns:a16="http://schemas.microsoft.com/office/drawing/2014/main" id="{47C00622-D12F-4A4F-9170-020D87A3F7D7}"/>
                    </a:ext>
                  </a:extLst>
                </p:cNvPr>
                <p:cNvSpPr/>
                <p:nvPr/>
              </p:nvSpPr>
              <p:spPr>
                <a:xfrm>
                  <a:off x="3090275" y="2851394"/>
                  <a:ext cx="182910" cy="18291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786" name="Rechteck 785">
                  <a:extLst>
                    <a:ext uri="{FF2B5EF4-FFF2-40B4-BE49-F238E27FC236}">
                      <a16:creationId xmlns:a16="http://schemas.microsoft.com/office/drawing/2014/main" id="{EC8DDE49-01B9-446B-ACDD-89BC67D76AB5}"/>
                    </a:ext>
                  </a:extLst>
                </p:cNvPr>
                <p:cNvSpPr/>
                <p:nvPr/>
              </p:nvSpPr>
              <p:spPr>
                <a:xfrm>
                  <a:off x="3090275" y="3047132"/>
                  <a:ext cx="182910" cy="18291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787" name="Rechteck 786">
                  <a:extLst>
                    <a:ext uri="{FF2B5EF4-FFF2-40B4-BE49-F238E27FC236}">
                      <a16:creationId xmlns:a16="http://schemas.microsoft.com/office/drawing/2014/main" id="{27E569BB-87A2-4829-989E-C18714968F7C}"/>
                    </a:ext>
                  </a:extLst>
                </p:cNvPr>
                <p:cNvSpPr/>
                <p:nvPr/>
              </p:nvSpPr>
              <p:spPr>
                <a:xfrm>
                  <a:off x="3090275" y="3242870"/>
                  <a:ext cx="182910" cy="18291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788" name="Rechteck 787">
                  <a:extLst>
                    <a:ext uri="{FF2B5EF4-FFF2-40B4-BE49-F238E27FC236}">
                      <a16:creationId xmlns:a16="http://schemas.microsoft.com/office/drawing/2014/main" id="{C8EDDE2C-297D-4CD4-8947-0537F0252ED7}"/>
                    </a:ext>
                  </a:extLst>
                </p:cNvPr>
                <p:cNvSpPr/>
                <p:nvPr/>
              </p:nvSpPr>
              <p:spPr>
                <a:xfrm>
                  <a:off x="3090275" y="3428776"/>
                  <a:ext cx="182910" cy="18291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789" name="Rechteck 788">
                  <a:extLst>
                    <a:ext uri="{FF2B5EF4-FFF2-40B4-BE49-F238E27FC236}">
                      <a16:creationId xmlns:a16="http://schemas.microsoft.com/office/drawing/2014/main" id="{112703CB-00DB-43C3-B840-92E9799D3889}"/>
                    </a:ext>
                  </a:extLst>
                </p:cNvPr>
                <p:cNvSpPr/>
                <p:nvPr/>
              </p:nvSpPr>
              <p:spPr>
                <a:xfrm>
                  <a:off x="3090275" y="3614682"/>
                  <a:ext cx="182910" cy="18291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790" name="Rechteck 789">
                  <a:extLst>
                    <a:ext uri="{FF2B5EF4-FFF2-40B4-BE49-F238E27FC236}">
                      <a16:creationId xmlns:a16="http://schemas.microsoft.com/office/drawing/2014/main" id="{0748453F-BF43-4822-9013-79717DE3830C}"/>
                    </a:ext>
                  </a:extLst>
                </p:cNvPr>
                <p:cNvSpPr/>
                <p:nvPr/>
              </p:nvSpPr>
              <p:spPr>
                <a:xfrm>
                  <a:off x="3090275" y="3800588"/>
                  <a:ext cx="182910" cy="18291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791" name="Rechteck 790">
                  <a:extLst>
                    <a:ext uri="{FF2B5EF4-FFF2-40B4-BE49-F238E27FC236}">
                      <a16:creationId xmlns:a16="http://schemas.microsoft.com/office/drawing/2014/main" id="{CA156D91-EC1E-46C7-8855-91B98EEFB0E9}"/>
                    </a:ext>
                  </a:extLst>
                </p:cNvPr>
                <p:cNvSpPr/>
                <p:nvPr/>
              </p:nvSpPr>
              <p:spPr>
                <a:xfrm>
                  <a:off x="3090275" y="3996326"/>
                  <a:ext cx="182910" cy="18291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792" name="Rechteck 791">
                  <a:extLst>
                    <a:ext uri="{FF2B5EF4-FFF2-40B4-BE49-F238E27FC236}">
                      <a16:creationId xmlns:a16="http://schemas.microsoft.com/office/drawing/2014/main" id="{A8499CA8-1AA8-4639-BC75-D9E37429CA23}"/>
                    </a:ext>
                  </a:extLst>
                </p:cNvPr>
                <p:cNvSpPr/>
                <p:nvPr/>
              </p:nvSpPr>
              <p:spPr>
                <a:xfrm>
                  <a:off x="3090275" y="4192064"/>
                  <a:ext cx="182910" cy="18291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793" name="Rechteck 792">
                  <a:extLst>
                    <a:ext uri="{FF2B5EF4-FFF2-40B4-BE49-F238E27FC236}">
                      <a16:creationId xmlns:a16="http://schemas.microsoft.com/office/drawing/2014/main" id="{99299FFE-8E83-4751-B840-659FD30283B0}"/>
                    </a:ext>
                  </a:extLst>
                </p:cNvPr>
                <p:cNvSpPr/>
                <p:nvPr/>
              </p:nvSpPr>
              <p:spPr>
                <a:xfrm>
                  <a:off x="3090275" y="4387805"/>
                  <a:ext cx="182910" cy="18291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630" name="Gruppieren 629">
                <a:extLst>
                  <a:ext uri="{FF2B5EF4-FFF2-40B4-BE49-F238E27FC236}">
                    <a16:creationId xmlns:a16="http://schemas.microsoft.com/office/drawing/2014/main" id="{6B035F72-7C2D-421C-B2DC-2D7F46F0D262}"/>
                  </a:ext>
                </a:extLst>
              </p:cNvPr>
              <p:cNvGrpSpPr/>
              <p:nvPr/>
            </p:nvGrpSpPr>
            <p:grpSpPr>
              <a:xfrm>
                <a:off x="3481557" y="2654854"/>
                <a:ext cx="182910" cy="1915059"/>
                <a:chOff x="3090275" y="2655656"/>
                <a:chExt cx="182910" cy="1915059"/>
              </a:xfrm>
              <a:grpFill/>
            </p:grpSpPr>
            <p:sp>
              <p:nvSpPr>
                <p:cNvPr id="774" name="Rechteck 773">
                  <a:extLst>
                    <a:ext uri="{FF2B5EF4-FFF2-40B4-BE49-F238E27FC236}">
                      <a16:creationId xmlns:a16="http://schemas.microsoft.com/office/drawing/2014/main" id="{7718141D-08E8-4E39-BAD5-1585B18D50CD}"/>
                    </a:ext>
                  </a:extLst>
                </p:cNvPr>
                <p:cNvSpPr/>
                <p:nvPr/>
              </p:nvSpPr>
              <p:spPr>
                <a:xfrm>
                  <a:off x="3090275" y="2655656"/>
                  <a:ext cx="182910" cy="18291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775" name="Rechteck 774">
                  <a:extLst>
                    <a:ext uri="{FF2B5EF4-FFF2-40B4-BE49-F238E27FC236}">
                      <a16:creationId xmlns:a16="http://schemas.microsoft.com/office/drawing/2014/main" id="{F6353C88-DD53-4F90-B437-532892669E55}"/>
                    </a:ext>
                  </a:extLst>
                </p:cNvPr>
                <p:cNvSpPr/>
                <p:nvPr/>
              </p:nvSpPr>
              <p:spPr>
                <a:xfrm>
                  <a:off x="3090275" y="2851394"/>
                  <a:ext cx="182910" cy="18291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776" name="Rechteck 775">
                  <a:extLst>
                    <a:ext uri="{FF2B5EF4-FFF2-40B4-BE49-F238E27FC236}">
                      <a16:creationId xmlns:a16="http://schemas.microsoft.com/office/drawing/2014/main" id="{76FBA6FF-DDCA-4992-8E82-5ADEB9392730}"/>
                    </a:ext>
                  </a:extLst>
                </p:cNvPr>
                <p:cNvSpPr/>
                <p:nvPr/>
              </p:nvSpPr>
              <p:spPr>
                <a:xfrm>
                  <a:off x="3090275" y="3047132"/>
                  <a:ext cx="182910" cy="18291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777" name="Rechteck 776">
                  <a:extLst>
                    <a:ext uri="{FF2B5EF4-FFF2-40B4-BE49-F238E27FC236}">
                      <a16:creationId xmlns:a16="http://schemas.microsoft.com/office/drawing/2014/main" id="{7814CBE0-1B5C-443C-95C3-2FBCB0E2DA56}"/>
                    </a:ext>
                  </a:extLst>
                </p:cNvPr>
                <p:cNvSpPr/>
                <p:nvPr/>
              </p:nvSpPr>
              <p:spPr>
                <a:xfrm>
                  <a:off x="3090275" y="3242870"/>
                  <a:ext cx="182910" cy="18291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778" name="Rechteck 777">
                  <a:extLst>
                    <a:ext uri="{FF2B5EF4-FFF2-40B4-BE49-F238E27FC236}">
                      <a16:creationId xmlns:a16="http://schemas.microsoft.com/office/drawing/2014/main" id="{36552A68-2BF5-4821-A42A-A896BD4A4545}"/>
                    </a:ext>
                  </a:extLst>
                </p:cNvPr>
                <p:cNvSpPr/>
                <p:nvPr/>
              </p:nvSpPr>
              <p:spPr>
                <a:xfrm>
                  <a:off x="3090275" y="3428776"/>
                  <a:ext cx="182910" cy="18291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779" name="Rechteck 778">
                  <a:extLst>
                    <a:ext uri="{FF2B5EF4-FFF2-40B4-BE49-F238E27FC236}">
                      <a16:creationId xmlns:a16="http://schemas.microsoft.com/office/drawing/2014/main" id="{E70DF7A8-4FA0-490D-AB31-F14DBC8F26EF}"/>
                    </a:ext>
                  </a:extLst>
                </p:cNvPr>
                <p:cNvSpPr/>
                <p:nvPr/>
              </p:nvSpPr>
              <p:spPr>
                <a:xfrm>
                  <a:off x="3090275" y="3614682"/>
                  <a:ext cx="182910" cy="18291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780" name="Rechteck 779">
                  <a:extLst>
                    <a:ext uri="{FF2B5EF4-FFF2-40B4-BE49-F238E27FC236}">
                      <a16:creationId xmlns:a16="http://schemas.microsoft.com/office/drawing/2014/main" id="{C912BEA6-245E-4D59-BDD3-2D99D9143932}"/>
                    </a:ext>
                  </a:extLst>
                </p:cNvPr>
                <p:cNvSpPr/>
                <p:nvPr/>
              </p:nvSpPr>
              <p:spPr>
                <a:xfrm>
                  <a:off x="3090275" y="3800588"/>
                  <a:ext cx="182910" cy="18291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781" name="Rechteck 780">
                  <a:extLst>
                    <a:ext uri="{FF2B5EF4-FFF2-40B4-BE49-F238E27FC236}">
                      <a16:creationId xmlns:a16="http://schemas.microsoft.com/office/drawing/2014/main" id="{96D471C1-AD36-404B-9D13-51990B38F43F}"/>
                    </a:ext>
                  </a:extLst>
                </p:cNvPr>
                <p:cNvSpPr/>
                <p:nvPr/>
              </p:nvSpPr>
              <p:spPr>
                <a:xfrm>
                  <a:off x="3090275" y="3996326"/>
                  <a:ext cx="182910" cy="18291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782" name="Rechteck 781">
                  <a:extLst>
                    <a:ext uri="{FF2B5EF4-FFF2-40B4-BE49-F238E27FC236}">
                      <a16:creationId xmlns:a16="http://schemas.microsoft.com/office/drawing/2014/main" id="{6830DCF1-F881-4D05-8435-82C4443EC23B}"/>
                    </a:ext>
                  </a:extLst>
                </p:cNvPr>
                <p:cNvSpPr/>
                <p:nvPr/>
              </p:nvSpPr>
              <p:spPr>
                <a:xfrm>
                  <a:off x="3090275" y="4192064"/>
                  <a:ext cx="182910" cy="18291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783" name="Rechteck 782">
                  <a:extLst>
                    <a:ext uri="{FF2B5EF4-FFF2-40B4-BE49-F238E27FC236}">
                      <a16:creationId xmlns:a16="http://schemas.microsoft.com/office/drawing/2014/main" id="{0B05E7BB-5A8D-42D9-932A-0A765D283777}"/>
                    </a:ext>
                  </a:extLst>
                </p:cNvPr>
                <p:cNvSpPr/>
                <p:nvPr/>
              </p:nvSpPr>
              <p:spPr>
                <a:xfrm>
                  <a:off x="3090275" y="4387805"/>
                  <a:ext cx="182910" cy="18291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631" name="Gruppieren 630">
                <a:extLst>
                  <a:ext uri="{FF2B5EF4-FFF2-40B4-BE49-F238E27FC236}">
                    <a16:creationId xmlns:a16="http://schemas.microsoft.com/office/drawing/2014/main" id="{EF0C8655-5039-4CF6-B1AA-8B38FD996E16}"/>
                  </a:ext>
                </a:extLst>
              </p:cNvPr>
              <p:cNvGrpSpPr/>
              <p:nvPr/>
            </p:nvGrpSpPr>
            <p:grpSpPr>
              <a:xfrm>
                <a:off x="3872839" y="2654854"/>
                <a:ext cx="182910" cy="1915059"/>
                <a:chOff x="3090275" y="2655656"/>
                <a:chExt cx="182910" cy="1915059"/>
              </a:xfrm>
              <a:grpFill/>
            </p:grpSpPr>
            <p:sp>
              <p:nvSpPr>
                <p:cNvPr id="764" name="Rechteck 763">
                  <a:extLst>
                    <a:ext uri="{FF2B5EF4-FFF2-40B4-BE49-F238E27FC236}">
                      <a16:creationId xmlns:a16="http://schemas.microsoft.com/office/drawing/2014/main" id="{9207CF66-123C-4ACD-9AB9-DB12BDA79AAA}"/>
                    </a:ext>
                  </a:extLst>
                </p:cNvPr>
                <p:cNvSpPr/>
                <p:nvPr/>
              </p:nvSpPr>
              <p:spPr>
                <a:xfrm>
                  <a:off x="3090275" y="2655656"/>
                  <a:ext cx="182910" cy="18291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765" name="Rechteck 764">
                  <a:extLst>
                    <a:ext uri="{FF2B5EF4-FFF2-40B4-BE49-F238E27FC236}">
                      <a16:creationId xmlns:a16="http://schemas.microsoft.com/office/drawing/2014/main" id="{7C10F6D4-066A-4D3C-9020-9209D3806BAD}"/>
                    </a:ext>
                  </a:extLst>
                </p:cNvPr>
                <p:cNvSpPr/>
                <p:nvPr/>
              </p:nvSpPr>
              <p:spPr>
                <a:xfrm>
                  <a:off x="3090275" y="2851394"/>
                  <a:ext cx="182910" cy="18291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766" name="Rechteck 765">
                  <a:extLst>
                    <a:ext uri="{FF2B5EF4-FFF2-40B4-BE49-F238E27FC236}">
                      <a16:creationId xmlns:a16="http://schemas.microsoft.com/office/drawing/2014/main" id="{DC46007B-7BDB-45F0-A020-67DB72BF3D40}"/>
                    </a:ext>
                  </a:extLst>
                </p:cNvPr>
                <p:cNvSpPr/>
                <p:nvPr/>
              </p:nvSpPr>
              <p:spPr>
                <a:xfrm>
                  <a:off x="3090275" y="3047132"/>
                  <a:ext cx="182910" cy="18291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767" name="Rechteck 766">
                  <a:extLst>
                    <a:ext uri="{FF2B5EF4-FFF2-40B4-BE49-F238E27FC236}">
                      <a16:creationId xmlns:a16="http://schemas.microsoft.com/office/drawing/2014/main" id="{B18DA8AD-344B-481B-B87A-1C1675052E1B}"/>
                    </a:ext>
                  </a:extLst>
                </p:cNvPr>
                <p:cNvSpPr/>
                <p:nvPr/>
              </p:nvSpPr>
              <p:spPr>
                <a:xfrm>
                  <a:off x="3090275" y="3242870"/>
                  <a:ext cx="182910" cy="18291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768" name="Rechteck 767">
                  <a:extLst>
                    <a:ext uri="{FF2B5EF4-FFF2-40B4-BE49-F238E27FC236}">
                      <a16:creationId xmlns:a16="http://schemas.microsoft.com/office/drawing/2014/main" id="{25013FEE-8029-4372-A43B-5FA3AF25A9C9}"/>
                    </a:ext>
                  </a:extLst>
                </p:cNvPr>
                <p:cNvSpPr/>
                <p:nvPr/>
              </p:nvSpPr>
              <p:spPr>
                <a:xfrm>
                  <a:off x="3090275" y="3428776"/>
                  <a:ext cx="182910" cy="18291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769" name="Rechteck 768">
                  <a:extLst>
                    <a:ext uri="{FF2B5EF4-FFF2-40B4-BE49-F238E27FC236}">
                      <a16:creationId xmlns:a16="http://schemas.microsoft.com/office/drawing/2014/main" id="{809A9E42-C867-4B88-9E05-04A0BD4B6556}"/>
                    </a:ext>
                  </a:extLst>
                </p:cNvPr>
                <p:cNvSpPr/>
                <p:nvPr/>
              </p:nvSpPr>
              <p:spPr>
                <a:xfrm>
                  <a:off x="3090275" y="3614682"/>
                  <a:ext cx="182910" cy="18291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770" name="Rechteck 769">
                  <a:extLst>
                    <a:ext uri="{FF2B5EF4-FFF2-40B4-BE49-F238E27FC236}">
                      <a16:creationId xmlns:a16="http://schemas.microsoft.com/office/drawing/2014/main" id="{271E5616-B10F-4B86-A874-C67582CAD2E0}"/>
                    </a:ext>
                  </a:extLst>
                </p:cNvPr>
                <p:cNvSpPr/>
                <p:nvPr/>
              </p:nvSpPr>
              <p:spPr>
                <a:xfrm>
                  <a:off x="3090275" y="3800588"/>
                  <a:ext cx="182910" cy="18291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771" name="Rechteck 770">
                  <a:extLst>
                    <a:ext uri="{FF2B5EF4-FFF2-40B4-BE49-F238E27FC236}">
                      <a16:creationId xmlns:a16="http://schemas.microsoft.com/office/drawing/2014/main" id="{E28A2BC5-A139-4454-A946-5316D2814AFE}"/>
                    </a:ext>
                  </a:extLst>
                </p:cNvPr>
                <p:cNvSpPr/>
                <p:nvPr/>
              </p:nvSpPr>
              <p:spPr>
                <a:xfrm>
                  <a:off x="3090275" y="3996326"/>
                  <a:ext cx="182910" cy="18291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772" name="Rechteck 771">
                  <a:extLst>
                    <a:ext uri="{FF2B5EF4-FFF2-40B4-BE49-F238E27FC236}">
                      <a16:creationId xmlns:a16="http://schemas.microsoft.com/office/drawing/2014/main" id="{346FF390-D186-4F75-8E29-E47FD1211FDC}"/>
                    </a:ext>
                  </a:extLst>
                </p:cNvPr>
                <p:cNvSpPr/>
                <p:nvPr/>
              </p:nvSpPr>
              <p:spPr>
                <a:xfrm>
                  <a:off x="3090275" y="4192064"/>
                  <a:ext cx="182910" cy="18291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773" name="Rechteck 772">
                  <a:extLst>
                    <a:ext uri="{FF2B5EF4-FFF2-40B4-BE49-F238E27FC236}">
                      <a16:creationId xmlns:a16="http://schemas.microsoft.com/office/drawing/2014/main" id="{AF0898B5-DCE6-41E8-A1DE-21F8A22C21FA}"/>
                    </a:ext>
                  </a:extLst>
                </p:cNvPr>
                <p:cNvSpPr/>
                <p:nvPr/>
              </p:nvSpPr>
              <p:spPr>
                <a:xfrm>
                  <a:off x="3090275" y="4387805"/>
                  <a:ext cx="182910" cy="18291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632" name="Gruppieren 631">
                <a:extLst>
                  <a:ext uri="{FF2B5EF4-FFF2-40B4-BE49-F238E27FC236}">
                    <a16:creationId xmlns:a16="http://schemas.microsoft.com/office/drawing/2014/main" id="{6B0E6985-4B6A-4559-AEDF-665276C4CF29}"/>
                  </a:ext>
                </a:extLst>
              </p:cNvPr>
              <p:cNvGrpSpPr/>
              <p:nvPr/>
            </p:nvGrpSpPr>
            <p:grpSpPr>
              <a:xfrm>
                <a:off x="4264121" y="2654854"/>
                <a:ext cx="182910" cy="1915059"/>
                <a:chOff x="3090275" y="2655656"/>
                <a:chExt cx="182910" cy="1915059"/>
              </a:xfrm>
              <a:grpFill/>
            </p:grpSpPr>
            <p:sp>
              <p:nvSpPr>
                <p:cNvPr id="754" name="Rechteck 753">
                  <a:extLst>
                    <a:ext uri="{FF2B5EF4-FFF2-40B4-BE49-F238E27FC236}">
                      <a16:creationId xmlns:a16="http://schemas.microsoft.com/office/drawing/2014/main" id="{BFF33D30-F343-4D4E-93FF-A16B6DDD0D48}"/>
                    </a:ext>
                  </a:extLst>
                </p:cNvPr>
                <p:cNvSpPr/>
                <p:nvPr/>
              </p:nvSpPr>
              <p:spPr>
                <a:xfrm>
                  <a:off x="3090275" y="2655656"/>
                  <a:ext cx="182910" cy="18291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755" name="Rechteck 754">
                  <a:extLst>
                    <a:ext uri="{FF2B5EF4-FFF2-40B4-BE49-F238E27FC236}">
                      <a16:creationId xmlns:a16="http://schemas.microsoft.com/office/drawing/2014/main" id="{C2357C76-D50E-429C-A61E-2D3953283E08}"/>
                    </a:ext>
                  </a:extLst>
                </p:cNvPr>
                <p:cNvSpPr/>
                <p:nvPr/>
              </p:nvSpPr>
              <p:spPr>
                <a:xfrm>
                  <a:off x="3090275" y="2851394"/>
                  <a:ext cx="182910" cy="18291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756" name="Rechteck 755">
                  <a:extLst>
                    <a:ext uri="{FF2B5EF4-FFF2-40B4-BE49-F238E27FC236}">
                      <a16:creationId xmlns:a16="http://schemas.microsoft.com/office/drawing/2014/main" id="{2C1C771D-B4F5-407C-9165-5C7DFDDFE206}"/>
                    </a:ext>
                  </a:extLst>
                </p:cNvPr>
                <p:cNvSpPr/>
                <p:nvPr/>
              </p:nvSpPr>
              <p:spPr>
                <a:xfrm>
                  <a:off x="3090275" y="3047132"/>
                  <a:ext cx="182910" cy="18291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757" name="Rechteck 756">
                  <a:extLst>
                    <a:ext uri="{FF2B5EF4-FFF2-40B4-BE49-F238E27FC236}">
                      <a16:creationId xmlns:a16="http://schemas.microsoft.com/office/drawing/2014/main" id="{673B0614-F100-4013-A96A-3911D3983137}"/>
                    </a:ext>
                  </a:extLst>
                </p:cNvPr>
                <p:cNvSpPr/>
                <p:nvPr/>
              </p:nvSpPr>
              <p:spPr>
                <a:xfrm>
                  <a:off x="3090275" y="3242870"/>
                  <a:ext cx="182910" cy="18291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758" name="Rechteck 757">
                  <a:extLst>
                    <a:ext uri="{FF2B5EF4-FFF2-40B4-BE49-F238E27FC236}">
                      <a16:creationId xmlns:a16="http://schemas.microsoft.com/office/drawing/2014/main" id="{F1B7A691-EBFF-4827-9F3C-15EE16219760}"/>
                    </a:ext>
                  </a:extLst>
                </p:cNvPr>
                <p:cNvSpPr/>
                <p:nvPr/>
              </p:nvSpPr>
              <p:spPr>
                <a:xfrm>
                  <a:off x="3090275" y="3428776"/>
                  <a:ext cx="182910" cy="18291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759" name="Rechteck 758">
                  <a:extLst>
                    <a:ext uri="{FF2B5EF4-FFF2-40B4-BE49-F238E27FC236}">
                      <a16:creationId xmlns:a16="http://schemas.microsoft.com/office/drawing/2014/main" id="{B9AA2E51-3C95-4D5E-BFA8-94CC1D0FA9AB}"/>
                    </a:ext>
                  </a:extLst>
                </p:cNvPr>
                <p:cNvSpPr/>
                <p:nvPr/>
              </p:nvSpPr>
              <p:spPr>
                <a:xfrm>
                  <a:off x="3090275" y="3614682"/>
                  <a:ext cx="182910" cy="18291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760" name="Rechteck 759">
                  <a:extLst>
                    <a:ext uri="{FF2B5EF4-FFF2-40B4-BE49-F238E27FC236}">
                      <a16:creationId xmlns:a16="http://schemas.microsoft.com/office/drawing/2014/main" id="{3A3165E4-9F7C-406F-B8D1-19766A51B772}"/>
                    </a:ext>
                  </a:extLst>
                </p:cNvPr>
                <p:cNvSpPr/>
                <p:nvPr/>
              </p:nvSpPr>
              <p:spPr>
                <a:xfrm>
                  <a:off x="3090275" y="3800588"/>
                  <a:ext cx="182910" cy="18291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761" name="Rechteck 760">
                  <a:extLst>
                    <a:ext uri="{FF2B5EF4-FFF2-40B4-BE49-F238E27FC236}">
                      <a16:creationId xmlns:a16="http://schemas.microsoft.com/office/drawing/2014/main" id="{7E56AD09-E962-4129-B03A-AFD5B60FB771}"/>
                    </a:ext>
                  </a:extLst>
                </p:cNvPr>
                <p:cNvSpPr/>
                <p:nvPr/>
              </p:nvSpPr>
              <p:spPr>
                <a:xfrm>
                  <a:off x="3090275" y="3996326"/>
                  <a:ext cx="182910" cy="18291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762" name="Rechteck 761">
                  <a:extLst>
                    <a:ext uri="{FF2B5EF4-FFF2-40B4-BE49-F238E27FC236}">
                      <a16:creationId xmlns:a16="http://schemas.microsoft.com/office/drawing/2014/main" id="{EB26396E-E31B-4923-8F9E-2C0FF0E684D1}"/>
                    </a:ext>
                  </a:extLst>
                </p:cNvPr>
                <p:cNvSpPr/>
                <p:nvPr/>
              </p:nvSpPr>
              <p:spPr>
                <a:xfrm>
                  <a:off x="3090275" y="4192064"/>
                  <a:ext cx="182910" cy="18291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763" name="Rechteck 762">
                  <a:extLst>
                    <a:ext uri="{FF2B5EF4-FFF2-40B4-BE49-F238E27FC236}">
                      <a16:creationId xmlns:a16="http://schemas.microsoft.com/office/drawing/2014/main" id="{9812FD01-2F1B-40DE-AB2C-69A16B2CE404}"/>
                    </a:ext>
                  </a:extLst>
                </p:cNvPr>
                <p:cNvSpPr/>
                <p:nvPr/>
              </p:nvSpPr>
              <p:spPr>
                <a:xfrm>
                  <a:off x="3090275" y="4387805"/>
                  <a:ext cx="182910" cy="18291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633" name="Gruppieren 632">
                <a:extLst>
                  <a:ext uri="{FF2B5EF4-FFF2-40B4-BE49-F238E27FC236}">
                    <a16:creationId xmlns:a16="http://schemas.microsoft.com/office/drawing/2014/main" id="{C49D2604-53C5-4FB2-8CDD-092D999A9B34}"/>
                  </a:ext>
                </a:extLst>
              </p:cNvPr>
              <p:cNvGrpSpPr/>
              <p:nvPr/>
            </p:nvGrpSpPr>
            <p:grpSpPr>
              <a:xfrm>
                <a:off x="4655403" y="2654854"/>
                <a:ext cx="182910" cy="1915059"/>
                <a:chOff x="3090275" y="2655656"/>
                <a:chExt cx="182910" cy="1915059"/>
              </a:xfrm>
              <a:grpFill/>
            </p:grpSpPr>
            <p:sp>
              <p:nvSpPr>
                <p:cNvPr id="744" name="Rechteck 743">
                  <a:extLst>
                    <a:ext uri="{FF2B5EF4-FFF2-40B4-BE49-F238E27FC236}">
                      <a16:creationId xmlns:a16="http://schemas.microsoft.com/office/drawing/2014/main" id="{360BA7AB-CEBA-4BB2-A6DB-2B73B4A3C0E3}"/>
                    </a:ext>
                  </a:extLst>
                </p:cNvPr>
                <p:cNvSpPr/>
                <p:nvPr/>
              </p:nvSpPr>
              <p:spPr>
                <a:xfrm>
                  <a:off x="3090275" y="2655656"/>
                  <a:ext cx="182910" cy="18291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745" name="Rechteck 744">
                  <a:extLst>
                    <a:ext uri="{FF2B5EF4-FFF2-40B4-BE49-F238E27FC236}">
                      <a16:creationId xmlns:a16="http://schemas.microsoft.com/office/drawing/2014/main" id="{BFBEBF67-38C6-4CF2-A434-2E88BD2B7C04}"/>
                    </a:ext>
                  </a:extLst>
                </p:cNvPr>
                <p:cNvSpPr/>
                <p:nvPr/>
              </p:nvSpPr>
              <p:spPr>
                <a:xfrm>
                  <a:off x="3090275" y="2851394"/>
                  <a:ext cx="182910" cy="18291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746" name="Rechteck 745">
                  <a:extLst>
                    <a:ext uri="{FF2B5EF4-FFF2-40B4-BE49-F238E27FC236}">
                      <a16:creationId xmlns:a16="http://schemas.microsoft.com/office/drawing/2014/main" id="{DCB592EE-ACEC-46E3-9159-B86B0BB0B61B}"/>
                    </a:ext>
                  </a:extLst>
                </p:cNvPr>
                <p:cNvSpPr/>
                <p:nvPr/>
              </p:nvSpPr>
              <p:spPr>
                <a:xfrm>
                  <a:off x="3090275" y="3047132"/>
                  <a:ext cx="182910" cy="18291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747" name="Rechteck 746">
                  <a:extLst>
                    <a:ext uri="{FF2B5EF4-FFF2-40B4-BE49-F238E27FC236}">
                      <a16:creationId xmlns:a16="http://schemas.microsoft.com/office/drawing/2014/main" id="{43535B6B-265A-4B9B-B4D1-1F3DB6083706}"/>
                    </a:ext>
                  </a:extLst>
                </p:cNvPr>
                <p:cNvSpPr/>
                <p:nvPr/>
              </p:nvSpPr>
              <p:spPr>
                <a:xfrm>
                  <a:off x="3090275" y="3242870"/>
                  <a:ext cx="182910" cy="18291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748" name="Rechteck 747">
                  <a:extLst>
                    <a:ext uri="{FF2B5EF4-FFF2-40B4-BE49-F238E27FC236}">
                      <a16:creationId xmlns:a16="http://schemas.microsoft.com/office/drawing/2014/main" id="{10ACD6A1-E193-4A8E-9B3C-5B1039B65C70}"/>
                    </a:ext>
                  </a:extLst>
                </p:cNvPr>
                <p:cNvSpPr/>
                <p:nvPr/>
              </p:nvSpPr>
              <p:spPr>
                <a:xfrm>
                  <a:off x="3090275" y="3428776"/>
                  <a:ext cx="182910" cy="18291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749" name="Rechteck 748">
                  <a:extLst>
                    <a:ext uri="{FF2B5EF4-FFF2-40B4-BE49-F238E27FC236}">
                      <a16:creationId xmlns:a16="http://schemas.microsoft.com/office/drawing/2014/main" id="{1420B4BF-73CB-42AD-A762-3590A02D8B2E}"/>
                    </a:ext>
                  </a:extLst>
                </p:cNvPr>
                <p:cNvSpPr/>
                <p:nvPr/>
              </p:nvSpPr>
              <p:spPr>
                <a:xfrm>
                  <a:off x="3090275" y="3614682"/>
                  <a:ext cx="182910" cy="18291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750" name="Rechteck 749">
                  <a:extLst>
                    <a:ext uri="{FF2B5EF4-FFF2-40B4-BE49-F238E27FC236}">
                      <a16:creationId xmlns:a16="http://schemas.microsoft.com/office/drawing/2014/main" id="{D2FD1C76-EA47-4BE0-8379-7E2876670803}"/>
                    </a:ext>
                  </a:extLst>
                </p:cNvPr>
                <p:cNvSpPr/>
                <p:nvPr/>
              </p:nvSpPr>
              <p:spPr>
                <a:xfrm>
                  <a:off x="3090275" y="3800588"/>
                  <a:ext cx="182910" cy="18291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751" name="Rechteck 750">
                  <a:extLst>
                    <a:ext uri="{FF2B5EF4-FFF2-40B4-BE49-F238E27FC236}">
                      <a16:creationId xmlns:a16="http://schemas.microsoft.com/office/drawing/2014/main" id="{3173EC3C-48B2-4DBE-946B-F0D8C41C5B6A}"/>
                    </a:ext>
                  </a:extLst>
                </p:cNvPr>
                <p:cNvSpPr/>
                <p:nvPr/>
              </p:nvSpPr>
              <p:spPr>
                <a:xfrm>
                  <a:off x="3090275" y="3996326"/>
                  <a:ext cx="182910" cy="18291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752" name="Rechteck 751">
                  <a:extLst>
                    <a:ext uri="{FF2B5EF4-FFF2-40B4-BE49-F238E27FC236}">
                      <a16:creationId xmlns:a16="http://schemas.microsoft.com/office/drawing/2014/main" id="{480150B3-144E-493D-8120-9B50FCDA2343}"/>
                    </a:ext>
                  </a:extLst>
                </p:cNvPr>
                <p:cNvSpPr/>
                <p:nvPr/>
              </p:nvSpPr>
              <p:spPr>
                <a:xfrm>
                  <a:off x="3090275" y="4192064"/>
                  <a:ext cx="182910" cy="18291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753" name="Rechteck 752">
                  <a:extLst>
                    <a:ext uri="{FF2B5EF4-FFF2-40B4-BE49-F238E27FC236}">
                      <a16:creationId xmlns:a16="http://schemas.microsoft.com/office/drawing/2014/main" id="{E0F7483C-7B2F-4222-B8F9-0D1FC50E7599}"/>
                    </a:ext>
                  </a:extLst>
                </p:cNvPr>
                <p:cNvSpPr/>
                <p:nvPr/>
              </p:nvSpPr>
              <p:spPr>
                <a:xfrm>
                  <a:off x="3090275" y="4387805"/>
                  <a:ext cx="182910" cy="18291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634" name="Gruppieren 633">
                <a:extLst>
                  <a:ext uri="{FF2B5EF4-FFF2-40B4-BE49-F238E27FC236}">
                    <a16:creationId xmlns:a16="http://schemas.microsoft.com/office/drawing/2014/main" id="{7108CC1C-3ECB-41C6-B4CE-97190614DE20}"/>
                  </a:ext>
                </a:extLst>
              </p:cNvPr>
              <p:cNvGrpSpPr/>
              <p:nvPr/>
            </p:nvGrpSpPr>
            <p:grpSpPr>
              <a:xfrm>
                <a:off x="5046685" y="2654854"/>
                <a:ext cx="182910" cy="1915059"/>
                <a:chOff x="3090275" y="2655656"/>
                <a:chExt cx="182910" cy="1915059"/>
              </a:xfrm>
              <a:grpFill/>
            </p:grpSpPr>
            <p:sp>
              <p:nvSpPr>
                <p:cNvPr id="734" name="Rechteck 733">
                  <a:extLst>
                    <a:ext uri="{FF2B5EF4-FFF2-40B4-BE49-F238E27FC236}">
                      <a16:creationId xmlns:a16="http://schemas.microsoft.com/office/drawing/2014/main" id="{7C673372-6283-4AD1-B22B-A1327C82C290}"/>
                    </a:ext>
                  </a:extLst>
                </p:cNvPr>
                <p:cNvSpPr/>
                <p:nvPr/>
              </p:nvSpPr>
              <p:spPr>
                <a:xfrm>
                  <a:off x="3090275" y="2655656"/>
                  <a:ext cx="182910" cy="18291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735" name="Rechteck 734">
                  <a:extLst>
                    <a:ext uri="{FF2B5EF4-FFF2-40B4-BE49-F238E27FC236}">
                      <a16:creationId xmlns:a16="http://schemas.microsoft.com/office/drawing/2014/main" id="{ACFC21EC-BC12-43AA-8D48-48BAF0E2C102}"/>
                    </a:ext>
                  </a:extLst>
                </p:cNvPr>
                <p:cNvSpPr/>
                <p:nvPr/>
              </p:nvSpPr>
              <p:spPr>
                <a:xfrm>
                  <a:off x="3090275" y="2851394"/>
                  <a:ext cx="182910" cy="18291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736" name="Rechteck 735">
                  <a:extLst>
                    <a:ext uri="{FF2B5EF4-FFF2-40B4-BE49-F238E27FC236}">
                      <a16:creationId xmlns:a16="http://schemas.microsoft.com/office/drawing/2014/main" id="{DE5DF26E-C3A1-402F-94B9-C25F9AD1DDFD}"/>
                    </a:ext>
                  </a:extLst>
                </p:cNvPr>
                <p:cNvSpPr/>
                <p:nvPr/>
              </p:nvSpPr>
              <p:spPr>
                <a:xfrm>
                  <a:off x="3090275" y="3047132"/>
                  <a:ext cx="182910" cy="18291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737" name="Rechteck 736">
                  <a:extLst>
                    <a:ext uri="{FF2B5EF4-FFF2-40B4-BE49-F238E27FC236}">
                      <a16:creationId xmlns:a16="http://schemas.microsoft.com/office/drawing/2014/main" id="{D3588874-F028-4080-ACF8-E3D9815054D5}"/>
                    </a:ext>
                  </a:extLst>
                </p:cNvPr>
                <p:cNvSpPr/>
                <p:nvPr/>
              </p:nvSpPr>
              <p:spPr>
                <a:xfrm>
                  <a:off x="3090275" y="3242870"/>
                  <a:ext cx="182910" cy="18291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738" name="Rechteck 737">
                  <a:extLst>
                    <a:ext uri="{FF2B5EF4-FFF2-40B4-BE49-F238E27FC236}">
                      <a16:creationId xmlns:a16="http://schemas.microsoft.com/office/drawing/2014/main" id="{85625869-4AD6-4C1F-8F09-22EC9FB87D08}"/>
                    </a:ext>
                  </a:extLst>
                </p:cNvPr>
                <p:cNvSpPr/>
                <p:nvPr/>
              </p:nvSpPr>
              <p:spPr>
                <a:xfrm>
                  <a:off x="3090275" y="3428776"/>
                  <a:ext cx="182910" cy="18291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739" name="Rechteck 738">
                  <a:extLst>
                    <a:ext uri="{FF2B5EF4-FFF2-40B4-BE49-F238E27FC236}">
                      <a16:creationId xmlns:a16="http://schemas.microsoft.com/office/drawing/2014/main" id="{085FD6C6-FE31-45F4-BA29-43CB9F499A8F}"/>
                    </a:ext>
                  </a:extLst>
                </p:cNvPr>
                <p:cNvSpPr/>
                <p:nvPr/>
              </p:nvSpPr>
              <p:spPr>
                <a:xfrm>
                  <a:off x="3090275" y="3614682"/>
                  <a:ext cx="182910" cy="18291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740" name="Rechteck 739">
                  <a:extLst>
                    <a:ext uri="{FF2B5EF4-FFF2-40B4-BE49-F238E27FC236}">
                      <a16:creationId xmlns:a16="http://schemas.microsoft.com/office/drawing/2014/main" id="{060CE08D-5973-48AC-8B26-2FF694E82413}"/>
                    </a:ext>
                  </a:extLst>
                </p:cNvPr>
                <p:cNvSpPr/>
                <p:nvPr/>
              </p:nvSpPr>
              <p:spPr>
                <a:xfrm>
                  <a:off x="3090275" y="3800588"/>
                  <a:ext cx="182910" cy="18291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741" name="Rechteck 740">
                  <a:extLst>
                    <a:ext uri="{FF2B5EF4-FFF2-40B4-BE49-F238E27FC236}">
                      <a16:creationId xmlns:a16="http://schemas.microsoft.com/office/drawing/2014/main" id="{C8B6EC2D-7AC6-404B-8339-7751BC2E3E77}"/>
                    </a:ext>
                  </a:extLst>
                </p:cNvPr>
                <p:cNvSpPr/>
                <p:nvPr/>
              </p:nvSpPr>
              <p:spPr>
                <a:xfrm>
                  <a:off x="3090275" y="3996326"/>
                  <a:ext cx="182910" cy="18291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742" name="Rechteck 741">
                  <a:extLst>
                    <a:ext uri="{FF2B5EF4-FFF2-40B4-BE49-F238E27FC236}">
                      <a16:creationId xmlns:a16="http://schemas.microsoft.com/office/drawing/2014/main" id="{D0F0F1E1-3160-4766-84B8-81BE7E1B364C}"/>
                    </a:ext>
                  </a:extLst>
                </p:cNvPr>
                <p:cNvSpPr/>
                <p:nvPr/>
              </p:nvSpPr>
              <p:spPr>
                <a:xfrm>
                  <a:off x="3090275" y="4192064"/>
                  <a:ext cx="182910" cy="18291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743" name="Rechteck 742">
                  <a:extLst>
                    <a:ext uri="{FF2B5EF4-FFF2-40B4-BE49-F238E27FC236}">
                      <a16:creationId xmlns:a16="http://schemas.microsoft.com/office/drawing/2014/main" id="{5CF05168-C51C-4B26-A38E-7BAB8AB30A24}"/>
                    </a:ext>
                  </a:extLst>
                </p:cNvPr>
                <p:cNvSpPr/>
                <p:nvPr/>
              </p:nvSpPr>
              <p:spPr>
                <a:xfrm>
                  <a:off x="3090275" y="4387805"/>
                  <a:ext cx="182910" cy="18291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635" name="Gruppieren 634">
                <a:extLst>
                  <a:ext uri="{FF2B5EF4-FFF2-40B4-BE49-F238E27FC236}">
                    <a16:creationId xmlns:a16="http://schemas.microsoft.com/office/drawing/2014/main" id="{95A2796C-93A3-47B0-8FCE-BFC9012C1F3E}"/>
                  </a:ext>
                </a:extLst>
              </p:cNvPr>
              <p:cNvGrpSpPr/>
              <p:nvPr/>
            </p:nvGrpSpPr>
            <p:grpSpPr>
              <a:xfrm>
                <a:off x="5437967" y="2654854"/>
                <a:ext cx="182910" cy="1915059"/>
                <a:chOff x="3090275" y="2655656"/>
                <a:chExt cx="182910" cy="1915059"/>
              </a:xfrm>
              <a:grpFill/>
            </p:grpSpPr>
            <p:sp>
              <p:nvSpPr>
                <p:cNvPr id="724" name="Rechteck 723">
                  <a:extLst>
                    <a:ext uri="{FF2B5EF4-FFF2-40B4-BE49-F238E27FC236}">
                      <a16:creationId xmlns:a16="http://schemas.microsoft.com/office/drawing/2014/main" id="{D392D9BC-5DC9-459D-A34E-28A5E80BEBFC}"/>
                    </a:ext>
                  </a:extLst>
                </p:cNvPr>
                <p:cNvSpPr/>
                <p:nvPr/>
              </p:nvSpPr>
              <p:spPr>
                <a:xfrm>
                  <a:off x="3090275" y="2655656"/>
                  <a:ext cx="182910" cy="18291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725" name="Rechteck 724">
                  <a:extLst>
                    <a:ext uri="{FF2B5EF4-FFF2-40B4-BE49-F238E27FC236}">
                      <a16:creationId xmlns:a16="http://schemas.microsoft.com/office/drawing/2014/main" id="{B09A8202-9662-411D-A5DD-DB34B535DB5B}"/>
                    </a:ext>
                  </a:extLst>
                </p:cNvPr>
                <p:cNvSpPr/>
                <p:nvPr/>
              </p:nvSpPr>
              <p:spPr>
                <a:xfrm>
                  <a:off x="3090275" y="2851394"/>
                  <a:ext cx="182910" cy="18291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726" name="Rechteck 725">
                  <a:extLst>
                    <a:ext uri="{FF2B5EF4-FFF2-40B4-BE49-F238E27FC236}">
                      <a16:creationId xmlns:a16="http://schemas.microsoft.com/office/drawing/2014/main" id="{582267AD-2493-405C-A5A1-AC6CD7EDFCF5}"/>
                    </a:ext>
                  </a:extLst>
                </p:cNvPr>
                <p:cNvSpPr/>
                <p:nvPr/>
              </p:nvSpPr>
              <p:spPr>
                <a:xfrm>
                  <a:off x="3090275" y="3047132"/>
                  <a:ext cx="182910" cy="18291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727" name="Rechteck 726">
                  <a:extLst>
                    <a:ext uri="{FF2B5EF4-FFF2-40B4-BE49-F238E27FC236}">
                      <a16:creationId xmlns:a16="http://schemas.microsoft.com/office/drawing/2014/main" id="{0A4913F8-2193-48AE-AEBA-725D71F3FF31}"/>
                    </a:ext>
                  </a:extLst>
                </p:cNvPr>
                <p:cNvSpPr/>
                <p:nvPr/>
              </p:nvSpPr>
              <p:spPr>
                <a:xfrm>
                  <a:off x="3090275" y="3242870"/>
                  <a:ext cx="182910" cy="18291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728" name="Rechteck 727">
                  <a:extLst>
                    <a:ext uri="{FF2B5EF4-FFF2-40B4-BE49-F238E27FC236}">
                      <a16:creationId xmlns:a16="http://schemas.microsoft.com/office/drawing/2014/main" id="{3E9845E6-7511-4356-B924-1F2A7AB59CF5}"/>
                    </a:ext>
                  </a:extLst>
                </p:cNvPr>
                <p:cNvSpPr/>
                <p:nvPr/>
              </p:nvSpPr>
              <p:spPr>
                <a:xfrm>
                  <a:off x="3090275" y="3428776"/>
                  <a:ext cx="182910" cy="18291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729" name="Rechteck 728">
                  <a:extLst>
                    <a:ext uri="{FF2B5EF4-FFF2-40B4-BE49-F238E27FC236}">
                      <a16:creationId xmlns:a16="http://schemas.microsoft.com/office/drawing/2014/main" id="{34538643-D2C0-401E-8C83-53B7D84B3297}"/>
                    </a:ext>
                  </a:extLst>
                </p:cNvPr>
                <p:cNvSpPr/>
                <p:nvPr/>
              </p:nvSpPr>
              <p:spPr>
                <a:xfrm>
                  <a:off x="3090275" y="3614682"/>
                  <a:ext cx="182910" cy="18291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730" name="Rechteck 729">
                  <a:extLst>
                    <a:ext uri="{FF2B5EF4-FFF2-40B4-BE49-F238E27FC236}">
                      <a16:creationId xmlns:a16="http://schemas.microsoft.com/office/drawing/2014/main" id="{54607DF0-B5CB-43A9-906A-AFA23F4C8747}"/>
                    </a:ext>
                  </a:extLst>
                </p:cNvPr>
                <p:cNvSpPr/>
                <p:nvPr/>
              </p:nvSpPr>
              <p:spPr>
                <a:xfrm>
                  <a:off x="3090275" y="3800588"/>
                  <a:ext cx="182910" cy="18291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731" name="Rechteck 730">
                  <a:extLst>
                    <a:ext uri="{FF2B5EF4-FFF2-40B4-BE49-F238E27FC236}">
                      <a16:creationId xmlns:a16="http://schemas.microsoft.com/office/drawing/2014/main" id="{70BA397F-E880-4E74-BDB5-01279351CF85}"/>
                    </a:ext>
                  </a:extLst>
                </p:cNvPr>
                <p:cNvSpPr/>
                <p:nvPr/>
              </p:nvSpPr>
              <p:spPr>
                <a:xfrm>
                  <a:off x="3090275" y="3996326"/>
                  <a:ext cx="182910" cy="18291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732" name="Rechteck 731">
                  <a:extLst>
                    <a:ext uri="{FF2B5EF4-FFF2-40B4-BE49-F238E27FC236}">
                      <a16:creationId xmlns:a16="http://schemas.microsoft.com/office/drawing/2014/main" id="{03885D4F-D736-4FEA-8C2A-1F9CA4279D96}"/>
                    </a:ext>
                  </a:extLst>
                </p:cNvPr>
                <p:cNvSpPr/>
                <p:nvPr/>
              </p:nvSpPr>
              <p:spPr>
                <a:xfrm>
                  <a:off x="3090275" y="4192064"/>
                  <a:ext cx="182910" cy="18291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733" name="Rechteck 732">
                  <a:extLst>
                    <a:ext uri="{FF2B5EF4-FFF2-40B4-BE49-F238E27FC236}">
                      <a16:creationId xmlns:a16="http://schemas.microsoft.com/office/drawing/2014/main" id="{DFFF7FE8-16A1-4E66-AB4E-EC4D12485516}"/>
                    </a:ext>
                  </a:extLst>
                </p:cNvPr>
                <p:cNvSpPr/>
                <p:nvPr/>
              </p:nvSpPr>
              <p:spPr>
                <a:xfrm>
                  <a:off x="3090275" y="4387805"/>
                  <a:ext cx="182910" cy="18291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636" name="Gruppieren 635">
                <a:extLst>
                  <a:ext uri="{FF2B5EF4-FFF2-40B4-BE49-F238E27FC236}">
                    <a16:creationId xmlns:a16="http://schemas.microsoft.com/office/drawing/2014/main" id="{A7320F50-E0D4-45E7-A404-551FF81A3B0E}"/>
                  </a:ext>
                </a:extLst>
              </p:cNvPr>
              <p:cNvGrpSpPr/>
              <p:nvPr/>
            </p:nvGrpSpPr>
            <p:grpSpPr>
              <a:xfrm>
                <a:off x="5829249" y="2654854"/>
                <a:ext cx="182910" cy="1915059"/>
                <a:chOff x="3090275" y="2655656"/>
                <a:chExt cx="182910" cy="1915059"/>
              </a:xfrm>
              <a:grpFill/>
            </p:grpSpPr>
            <p:sp>
              <p:nvSpPr>
                <p:cNvPr id="714" name="Rechteck 713">
                  <a:extLst>
                    <a:ext uri="{FF2B5EF4-FFF2-40B4-BE49-F238E27FC236}">
                      <a16:creationId xmlns:a16="http://schemas.microsoft.com/office/drawing/2014/main" id="{51BCB966-CFDF-4F43-9316-9C368FE24B97}"/>
                    </a:ext>
                  </a:extLst>
                </p:cNvPr>
                <p:cNvSpPr/>
                <p:nvPr/>
              </p:nvSpPr>
              <p:spPr>
                <a:xfrm>
                  <a:off x="3090275" y="2655656"/>
                  <a:ext cx="182910" cy="18291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715" name="Rechteck 714">
                  <a:extLst>
                    <a:ext uri="{FF2B5EF4-FFF2-40B4-BE49-F238E27FC236}">
                      <a16:creationId xmlns:a16="http://schemas.microsoft.com/office/drawing/2014/main" id="{F3B83458-7F9F-4739-9769-0454D150AFA7}"/>
                    </a:ext>
                  </a:extLst>
                </p:cNvPr>
                <p:cNvSpPr/>
                <p:nvPr/>
              </p:nvSpPr>
              <p:spPr>
                <a:xfrm>
                  <a:off x="3090275" y="2851394"/>
                  <a:ext cx="182910" cy="18291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716" name="Rechteck 715">
                  <a:extLst>
                    <a:ext uri="{FF2B5EF4-FFF2-40B4-BE49-F238E27FC236}">
                      <a16:creationId xmlns:a16="http://schemas.microsoft.com/office/drawing/2014/main" id="{10447C54-AAF9-4D8F-98C5-635F2AC16A44}"/>
                    </a:ext>
                  </a:extLst>
                </p:cNvPr>
                <p:cNvSpPr/>
                <p:nvPr/>
              </p:nvSpPr>
              <p:spPr>
                <a:xfrm>
                  <a:off x="3090275" y="3047132"/>
                  <a:ext cx="182910" cy="18291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717" name="Rechteck 716">
                  <a:extLst>
                    <a:ext uri="{FF2B5EF4-FFF2-40B4-BE49-F238E27FC236}">
                      <a16:creationId xmlns:a16="http://schemas.microsoft.com/office/drawing/2014/main" id="{900E44F8-D1FD-4196-9ADF-D13EFF8DE135}"/>
                    </a:ext>
                  </a:extLst>
                </p:cNvPr>
                <p:cNvSpPr/>
                <p:nvPr/>
              </p:nvSpPr>
              <p:spPr>
                <a:xfrm>
                  <a:off x="3090275" y="3242870"/>
                  <a:ext cx="182910" cy="18291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718" name="Rechteck 717">
                  <a:extLst>
                    <a:ext uri="{FF2B5EF4-FFF2-40B4-BE49-F238E27FC236}">
                      <a16:creationId xmlns:a16="http://schemas.microsoft.com/office/drawing/2014/main" id="{9CF1ECCE-96A6-4B76-AB79-037FD39856A1}"/>
                    </a:ext>
                  </a:extLst>
                </p:cNvPr>
                <p:cNvSpPr/>
                <p:nvPr/>
              </p:nvSpPr>
              <p:spPr>
                <a:xfrm>
                  <a:off x="3090275" y="3428776"/>
                  <a:ext cx="182910" cy="18291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719" name="Rechteck 718">
                  <a:extLst>
                    <a:ext uri="{FF2B5EF4-FFF2-40B4-BE49-F238E27FC236}">
                      <a16:creationId xmlns:a16="http://schemas.microsoft.com/office/drawing/2014/main" id="{05D89905-0166-4AB5-A7E7-5AC20EB8B0CC}"/>
                    </a:ext>
                  </a:extLst>
                </p:cNvPr>
                <p:cNvSpPr/>
                <p:nvPr/>
              </p:nvSpPr>
              <p:spPr>
                <a:xfrm>
                  <a:off x="3090275" y="3614682"/>
                  <a:ext cx="182910" cy="18291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720" name="Rechteck 719">
                  <a:extLst>
                    <a:ext uri="{FF2B5EF4-FFF2-40B4-BE49-F238E27FC236}">
                      <a16:creationId xmlns:a16="http://schemas.microsoft.com/office/drawing/2014/main" id="{15172C91-C33A-4B4D-B4B3-371CCC1FD13C}"/>
                    </a:ext>
                  </a:extLst>
                </p:cNvPr>
                <p:cNvSpPr/>
                <p:nvPr/>
              </p:nvSpPr>
              <p:spPr>
                <a:xfrm>
                  <a:off x="3090275" y="3800588"/>
                  <a:ext cx="182910" cy="18291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721" name="Rechteck 720">
                  <a:extLst>
                    <a:ext uri="{FF2B5EF4-FFF2-40B4-BE49-F238E27FC236}">
                      <a16:creationId xmlns:a16="http://schemas.microsoft.com/office/drawing/2014/main" id="{BD40C220-A0B0-4D50-9B30-06A3A10B0FDD}"/>
                    </a:ext>
                  </a:extLst>
                </p:cNvPr>
                <p:cNvSpPr/>
                <p:nvPr/>
              </p:nvSpPr>
              <p:spPr>
                <a:xfrm>
                  <a:off x="3090275" y="3996326"/>
                  <a:ext cx="182910" cy="18291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722" name="Rechteck 721">
                  <a:extLst>
                    <a:ext uri="{FF2B5EF4-FFF2-40B4-BE49-F238E27FC236}">
                      <a16:creationId xmlns:a16="http://schemas.microsoft.com/office/drawing/2014/main" id="{433A4151-F6F0-4074-BD0E-162FC9552FA8}"/>
                    </a:ext>
                  </a:extLst>
                </p:cNvPr>
                <p:cNvSpPr/>
                <p:nvPr/>
              </p:nvSpPr>
              <p:spPr>
                <a:xfrm>
                  <a:off x="3090275" y="4192064"/>
                  <a:ext cx="182910" cy="18291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723" name="Rechteck 722">
                  <a:extLst>
                    <a:ext uri="{FF2B5EF4-FFF2-40B4-BE49-F238E27FC236}">
                      <a16:creationId xmlns:a16="http://schemas.microsoft.com/office/drawing/2014/main" id="{24C5FBD9-DAC6-4985-8064-17EF2CC8708D}"/>
                    </a:ext>
                  </a:extLst>
                </p:cNvPr>
                <p:cNvSpPr/>
                <p:nvPr/>
              </p:nvSpPr>
              <p:spPr>
                <a:xfrm>
                  <a:off x="3090275" y="4387805"/>
                  <a:ext cx="182910" cy="18291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637" name="Gruppieren 636">
                <a:extLst>
                  <a:ext uri="{FF2B5EF4-FFF2-40B4-BE49-F238E27FC236}">
                    <a16:creationId xmlns:a16="http://schemas.microsoft.com/office/drawing/2014/main" id="{D7754799-0936-4C8F-9A11-E8B3775789D6}"/>
                  </a:ext>
                </a:extLst>
              </p:cNvPr>
              <p:cNvGrpSpPr/>
              <p:nvPr/>
            </p:nvGrpSpPr>
            <p:grpSpPr>
              <a:xfrm>
                <a:off x="6220531" y="2654854"/>
                <a:ext cx="182910" cy="1915059"/>
                <a:chOff x="3090275" y="2655656"/>
                <a:chExt cx="182910" cy="1915059"/>
              </a:xfrm>
              <a:grpFill/>
            </p:grpSpPr>
            <p:sp>
              <p:nvSpPr>
                <p:cNvPr id="704" name="Rechteck 703">
                  <a:extLst>
                    <a:ext uri="{FF2B5EF4-FFF2-40B4-BE49-F238E27FC236}">
                      <a16:creationId xmlns:a16="http://schemas.microsoft.com/office/drawing/2014/main" id="{9C110786-587A-4652-B3A8-646492FF6F2E}"/>
                    </a:ext>
                  </a:extLst>
                </p:cNvPr>
                <p:cNvSpPr/>
                <p:nvPr/>
              </p:nvSpPr>
              <p:spPr>
                <a:xfrm>
                  <a:off x="3090275" y="2655656"/>
                  <a:ext cx="182910" cy="18291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705" name="Rechteck 704">
                  <a:extLst>
                    <a:ext uri="{FF2B5EF4-FFF2-40B4-BE49-F238E27FC236}">
                      <a16:creationId xmlns:a16="http://schemas.microsoft.com/office/drawing/2014/main" id="{36867788-326F-41F2-A78E-22A8795B7C8E}"/>
                    </a:ext>
                  </a:extLst>
                </p:cNvPr>
                <p:cNvSpPr/>
                <p:nvPr/>
              </p:nvSpPr>
              <p:spPr>
                <a:xfrm>
                  <a:off x="3090275" y="2851394"/>
                  <a:ext cx="182910" cy="18291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706" name="Rechteck 705">
                  <a:extLst>
                    <a:ext uri="{FF2B5EF4-FFF2-40B4-BE49-F238E27FC236}">
                      <a16:creationId xmlns:a16="http://schemas.microsoft.com/office/drawing/2014/main" id="{DA71571A-D4B1-41B6-8E91-DB4D0A35D4C0}"/>
                    </a:ext>
                  </a:extLst>
                </p:cNvPr>
                <p:cNvSpPr/>
                <p:nvPr/>
              </p:nvSpPr>
              <p:spPr>
                <a:xfrm>
                  <a:off x="3090275" y="3047132"/>
                  <a:ext cx="182910" cy="18291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707" name="Rechteck 706">
                  <a:extLst>
                    <a:ext uri="{FF2B5EF4-FFF2-40B4-BE49-F238E27FC236}">
                      <a16:creationId xmlns:a16="http://schemas.microsoft.com/office/drawing/2014/main" id="{294443C5-EB66-4E1F-AD04-3A1865AF97F1}"/>
                    </a:ext>
                  </a:extLst>
                </p:cNvPr>
                <p:cNvSpPr/>
                <p:nvPr/>
              </p:nvSpPr>
              <p:spPr>
                <a:xfrm>
                  <a:off x="3090275" y="3242870"/>
                  <a:ext cx="182910" cy="18291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708" name="Rechteck 707">
                  <a:extLst>
                    <a:ext uri="{FF2B5EF4-FFF2-40B4-BE49-F238E27FC236}">
                      <a16:creationId xmlns:a16="http://schemas.microsoft.com/office/drawing/2014/main" id="{082ADCD7-AEE4-4E27-93C5-DB50F415B2E7}"/>
                    </a:ext>
                  </a:extLst>
                </p:cNvPr>
                <p:cNvSpPr/>
                <p:nvPr/>
              </p:nvSpPr>
              <p:spPr>
                <a:xfrm>
                  <a:off x="3090275" y="3428776"/>
                  <a:ext cx="182910" cy="18291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709" name="Rechteck 708">
                  <a:extLst>
                    <a:ext uri="{FF2B5EF4-FFF2-40B4-BE49-F238E27FC236}">
                      <a16:creationId xmlns:a16="http://schemas.microsoft.com/office/drawing/2014/main" id="{89CABC58-1F65-4DB3-B85F-CE3A34FCD16D}"/>
                    </a:ext>
                  </a:extLst>
                </p:cNvPr>
                <p:cNvSpPr/>
                <p:nvPr/>
              </p:nvSpPr>
              <p:spPr>
                <a:xfrm>
                  <a:off x="3090275" y="3614682"/>
                  <a:ext cx="182910" cy="18291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710" name="Rechteck 709">
                  <a:extLst>
                    <a:ext uri="{FF2B5EF4-FFF2-40B4-BE49-F238E27FC236}">
                      <a16:creationId xmlns:a16="http://schemas.microsoft.com/office/drawing/2014/main" id="{E06333FA-08F3-4989-9D5C-BE1324231308}"/>
                    </a:ext>
                  </a:extLst>
                </p:cNvPr>
                <p:cNvSpPr/>
                <p:nvPr/>
              </p:nvSpPr>
              <p:spPr>
                <a:xfrm>
                  <a:off x="3090275" y="3800588"/>
                  <a:ext cx="182910" cy="18291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711" name="Rechteck 710">
                  <a:extLst>
                    <a:ext uri="{FF2B5EF4-FFF2-40B4-BE49-F238E27FC236}">
                      <a16:creationId xmlns:a16="http://schemas.microsoft.com/office/drawing/2014/main" id="{DED7FCE0-6099-4EE7-B7CD-23E23F4870C5}"/>
                    </a:ext>
                  </a:extLst>
                </p:cNvPr>
                <p:cNvSpPr/>
                <p:nvPr/>
              </p:nvSpPr>
              <p:spPr>
                <a:xfrm>
                  <a:off x="3090275" y="3996326"/>
                  <a:ext cx="182910" cy="18291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712" name="Rechteck 711">
                  <a:extLst>
                    <a:ext uri="{FF2B5EF4-FFF2-40B4-BE49-F238E27FC236}">
                      <a16:creationId xmlns:a16="http://schemas.microsoft.com/office/drawing/2014/main" id="{C72C31E3-160B-4156-AA96-5BE9B3907D2B}"/>
                    </a:ext>
                  </a:extLst>
                </p:cNvPr>
                <p:cNvSpPr/>
                <p:nvPr/>
              </p:nvSpPr>
              <p:spPr>
                <a:xfrm>
                  <a:off x="3090275" y="4192064"/>
                  <a:ext cx="182910" cy="18291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713" name="Rechteck 712">
                  <a:extLst>
                    <a:ext uri="{FF2B5EF4-FFF2-40B4-BE49-F238E27FC236}">
                      <a16:creationId xmlns:a16="http://schemas.microsoft.com/office/drawing/2014/main" id="{6FA6E510-27C1-4F89-8DBE-4BA0B6164DB4}"/>
                    </a:ext>
                  </a:extLst>
                </p:cNvPr>
                <p:cNvSpPr/>
                <p:nvPr/>
              </p:nvSpPr>
              <p:spPr>
                <a:xfrm>
                  <a:off x="3090275" y="4387805"/>
                  <a:ext cx="182910" cy="18291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638" name="Gruppieren 637">
                <a:extLst>
                  <a:ext uri="{FF2B5EF4-FFF2-40B4-BE49-F238E27FC236}">
                    <a16:creationId xmlns:a16="http://schemas.microsoft.com/office/drawing/2014/main" id="{069DE018-AE2A-4056-8373-DDF465B99E72}"/>
                  </a:ext>
                </a:extLst>
              </p:cNvPr>
              <p:cNvGrpSpPr/>
              <p:nvPr/>
            </p:nvGrpSpPr>
            <p:grpSpPr>
              <a:xfrm>
                <a:off x="6611813" y="2654854"/>
                <a:ext cx="182910" cy="1915059"/>
                <a:chOff x="3090275" y="2655656"/>
                <a:chExt cx="182910" cy="1915059"/>
              </a:xfrm>
              <a:grpFill/>
            </p:grpSpPr>
            <p:sp>
              <p:nvSpPr>
                <p:cNvPr id="694" name="Rechteck 693">
                  <a:extLst>
                    <a:ext uri="{FF2B5EF4-FFF2-40B4-BE49-F238E27FC236}">
                      <a16:creationId xmlns:a16="http://schemas.microsoft.com/office/drawing/2014/main" id="{AF3279D1-19E5-4E23-BBBC-8F579D1917AF}"/>
                    </a:ext>
                  </a:extLst>
                </p:cNvPr>
                <p:cNvSpPr/>
                <p:nvPr/>
              </p:nvSpPr>
              <p:spPr>
                <a:xfrm>
                  <a:off x="3090275" y="2655656"/>
                  <a:ext cx="182910" cy="18291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695" name="Rechteck 694">
                  <a:extLst>
                    <a:ext uri="{FF2B5EF4-FFF2-40B4-BE49-F238E27FC236}">
                      <a16:creationId xmlns:a16="http://schemas.microsoft.com/office/drawing/2014/main" id="{4334D022-3321-4A20-9CB7-7E263BC24203}"/>
                    </a:ext>
                  </a:extLst>
                </p:cNvPr>
                <p:cNvSpPr/>
                <p:nvPr/>
              </p:nvSpPr>
              <p:spPr>
                <a:xfrm>
                  <a:off x="3090275" y="2851394"/>
                  <a:ext cx="182910" cy="18291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696" name="Rechteck 695">
                  <a:extLst>
                    <a:ext uri="{FF2B5EF4-FFF2-40B4-BE49-F238E27FC236}">
                      <a16:creationId xmlns:a16="http://schemas.microsoft.com/office/drawing/2014/main" id="{20050AD3-C829-4A3D-B095-D66F05CFC661}"/>
                    </a:ext>
                  </a:extLst>
                </p:cNvPr>
                <p:cNvSpPr/>
                <p:nvPr/>
              </p:nvSpPr>
              <p:spPr>
                <a:xfrm>
                  <a:off x="3090275" y="3047132"/>
                  <a:ext cx="182910" cy="18291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697" name="Rechteck 696">
                  <a:extLst>
                    <a:ext uri="{FF2B5EF4-FFF2-40B4-BE49-F238E27FC236}">
                      <a16:creationId xmlns:a16="http://schemas.microsoft.com/office/drawing/2014/main" id="{3E079C45-8613-4768-8A66-3307BFCB99D8}"/>
                    </a:ext>
                  </a:extLst>
                </p:cNvPr>
                <p:cNvSpPr/>
                <p:nvPr/>
              </p:nvSpPr>
              <p:spPr>
                <a:xfrm>
                  <a:off x="3090275" y="3242870"/>
                  <a:ext cx="182910" cy="18291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698" name="Rechteck 697">
                  <a:extLst>
                    <a:ext uri="{FF2B5EF4-FFF2-40B4-BE49-F238E27FC236}">
                      <a16:creationId xmlns:a16="http://schemas.microsoft.com/office/drawing/2014/main" id="{8C6D42EA-E75D-4D35-BCB0-A2D97E96CE0B}"/>
                    </a:ext>
                  </a:extLst>
                </p:cNvPr>
                <p:cNvSpPr/>
                <p:nvPr/>
              </p:nvSpPr>
              <p:spPr>
                <a:xfrm>
                  <a:off x="3090275" y="3428776"/>
                  <a:ext cx="182910" cy="18291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699" name="Rechteck 698">
                  <a:extLst>
                    <a:ext uri="{FF2B5EF4-FFF2-40B4-BE49-F238E27FC236}">
                      <a16:creationId xmlns:a16="http://schemas.microsoft.com/office/drawing/2014/main" id="{9D12E46E-A414-42C5-85E9-85706F216327}"/>
                    </a:ext>
                  </a:extLst>
                </p:cNvPr>
                <p:cNvSpPr/>
                <p:nvPr/>
              </p:nvSpPr>
              <p:spPr>
                <a:xfrm>
                  <a:off x="3090275" y="3614682"/>
                  <a:ext cx="182910" cy="18291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700" name="Rechteck 699">
                  <a:extLst>
                    <a:ext uri="{FF2B5EF4-FFF2-40B4-BE49-F238E27FC236}">
                      <a16:creationId xmlns:a16="http://schemas.microsoft.com/office/drawing/2014/main" id="{577C083D-FECE-4489-9C94-8AA0541D2FE6}"/>
                    </a:ext>
                  </a:extLst>
                </p:cNvPr>
                <p:cNvSpPr/>
                <p:nvPr/>
              </p:nvSpPr>
              <p:spPr>
                <a:xfrm>
                  <a:off x="3090275" y="3800588"/>
                  <a:ext cx="182910" cy="18291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701" name="Rechteck 700">
                  <a:extLst>
                    <a:ext uri="{FF2B5EF4-FFF2-40B4-BE49-F238E27FC236}">
                      <a16:creationId xmlns:a16="http://schemas.microsoft.com/office/drawing/2014/main" id="{12ADF30C-9D01-4102-BD36-C2F435B8DF41}"/>
                    </a:ext>
                  </a:extLst>
                </p:cNvPr>
                <p:cNvSpPr/>
                <p:nvPr/>
              </p:nvSpPr>
              <p:spPr>
                <a:xfrm>
                  <a:off x="3090275" y="3996326"/>
                  <a:ext cx="182910" cy="18291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702" name="Rechteck 701">
                  <a:extLst>
                    <a:ext uri="{FF2B5EF4-FFF2-40B4-BE49-F238E27FC236}">
                      <a16:creationId xmlns:a16="http://schemas.microsoft.com/office/drawing/2014/main" id="{28E5E8D2-C13A-46EC-AA1E-BF7469AF5A26}"/>
                    </a:ext>
                  </a:extLst>
                </p:cNvPr>
                <p:cNvSpPr/>
                <p:nvPr/>
              </p:nvSpPr>
              <p:spPr>
                <a:xfrm>
                  <a:off x="3090275" y="4192064"/>
                  <a:ext cx="182910" cy="18291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703" name="Rechteck 702">
                  <a:extLst>
                    <a:ext uri="{FF2B5EF4-FFF2-40B4-BE49-F238E27FC236}">
                      <a16:creationId xmlns:a16="http://schemas.microsoft.com/office/drawing/2014/main" id="{0407401E-5486-4C26-9B52-AA1A0AD8B507}"/>
                    </a:ext>
                  </a:extLst>
                </p:cNvPr>
                <p:cNvSpPr/>
                <p:nvPr/>
              </p:nvSpPr>
              <p:spPr>
                <a:xfrm>
                  <a:off x="3090275" y="4387805"/>
                  <a:ext cx="182910" cy="18291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639" name="Gruppieren 638">
                <a:extLst>
                  <a:ext uri="{FF2B5EF4-FFF2-40B4-BE49-F238E27FC236}">
                    <a16:creationId xmlns:a16="http://schemas.microsoft.com/office/drawing/2014/main" id="{57D9B2B5-AE15-4863-A04A-0D93D7786790}"/>
                  </a:ext>
                </a:extLst>
              </p:cNvPr>
              <p:cNvGrpSpPr/>
              <p:nvPr/>
            </p:nvGrpSpPr>
            <p:grpSpPr>
              <a:xfrm>
                <a:off x="7003095" y="2654854"/>
                <a:ext cx="182910" cy="1915059"/>
                <a:chOff x="3090275" y="2655656"/>
                <a:chExt cx="182910" cy="1915059"/>
              </a:xfrm>
              <a:grpFill/>
            </p:grpSpPr>
            <p:sp>
              <p:nvSpPr>
                <p:cNvPr id="684" name="Rechteck 683">
                  <a:extLst>
                    <a:ext uri="{FF2B5EF4-FFF2-40B4-BE49-F238E27FC236}">
                      <a16:creationId xmlns:a16="http://schemas.microsoft.com/office/drawing/2014/main" id="{06C00225-974D-417A-BA23-5395B9AC69C6}"/>
                    </a:ext>
                  </a:extLst>
                </p:cNvPr>
                <p:cNvSpPr/>
                <p:nvPr/>
              </p:nvSpPr>
              <p:spPr>
                <a:xfrm>
                  <a:off x="3090275" y="2655656"/>
                  <a:ext cx="182910" cy="18291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685" name="Rechteck 684">
                  <a:extLst>
                    <a:ext uri="{FF2B5EF4-FFF2-40B4-BE49-F238E27FC236}">
                      <a16:creationId xmlns:a16="http://schemas.microsoft.com/office/drawing/2014/main" id="{7FB010D8-BD7E-4F99-B38E-5857450BA5B3}"/>
                    </a:ext>
                  </a:extLst>
                </p:cNvPr>
                <p:cNvSpPr/>
                <p:nvPr/>
              </p:nvSpPr>
              <p:spPr>
                <a:xfrm>
                  <a:off x="3090275" y="2851394"/>
                  <a:ext cx="182910" cy="18291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686" name="Rechteck 685">
                  <a:extLst>
                    <a:ext uri="{FF2B5EF4-FFF2-40B4-BE49-F238E27FC236}">
                      <a16:creationId xmlns:a16="http://schemas.microsoft.com/office/drawing/2014/main" id="{0AE8A678-F944-4487-87D0-ED37D9829EBA}"/>
                    </a:ext>
                  </a:extLst>
                </p:cNvPr>
                <p:cNvSpPr/>
                <p:nvPr/>
              </p:nvSpPr>
              <p:spPr>
                <a:xfrm>
                  <a:off x="3090275" y="3047132"/>
                  <a:ext cx="182910" cy="18291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687" name="Rechteck 686">
                  <a:extLst>
                    <a:ext uri="{FF2B5EF4-FFF2-40B4-BE49-F238E27FC236}">
                      <a16:creationId xmlns:a16="http://schemas.microsoft.com/office/drawing/2014/main" id="{D924FEB8-787E-451A-B46A-FD78A7DFC4F8}"/>
                    </a:ext>
                  </a:extLst>
                </p:cNvPr>
                <p:cNvSpPr/>
                <p:nvPr/>
              </p:nvSpPr>
              <p:spPr>
                <a:xfrm>
                  <a:off x="3090275" y="3242870"/>
                  <a:ext cx="182910" cy="18291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688" name="Rechteck 687">
                  <a:extLst>
                    <a:ext uri="{FF2B5EF4-FFF2-40B4-BE49-F238E27FC236}">
                      <a16:creationId xmlns:a16="http://schemas.microsoft.com/office/drawing/2014/main" id="{813EB80C-814E-40C3-BECD-3F6DD08B3678}"/>
                    </a:ext>
                  </a:extLst>
                </p:cNvPr>
                <p:cNvSpPr/>
                <p:nvPr/>
              </p:nvSpPr>
              <p:spPr>
                <a:xfrm>
                  <a:off x="3090275" y="3428776"/>
                  <a:ext cx="182910" cy="18291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689" name="Rechteck 688">
                  <a:extLst>
                    <a:ext uri="{FF2B5EF4-FFF2-40B4-BE49-F238E27FC236}">
                      <a16:creationId xmlns:a16="http://schemas.microsoft.com/office/drawing/2014/main" id="{5E7EBD1E-4699-419E-9962-8611B38166AD}"/>
                    </a:ext>
                  </a:extLst>
                </p:cNvPr>
                <p:cNvSpPr/>
                <p:nvPr/>
              </p:nvSpPr>
              <p:spPr>
                <a:xfrm>
                  <a:off x="3090275" y="3614682"/>
                  <a:ext cx="182910" cy="18291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690" name="Rechteck 689">
                  <a:extLst>
                    <a:ext uri="{FF2B5EF4-FFF2-40B4-BE49-F238E27FC236}">
                      <a16:creationId xmlns:a16="http://schemas.microsoft.com/office/drawing/2014/main" id="{0D635B81-C239-4B41-94B7-7DBEAE137A9B}"/>
                    </a:ext>
                  </a:extLst>
                </p:cNvPr>
                <p:cNvSpPr/>
                <p:nvPr/>
              </p:nvSpPr>
              <p:spPr>
                <a:xfrm>
                  <a:off x="3090275" y="3800588"/>
                  <a:ext cx="182910" cy="18291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691" name="Rechteck 690">
                  <a:extLst>
                    <a:ext uri="{FF2B5EF4-FFF2-40B4-BE49-F238E27FC236}">
                      <a16:creationId xmlns:a16="http://schemas.microsoft.com/office/drawing/2014/main" id="{63F575C1-AB44-427F-984C-46116CED63B5}"/>
                    </a:ext>
                  </a:extLst>
                </p:cNvPr>
                <p:cNvSpPr/>
                <p:nvPr/>
              </p:nvSpPr>
              <p:spPr>
                <a:xfrm>
                  <a:off x="3090275" y="3996326"/>
                  <a:ext cx="182910" cy="18291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692" name="Rechteck 691">
                  <a:extLst>
                    <a:ext uri="{FF2B5EF4-FFF2-40B4-BE49-F238E27FC236}">
                      <a16:creationId xmlns:a16="http://schemas.microsoft.com/office/drawing/2014/main" id="{8EAA9319-2EC6-4F26-9229-B4F946C80663}"/>
                    </a:ext>
                  </a:extLst>
                </p:cNvPr>
                <p:cNvSpPr/>
                <p:nvPr/>
              </p:nvSpPr>
              <p:spPr>
                <a:xfrm>
                  <a:off x="3090275" y="4192064"/>
                  <a:ext cx="182910" cy="18291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693" name="Rechteck 692">
                  <a:extLst>
                    <a:ext uri="{FF2B5EF4-FFF2-40B4-BE49-F238E27FC236}">
                      <a16:creationId xmlns:a16="http://schemas.microsoft.com/office/drawing/2014/main" id="{E05469E4-E0EE-44E7-8F06-BE50623EBFF4}"/>
                    </a:ext>
                  </a:extLst>
                </p:cNvPr>
                <p:cNvSpPr/>
                <p:nvPr/>
              </p:nvSpPr>
              <p:spPr>
                <a:xfrm>
                  <a:off x="3090275" y="4387805"/>
                  <a:ext cx="182910" cy="18291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640" name="Gruppieren 639">
                <a:extLst>
                  <a:ext uri="{FF2B5EF4-FFF2-40B4-BE49-F238E27FC236}">
                    <a16:creationId xmlns:a16="http://schemas.microsoft.com/office/drawing/2014/main" id="{62679393-E965-4882-ADB1-38E781F999F6}"/>
                  </a:ext>
                </a:extLst>
              </p:cNvPr>
              <p:cNvGrpSpPr/>
              <p:nvPr/>
            </p:nvGrpSpPr>
            <p:grpSpPr>
              <a:xfrm>
                <a:off x="7394377" y="2654854"/>
                <a:ext cx="182910" cy="1915059"/>
                <a:chOff x="3090275" y="2655656"/>
                <a:chExt cx="182910" cy="1915059"/>
              </a:xfrm>
              <a:grpFill/>
            </p:grpSpPr>
            <p:sp>
              <p:nvSpPr>
                <p:cNvPr id="674" name="Rechteck 673">
                  <a:extLst>
                    <a:ext uri="{FF2B5EF4-FFF2-40B4-BE49-F238E27FC236}">
                      <a16:creationId xmlns:a16="http://schemas.microsoft.com/office/drawing/2014/main" id="{BDD6D5C7-69AD-4F65-AD3D-388580C4D79A}"/>
                    </a:ext>
                  </a:extLst>
                </p:cNvPr>
                <p:cNvSpPr/>
                <p:nvPr/>
              </p:nvSpPr>
              <p:spPr>
                <a:xfrm>
                  <a:off x="3090275" y="2655656"/>
                  <a:ext cx="182910" cy="18291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675" name="Rechteck 674">
                  <a:extLst>
                    <a:ext uri="{FF2B5EF4-FFF2-40B4-BE49-F238E27FC236}">
                      <a16:creationId xmlns:a16="http://schemas.microsoft.com/office/drawing/2014/main" id="{DFE33A6D-9382-49C0-BBEE-82E31ADE9651}"/>
                    </a:ext>
                  </a:extLst>
                </p:cNvPr>
                <p:cNvSpPr/>
                <p:nvPr/>
              </p:nvSpPr>
              <p:spPr>
                <a:xfrm>
                  <a:off x="3090275" y="2851394"/>
                  <a:ext cx="182910" cy="18291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676" name="Rechteck 675">
                  <a:extLst>
                    <a:ext uri="{FF2B5EF4-FFF2-40B4-BE49-F238E27FC236}">
                      <a16:creationId xmlns:a16="http://schemas.microsoft.com/office/drawing/2014/main" id="{26F40762-7F4C-4F21-9CCF-D780A76C8EB1}"/>
                    </a:ext>
                  </a:extLst>
                </p:cNvPr>
                <p:cNvSpPr/>
                <p:nvPr/>
              </p:nvSpPr>
              <p:spPr>
                <a:xfrm>
                  <a:off x="3090275" y="3047132"/>
                  <a:ext cx="182910" cy="18291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677" name="Rechteck 676">
                  <a:extLst>
                    <a:ext uri="{FF2B5EF4-FFF2-40B4-BE49-F238E27FC236}">
                      <a16:creationId xmlns:a16="http://schemas.microsoft.com/office/drawing/2014/main" id="{3804F117-56F5-4807-B1A1-D092CD3DCBF5}"/>
                    </a:ext>
                  </a:extLst>
                </p:cNvPr>
                <p:cNvSpPr/>
                <p:nvPr/>
              </p:nvSpPr>
              <p:spPr>
                <a:xfrm>
                  <a:off x="3090275" y="3242870"/>
                  <a:ext cx="182910" cy="18291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678" name="Rechteck 677">
                  <a:extLst>
                    <a:ext uri="{FF2B5EF4-FFF2-40B4-BE49-F238E27FC236}">
                      <a16:creationId xmlns:a16="http://schemas.microsoft.com/office/drawing/2014/main" id="{5241C2A3-717B-4E70-91E1-B415F29C9C87}"/>
                    </a:ext>
                  </a:extLst>
                </p:cNvPr>
                <p:cNvSpPr/>
                <p:nvPr/>
              </p:nvSpPr>
              <p:spPr>
                <a:xfrm>
                  <a:off x="3090275" y="3428776"/>
                  <a:ext cx="182910" cy="18291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679" name="Rechteck 678">
                  <a:extLst>
                    <a:ext uri="{FF2B5EF4-FFF2-40B4-BE49-F238E27FC236}">
                      <a16:creationId xmlns:a16="http://schemas.microsoft.com/office/drawing/2014/main" id="{F54D19C5-EED6-4951-804A-B3E3AA30D2DD}"/>
                    </a:ext>
                  </a:extLst>
                </p:cNvPr>
                <p:cNvSpPr/>
                <p:nvPr/>
              </p:nvSpPr>
              <p:spPr>
                <a:xfrm>
                  <a:off x="3090275" y="3614682"/>
                  <a:ext cx="182910" cy="18291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680" name="Rechteck 679">
                  <a:extLst>
                    <a:ext uri="{FF2B5EF4-FFF2-40B4-BE49-F238E27FC236}">
                      <a16:creationId xmlns:a16="http://schemas.microsoft.com/office/drawing/2014/main" id="{3B82C983-2B1A-4CAD-876A-D445E7BD82EE}"/>
                    </a:ext>
                  </a:extLst>
                </p:cNvPr>
                <p:cNvSpPr/>
                <p:nvPr/>
              </p:nvSpPr>
              <p:spPr>
                <a:xfrm>
                  <a:off x="3090275" y="3800588"/>
                  <a:ext cx="182910" cy="18291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681" name="Rechteck 680">
                  <a:extLst>
                    <a:ext uri="{FF2B5EF4-FFF2-40B4-BE49-F238E27FC236}">
                      <a16:creationId xmlns:a16="http://schemas.microsoft.com/office/drawing/2014/main" id="{071F3AC8-2124-43BD-BCB7-690BADDAFDC9}"/>
                    </a:ext>
                  </a:extLst>
                </p:cNvPr>
                <p:cNvSpPr/>
                <p:nvPr/>
              </p:nvSpPr>
              <p:spPr>
                <a:xfrm>
                  <a:off x="3090275" y="3996326"/>
                  <a:ext cx="182910" cy="18291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682" name="Rechteck 681">
                  <a:extLst>
                    <a:ext uri="{FF2B5EF4-FFF2-40B4-BE49-F238E27FC236}">
                      <a16:creationId xmlns:a16="http://schemas.microsoft.com/office/drawing/2014/main" id="{F44AE6F2-7DE4-459C-B6DE-0D8948F725AC}"/>
                    </a:ext>
                  </a:extLst>
                </p:cNvPr>
                <p:cNvSpPr/>
                <p:nvPr/>
              </p:nvSpPr>
              <p:spPr>
                <a:xfrm>
                  <a:off x="3090275" y="4192064"/>
                  <a:ext cx="182910" cy="18291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683" name="Rechteck 682">
                  <a:extLst>
                    <a:ext uri="{FF2B5EF4-FFF2-40B4-BE49-F238E27FC236}">
                      <a16:creationId xmlns:a16="http://schemas.microsoft.com/office/drawing/2014/main" id="{70E44F8E-9C31-4E14-8E8C-56244B9F7567}"/>
                    </a:ext>
                  </a:extLst>
                </p:cNvPr>
                <p:cNvSpPr/>
                <p:nvPr/>
              </p:nvSpPr>
              <p:spPr>
                <a:xfrm>
                  <a:off x="3090275" y="4387805"/>
                  <a:ext cx="182910" cy="18291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641" name="Gruppieren 640">
                <a:extLst>
                  <a:ext uri="{FF2B5EF4-FFF2-40B4-BE49-F238E27FC236}">
                    <a16:creationId xmlns:a16="http://schemas.microsoft.com/office/drawing/2014/main" id="{D859EE3D-738C-4CA2-85DB-DC3499D03512}"/>
                  </a:ext>
                </a:extLst>
              </p:cNvPr>
              <p:cNvGrpSpPr/>
              <p:nvPr/>
            </p:nvGrpSpPr>
            <p:grpSpPr>
              <a:xfrm>
                <a:off x="7785659" y="2654854"/>
                <a:ext cx="182910" cy="1915059"/>
                <a:chOff x="3090275" y="2655656"/>
                <a:chExt cx="182910" cy="1915059"/>
              </a:xfrm>
              <a:grpFill/>
            </p:grpSpPr>
            <p:sp>
              <p:nvSpPr>
                <p:cNvPr id="664" name="Rechteck 663">
                  <a:extLst>
                    <a:ext uri="{FF2B5EF4-FFF2-40B4-BE49-F238E27FC236}">
                      <a16:creationId xmlns:a16="http://schemas.microsoft.com/office/drawing/2014/main" id="{3A952494-64FE-418C-8F0F-0E584B0915C8}"/>
                    </a:ext>
                  </a:extLst>
                </p:cNvPr>
                <p:cNvSpPr/>
                <p:nvPr/>
              </p:nvSpPr>
              <p:spPr>
                <a:xfrm>
                  <a:off x="3090275" y="2655656"/>
                  <a:ext cx="182910" cy="18291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665" name="Rechteck 664">
                  <a:extLst>
                    <a:ext uri="{FF2B5EF4-FFF2-40B4-BE49-F238E27FC236}">
                      <a16:creationId xmlns:a16="http://schemas.microsoft.com/office/drawing/2014/main" id="{CE31C90C-8F61-4DA7-BFB9-0CF9DF706E0B}"/>
                    </a:ext>
                  </a:extLst>
                </p:cNvPr>
                <p:cNvSpPr/>
                <p:nvPr/>
              </p:nvSpPr>
              <p:spPr>
                <a:xfrm>
                  <a:off x="3090275" y="2851394"/>
                  <a:ext cx="182910" cy="18291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666" name="Rechteck 665">
                  <a:extLst>
                    <a:ext uri="{FF2B5EF4-FFF2-40B4-BE49-F238E27FC236}">
                      <a16:creationId xmlns:a16="http://schemas.microsoft.com/office/drawing/2014/main" id="{EC179A95-DF73-48D5-BDE9-A3B3A60AF2F9}"/>
                    </a:ext>
                  </a:extLst>
                </p:cNvPr>
                <p:cNvSpPr/>
                <p:nvPr/>
              </p:nvSpPr>
              <p:spPr>
                <a:xfrm>
                  <a:off x="3090275" y="3047132"/>
                  <a:ext cx="182910" cy="18291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667" name="Rechteck 666">
                  <a:extLst>
                    <a:ext uri="{FF2B5EF4-FFF2-40B4-BE49-F238E27FC236}">
                      <a16:creationId xmlns:a16="http://schemas.microsoft.com/office/drawing/2014/main" id="{25DF576C-0950-450A-BF02-8F654BB7DD1C}"/>
                    </a:ext>
                  </a:extLst>
                </p:cNvPr>
                <p:cNvSpPr/>
                <p:nvPr/>
              </p:nvSpPr>
              <p:spPr>
                <a:xfrm>
                  <a:off x="3090275" y="3242870"/>
                  <a:ext cx="182910" cy="18291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668" name="Rechteck 667">
                  <a:extLst>
                    <a:ext uri="{FF2B5EF4-FFF2-40B4-BE49-F238E27FC236}">
                      <a16:creationId xmlns:a16="http://schemas.microsoft.com/office/drawing/2014/main" id="{17AD661D-FCD8-47FF-81F5-A64AC1610933}"/>
                    </a:ext>
                  </a:extLst>
                </p:cNvPr>
                <p:cNvSpPr/>
                <p:nvPr/>
              </p:nvSpPr>
              <p:spPr>
                <a:xfrm>
                  <a:off x="3090275" y="3428776"/>
                  <a:ext cx="182910" cy="18291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669" name="Rechteck 668">
                  <a:extLst>
                    <a:ext uri="{FF2B5EF4-FFF2-40B4-BE49-F238E27FC236}">
                      <a16:creationId xmlns:a16="http://schemas.microsoft.com/office/drawing/2014/main" id="{888374B9-BC96-4679-A93F-DD14D1AD460A}"/>
                    </a:ext>
                  </a:extLst>
                </p:cNvPr>
                <p:cNvSpPr/>
                <p:nvPr/>
              </p:nvSpPr>
              <p:spPr>
                <a:xfrm>
                  <a:off x="3090275" y="3614682"/>
                  <a:ext cx="182910" cy="18291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670" name="Rechteck 669">
                  <a:extLst>
                    <a:ext uri="{FF2B5EF4-FFF2-40B4-BE49-F238E27FC236}">
                      <a16:creationId xmlns:a16="http://schemas.microsoft.com/office/drawing/2014/main" id="{CB34C89F-0D89-45F9-8DBC-16002803DD02}"/>
                    </a:ext>
                  </a:extLst>
                </p:cNvPr>
                <p:cNvSpPr/>
                <p:nvPr/>
              </p:nvSpPr>
              <p:spPr>
                <a:xfrm>
                  <a:off x="3090275" y="3800588"/>
                  <a:ext cx="182910" cy="18291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671" name="Rechteck 670">
                  <a:extLst>
                    <a:ext uri="{FF2B5EF4-FFF2-40B4-BE49-F238E27FC236}">
                      <a16:creationId xmlns:a16="http://schemas.microsoft.com/office/drawing/2014/main" id="{804BC502-BE3D-42C3-BB1A-AEFCE0A9CA0E}"/>
                    </a:ext>
                  </a:extLst>
                </p:cNvPr>
                <p:cNvSpPr/>
                <p:nvPr/>
              </p:nvSpPr>
              <p:spPr>
                <a:xfrm>
                  <a:off x="3090275" y="3996326"/>
                  <a:ext cx="182910" cy="18291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672" name="Rechteck 671">
                  <a:extLst>
                    <a:ext uri="{FF2B5EF4-FFF2-40B4-BE49-F238E27FC236}">
                      <a16:creationId xmlns:a16="http://schemas.microsoft.com/office/drawing/2014/main" id="{1B1BB501-5FA1-4F07-82BA-3A0928B3627B}"/>
                    </a:ext>
                  </a:extLst>
                </p:cNvPr>
                <p:cNvSpPr/>
                <p:nvPr/>
              </p:nvSpPr>
              <p:spPr>
                <a:xfrm>
                  <a:off x="3090275" y="4192064"/>
                  <a:ext cx="182910" cy="18291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673" name="Rechteck 672">
                  <a:extLst>
                    <a:ext uri="{FF2B5EF4-FFF2-40B4-BE49-F238E27FC236}">
                      <a16:creationId xmlns:a16="http://schemas.microsoft.com/office/drawing/2014/main" id="{3D70E581-6D41-4BA4-82CE-52D6F007BD70}"/>
                    </a:ext>
                  </a:extLst>
                </p:cNvPr>
                <p:cNvSpPr/>
                <p:nvPr/>
              </p:nvSpPr>
              <p:spPr>
                <a:xfrm>
                  <a:off x="3090275" y="4387805"/>
                  <a:ext cx="182910" cy="18291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642" name="Gruppieren 641">
                <a:extLst>
                  <a:ext uri="{FF2B5EF4-FFF2-40B4-BE49-F238E27FC236}">
                    <a16:creationId xmlns:a16="http://schemas.microsoft.com/office/drawing/2014/main" id="{E43CC62D-DA6D-4F41-A094-56EC5B942FFE}"/>
                  </a:ext>
                </a:extLst>
              </p:cNvPr>
              <p:cNvGrpSpPr/>
              <p:nvPr/>
            </p:nvGrpSpPr>
            <p:grpSpPr>
              <a:xfrm>
                <a:off x="8176941" y="2654854"/>
                <a:ext cx="182910" cy="1915059"/>
                <a:chOff x="3090275" y="2655656"/>
                <a:chExt cx="182910" cy="1915059"/>
              </a:xfrm>
              <a:grpFill/>
            </p:grpSpPr>
            <p:sp>
              <p:nvSpPr>
                <p:cNvPr id="654" name="Rechteck 653">
                  <a:extLst>
                    <a:ext uri="{FF2B5EF4-FFF2-40B4-BE49-F238E27FC236}">
                      <a16:creationId xmlns:a16="http://schemas.microsoft.com/office/drawing/2014/main" id="{E2345DA2-FB46-43BA-BE68-DBB737D41438}"/>
                    </a:ext>
                  </a:extLst>
                </p:cNvPr>
                <p:cNvSpPr/>
                <p:nvPr/>
              </p:nvSpPr>
              <p:spPr>
                <a:xfrm>
                  <a:off x="3090275" y="2655656"/>
                  <a:ext cx="182910" cy="18291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655" name="Rechteck 654">
                  <a:extLst>
                    <a:ext uri="{FF2B5EF4-FFF2-40B4-BE49-F238E27FC236}">
                      <a16:creationId xmlns:a16="http://schemas.microsoft.com/office/drawing/2014/main" id="{0A37EA32-C5B0-4791-9037-E427F99DE6E6}"/>
                    </a:ext>
                  </a:extLst>
                </p:cNvPr>
                <p:cNvSpPr/>
                <p:nvPr/>
              </p:nvSpPr>
              <p:spPr>
                <a:xfrm>
                  <a:off x="3090275" y="2851394"/>
                  <a:ext cx="182910" cy="18291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656" name="Rechteck 655">
                  <a:extLst>
                    <a:ext uri="{FF2B5EF4-FFF2-40B4-BE49-F238E27FC236}">
                      <a16:creationId xmlns:a16="http://schemas.microsoft.com/office/drawing/2014/main" id="{8795757A-CB9A-4BC3-9433-FE4334E0A22F}"/>
                    </a:ext>
                  </a:extLst>
                </p:cNvPr>
                <p:cNvSpPr/>
                <p:nvPr/>
              </p:nvSpPr>
              <p:spPr>
                <a:xfrm>
                  <a:off x="3090275" y="3047132"/>
                  <a:ext cx="182910" cy="18291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657" name="Rechteck 656">
                  <a:extLst>
                    <a:ext uri="{FF2B5EF4-FFF2-40B4-BE49-F238E27FC236}">
                      <a16:creationId xmlns:a16="http://schemas.microsoft.com/office/drawing/2014/main" id="{5C198C4A-9A64-4C5E-BC78-E3D22661C1FA}"/>
                    </a:ext>
                  </a:extLst>
                </p:cNvPr>
                <p:cNvSpPr/>
                <p:nvPr/>
              </p:nvSpPr>
              <p:spPr>
                <a:xfrm>
                  <a:off x="3090275" y="3242870"/>
                  <a:ext cx="182910" cy="18291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658" name="Rechteck 657">
                  <a:extLst>
                    <a:ext uri="{FF2B5EF4-FFF2-40B4-BE49-F238E27FC236}">
                      <a16:creationId xmlns:a16="http://schemas.microsoft.com/office/drawing/2014/main" id="{2B6F49A8-8BED-4CE5-83AE-F99DCD1DD78E}"/>
                    </a:ext>
                  </a:extLst>
                </p:cNvPr>
                <p:cNvSpPr/>
                <p:nvPr/>
              </p:nvSpPr>
              <p:spPr>
                <a:xfrm>
                  <a:off x="3090275" y="3428776"/>
                  <a:ext cx="182910" cy="18291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659" name="Rechteck 658">
                  <a:extLst>
                    <a:ext uri="{FF2B5EF4-FFF2-40B4-BE49-F238E27FC236}">
                      <a16:creationId xmlns:a16="http://schemas.microsoft.com/office/drawing/2014/main" id="{B177993D-263D-401D-9D01-DE5C0E55C6DE}"/>
                    </a:ext>
                  </a:extLst>
                </p:cNvPr>
                <p:cNvSpPr/>
                <p:nvPr/>
              </p:nvSpPr>
              <p:spPr>
                <a:xfrm>
                  <a:off x="3090275" y="3614682"/>
                  <a:ext cx="182910" cy="18291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660" name="Rechteck 659">
                  <a:extLst>
                    <a:ext uri="{FF2B5EF4-FFF2-40B4-BE49-F238E27FC236}">
                      <a16:creationId xmlns:a16="http://schemas.microsoft.com/office/drawing/2014/main" id="{ECDD32FA-4E7F-4834-A0AB-A2634B111B5B}"/>
                    </a:ext>
                  </a:extLst>
                </p:cNvPr>
                <p:cNvSpPr/>
                <p:nvPr/>
              </p:nvSpPr>
              <p:spPr>
                <a:xfrm>
                  <a:off x="3090275" y="3800588"/>
                  <a:ext cx="182910" cy="18291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661" name="Rechteck 660">
                  <a:extLst>
                    <a:ext uri="{FF2B5EF4-FFF2-40B4-BE49-F238E27FC236}">
                      <a16:creationId xmlns:a16="http://schemas.microsoft.com/office/drawing/2014/main" id="{541CBDF7-23C4-4274-98C7-82CBEB439185}"/>
                    </a:ext>
                  </a:extLst>
                </p:cNvPr>
                <p:cNvSpPr/>
                <p:nvPr/>
              </p:nvSpPr>
              <p:spPr>
                <a:xfrm>
                  <a:off x="3090275" y="3996326"/>
                  <a:ext cx="182910" cy="18291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662" name="Rechteck 661">
                  <a:extLst>
                    <a:ext uri="{FF2B5EF4-FFF2-40B4-BE49-F238E27FC236}">
                      <a16:creationId xmlns:a16="http://schemas.microsoft.com/office/drawing/2014/main" id="{55B8794C-F44E-425D-9DF1-679B60CE8645}"/>
                    </a:ext>
                  </a:extLst>
                </p:cNvPr>
                <p:cNvSpPr/>
                <p:nvPr/>
              </p:nvSpPr>
              <p:spPr>
                <a:xfrm>
                  <a:off x="3090275" y="4192064"/>
                  <a:ext cx="182910" cy="18291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663" name="Rechteck 662">
                  <a:extLst>
                    <a:ext uri="{FF2B5EF4-FFF2-40B4-BE49-F238E27FC236}">
                      <a16:creationId xmlns:a16="http://schemas.microsoft.com/office/drawing/2014/main" id="{172EB612-F559-421B-AEE5-ECE7866FA2AE}"/>
                    </a:ext>
                  </a:extLst>
                </p:cNvPr>
                <p:cNvSpPr/>
                <p:nvPr/>
              </p:nvSpPr>
              <p:spPr>
                <a:xfrm>
                  <a:off x="3090275" y="4387805"/>
                  <a:ext cx="182910" cy="18291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643" name="Gruppieren 642">
                <a:extLst>
                  <a:ext uri="{FF2B5EF4-FFF2-40B4-BE49-F238E27FC236}">
                    <a16:creationId xmlns:a16="http://schemas.microsoft.com/office/drawing/2014/main" id="{24ECD8EA-3AF2-4C1D-8751-1666BA638626}"/>
                  </a:ext>
                </a:extLst>
              </p:cNvPr>
              <p:cNvGrpSpPr/>
              <p:nvPr/>
            </p:nvGrpSpPr>
            <p:grpSpPr>
              <a:xfrm>
                <a:off x="8568222" y="2654854"/>
                <a:ext cx="182910" cy="1915059"/>
                <a:chOff x="3090275" y="2655656"/>
                <a:chExt cx="182910" cy="1915059"/>
              </a:xfrm>
              <a:grpFill/>
            </p:grpSpPr>
            <p:sp>
              <p:nvSpPr>
                <p:cNvPr id="644" name="Rechteck 643">
                  <a:extLst>
                    <a:ext uri="{FF2B5EF4-FFF2-40B4-BE49-F238E27FC236}">
                      <a16:creationId xmlns:a16="http://schemas.microsoft.com/office/drawing/2014/main" id="{C612C65D-73E2-481F-BCD8-662385083882}"/>
                    </a:ext>
                  </a:extLst>
                </p:cNvPr>
                <p:cNvSpPr/>
                <p:nvPr/>
              </p:nvSpPr>
              <p:spPr>
                <a:xfrm>
                  <a:off x="3090275" y="2655656"/>
                  <a:ext cx="182910" cy="18291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645" name="Rechteck 644">
                  <a:extLst>
                    <a:ext uri="{FF2B5EF4-FFF2-40B4-BE49-F238E27FC236}">
                      <a16:creationId xmlns:a16="http://schemas.microsoft.com/office/drawing/2014/main" id="{793B0563-F548-495A-B1A6-5FF7102A0E00}"/>
                    </a:ext>
                  </a:extLst>
                </p:cNvPr>
                <p:cNvSpPr/>
                <p:nvPr/>
              </p:nvSpPr>
              <p:spPr>
                <a:xfrm>
                  <a:off x="3090275" y="2851394"/>
                  <a:ext cx="182910" cy="18291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646" name="Rechteck 645">
                  <a:extLst>
                    <a:ext uri="{FF2B5EF4-FFF2-40B4-BE49-F238E27FC236}">
                      <a16:creationId xmlns:a16="http://schemas.microsoft.com/office/drawing/2014/main" id="{91FF65C7-DE8B-4D34-B196-D12B65F5A19E}"/>
                    </a:ext>
                  </a:extLst>
                </p:cNvPr>
                <p:cNvSpPr/>
                <p:nvPr/>
              </p:nvSpPr>
              <p:spPr>
                <a:xfrm>
                  <a:off x="3090275" y="3047132"/>
                  <a:ext cx="182910" cy="18291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647" name="Rechteck 646">
                  <a:extLst>
                    <a:ext uri="{FF2B5EF4-FFF2-40B4-BE49-F238E27FC236}">
                      <a16:creationId xmlns:a16="http://schemas.microsoft.com/office/drawing/2014/main" id="{776CF5F2-B1DD-4D57-8D0F-42D9D213F257}"/>
                    </a:ext>
                  </a:extLst>
                </p:cNvPr>
                <p:cNvSpPr/>
                <p:nvPr/>
              </p:nvSpPr>
              <p:spPr>
                <a:xfrm>
                  <a:off x="3090275" y="3242870"/>
                  <a:ext cx="182910" cy="18291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648" name="Rechteck 647">
                  <a:extLst>
                    <a:ext uri="{FF2B5EF4-FFF2-40B4-BE49-F238E27FC236}">
                      <a16:creationId xmlns:a16="http://schemas.microsoft.com/office/drawing/2014/main" id="{41D8AACB-5378-4474-94BE-05DA082E9ACA}"/>
                    </a:ext>
                  </a:extLst>
                </p:cNvPr>
                <p:cNvSpPr/>
                <p:nvPr/>
              </p:nvSpPr>
              <p:spPr>
                <a:xfrm>
                  <a:off x="3090275" y="3428776"/>
                  <a:ext cx="182910" cy="18291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649" name="Rechteck 648">
                  <a:extLst>
                    <a:ext uri="{FF2B5EF4-FFF2-40B4-BE49-F238E27FC236}">
                      <a16:creationId xmlns:a16="http://schemas.microsoft.com/office/drawing/2014/main" id="{EB92C532-E79C-4023-AD0C-F35431DF4298}"/>
                    </a:ext>
                  </a:extLst>
                </p:cNvPr>
                <p:cNvSpPr/>
                <p:nvPr/>
              </p:nvSpPr>
              <p:spPr>
                <a:xfrm>
                  <a:off x="3090275" y="3614682"/>
                  <a:ext cx="182910" cy="18291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650" name="Rechteck 649">
                  <a:extLst>
                    <a:ext uri="{FF2B5EF4-FFF2-40B4-BE49-F238E27FC236}">
                      <a16:creationId xmlns:a16="http://schemas.microsoft.com/office/drawing/2014/main" id="{2A1E8206-E203-40E3-8072-52A58AB069CA}"/>
                    </a:ext>
                  </a:extLst>
                </p:cNvPr>
                <p:cNvSpPr/>
                <p:nvPr/>
              </p:nvSpPr>
              <p:spPr>
                <a:xfrm>
                  <a:off x="3090275" y="3800588"/>
                  <a:ext cx="182910" cy="18291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651" name="Rechteck 650">
                  <a:extLst>
                    <a:ext uri="{FF2B5EF4-FFF2-40B4-BE49-F238E27FC236}">
                      <a16:creationId xmlns:a16="http://schemas.microsoft.com/office/drawing/2014/main" id="{6AC4F3D1-98EF-4DE7-9DF0-314352AF6BCE}"/>
                    </a:ext>
                  </a:extLst>
                </p:cNvPr>
                <p:cNvSpPr/>
                <p:nvPr/>
              </p:nvSpPr>
              <p:spPr>
                <a:xfrm>
                  <a:off x="3090275" y="3996326"/>
                  <a:ext cx="182910" cy="18291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652" name="Rechteck 651">
                  <a:extLst>
                    <a:ext uri="{FF2B5EF4-FFF2-40B4-BE49-F238E27FC236}">
                      <a16:creationId xmlns:a16="http://schemas.microsoft.com/office/drawing/2014/main" id="{76E0057A-BEBE-42A6-898B-1AADB92ABCED}"/>
                    </a:ext>
                  </a:extLst>
                </p:cNvPr>
                <p:cNvSpPr/>
                <p:nvPr/>
              </p:nvSpPr>
              <p:spPr>
                <a:xfrm>
                  <a:off x="3090275" y="4192064"/>
                  <a:ext cx="182910" cy="18291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653" name="Rechteck 652">
                  <a:extLst>
                    <a:ext uri="{FF2B5EF4-FFF2-40B4-BE49-F238E27FC236}">
                      <a16:creationId xmlns:a16="http://schemas.microsoft.com/office/drawing/2014/main" id="{2F334C96-2A55-469B-BD08-DDB95BF1FEB0}"/>
                    </a:ext>
                  </a:extLst>
                </p:cNvPr>
                <p:cNvSpPr/>
                <p:nvPr/>
              </p:nvSpPr>
              <p:spPr>
                <a:xfrm>
                  <a:off x="3090275" y="4387805"/>
                  <a:ext cx="182910" cy="18291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  <p:sp>
          <p:nvSpPr>
            <p:cNvPr id="797" name="Ellipse 796">
              <a:extLst>
                <a:ext uri="{FF2B5EF4-FFF2-40B4-BE49-F238E27FC236}">
                  <a16:creationId xmlns:a16="http://schemas.microsoft.com/office/drawing/2014/main" id="{31529C58-E016-4ED7-96EA-AA915EF23EB8}"/>
                </a:ext>
              </a:extLst>
            </p:cNvPr>
            <p:cNvSpPr/>
            <p:nvPr/>
          </p:nvSpPr>
          <p:spPr>
            <a:xfrm>
              <a:off x="8824796" y="2556132"/>
              <a:ext cx="360581" cy="3693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 dirty="0"/>
                <a:t>+</a:t>
              </a:r>
              <a:endParaRPr lang="de-DE" dirty="0"/>
            </a:p>
          </p:txBody>
        </p:sp>
        <p:cxnSp>
          <p:nvCxnSpPr>
            <p:cNvPr id="799" name="Gerader Verbinder 798">
              <a:extLst>
                <a:ext uri="{FF2B5EF4-FFF2-40B4-BE49-F238E27FC236}">
                  <a16:creationId xmlns:a16="http://schemas.microsoft.com/office/drawing/2014/main" id="{5B24C8F5-D6C7-43B1-A506-08AC908E4025}"/>
                </a:ext>
              </a:extLst>
            </p:cNvPr>
            <p:cNvCxnSpPr>
              <a:cxnSpLocks/>
              <a:endCxn id="797" idx="2"/>
            </p:cNvCxnSpPr>
            <p:nvPr/>
          </p:nvCxnSpPr>
          <p:spPr>
            <a:xfrm flipV="1">
              <a:off x="8654494" y="2740798"/>
              <a:ext cx="170302" cy="11732"/>
            </a:xfrm>
            <a:prstGeom prst="line">
              <a:avLst/>
            </a:prstGeom>
            <a:ln w="15875" cap="rnd">
              <a:round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1" name="Gerader Verbinder 800">
              <a:extLst>
                <a:ext uri="{FF2B5EF4-FFF2-40B4-BE49-F238E27FC236}">
                  <a16:creationId xmlns:a16="http://schemas.microsoft.com/office/drawing/2014/main" id="{0A9F43F8-777A-4CFF-952B-40638C4376F2}"/>
                </a:ext>
              </a:extLst>
            </p:cNvPr>
            <p:cNvCxnSpPr>
              <a:cxnSpLocks/>
              <a:endCxn id="797" idx="3"/>
            </p:cNvCxnSpPr>
            <p:nvPr/>
          </p:nvCxnSpPr>
          <p:spPr>
            <a:xfrm flipV="1">
              <a:off x="8775297" y="2871377"/>
              <a:ext cx="102305" cy="164536"/>
            </a:xfrm>
            <a:prstGeom prst="line">
              <a:avLst/>
            </a:prstGeom>
            <a:ln w="15875" cap="rnd">
              <a:round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588926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2" name="Gruppieren 521">
            <a:extLst>
              <a:ext uri="{FF2B5EF4-FFF2-40B4-BE49-F238E27FC236}">
                <a16:creationId xmlns:a16="http://schemas.microsoft.com/office/drawing/2014/main" id="{2DE84B00-370D-419A-88BB-DAA9B1E68278}"/>
              </a:ext>
            </a:extLst>
          </p:cNvPr>
          <p:cNvGrpSpPr/>
          <p:nvPr/>
        </p:nvGrpSpPr>
        <p:grpSpPr>
          <a:xfrm>
            <a:off x="839776" y="1210519"/>
            <a:ext cx="7713843" cy="3572758"/>
            <a:chOff x="839776" y="1210519"/>
            <a:chExt cx="7713843" cy="3572758"/>
          </a:xfrm>
        </p:grpSpPr>
        <p:grpSp>
          <p:nvGrpSpPr>
            <p:cNvPr id="262" name="Gruppieren 261">
              <a:extLst>
                <a:ext uri="{FF2B5EF4-FFF2-40B4-BE49-F238E27FC236}">
                  <a16:creationId xmlns:a16="http://schemas.microsoft.com/office/drawing/2014/main" id="{FC5FC548-551F-4B3D-BADF-9FB59523ED1A}"/>
                </a:ext>
              </a:extLst>
            </p:cNvPr>
            <p:cNvGrpSpPr/>
            <p:nvPr/>
          </p:nvGrpSpPr>
          <p:grpSpPr>
            <a:xfrm>
              <a:off x="5670605" y="1765693"/>
              <a:ext cx="2861726" cy="2243672"/>
              <a:chOff x="5353046" y="2058338"/>
              <a:chExt cx="2861726" cy="2243672"/>
            </a:xfrm>
          </p:grpSpPr>
          <p:grpSp>
            <p:nvGrpSpPr>
              <p:cNvPr id="263" name="Gruppieren 262">
                <a:extLst>
                  <a:ext uri="{FF2B5EF4-FFF2-40B4-BE49-F238E27FC236}">
                    <a16:creationId xmlns:a16="http://schemas.microsoft.com/office/drawing/2014/main" id="{71447A01-1A5A-4BBB-9D54-FB53D276258E}"/>
                  </a:ext>
                </a:extLst>
              </p:cNvPr>
              <p:cNvGrpSpPr/>
              <p:nvPr/>
            </p:nvGrpSpPr>
            <p:grpSpPr>
              <a:xfrm>
                <a:off x="5353046" y="2972041"/>
                <a:ext cx="2861726" cy="1329969"/>
                <a:chOff x="4833257" y="2644087"/>
                <a:chExt cx="3726028" cy="1662076"/>
              </a:xfrm>
            </p:grpSpPr>
            <p:grpSp>
              <p:nvGrpSpPr>
                <p:cNvPr id="375" name="Gruppieren 374">
                  <a:extLst>
                    <a:ext uri="{FF2B5EF4-FFF2-40B4-BE49-F238E27FC236}">
                      <a16:creationId xmlns:a16="http://schemas.microsoft.com/office/drawing/2014/main" id="{E104E8FB-ED8D-4A2C-B9CA-884E2E61A7F5}"/>
                    </a:ext>
                  </a:extLst>
                </p:cNvPr>
                <p:cNvGrpSpPr/>
                <p:nvPr/>
              </p:nvGrpSpPr>
              <p:grpSpPr>
                <a:xfrm>
                  <a:off x="5103846" y="2644087"/>
                  <a:ext cx="3455439" cy="1422972"/>
                  <a:chOff x="4833257" y="2897181"/>
                  <a:chExt cx="3455439" cy="1422972"/>
                </a:xfrm>
              </p:grpSpPr>
              <p:grpSp>
                <p:nvGrpSpPr>
                  <p:cNvPr id="431" name="Gruppieren 430">
                    <a:extLst>
                      <a:ext uri="{FF2B5EF4-FFF2-40B4-BE49-F238E27FC236}">
                        <a16:creationId xmlns:a16="http://schemas.microsoft.com/office/drawing/2014/main" id="{0DEB10BF-B9B4-45A9-B6A9-41888BC1E375}"/>
                      </a:ext>
                    </a:extLst>
                  </p:cNvPr>
                  <p:cNvGrpSpPr/>
                  <p:nvPr/>
                </p:nvGrpSpPr>
                <p:grpSpPr>
                  <a:xfrm>
                    <a:off x="4970105" y="3652633"/>
                    <a:ext cx="3318591" cy="541171"/>
                    <a:chOff x="4833257" y="3778983"/>
                    <a:chExt cx="3318591" cy="541171"/>
                  </a:xfrm>
                </p:grpSpPr>
                <p:sp>
                  <p:nvSpPr>
                    <p:cNvPr id="477" name="Würfel 476">
                      <a:extLst>
                        <a:ext uri="{FF2B5EF4-FFF2-40B4-BE49-F238E27FC236}">
                          <a16:creationId xmlns:a16="http://schemas.microsoft.com/office/drawing/2014/main" id="{895E4A7D-FBE6-414E-ABE5-41162770F30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33257" y="3778983"/>
                      <a:ext cx="522514" cy="527180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478" name="Würfel 477">
                      <a:extLst>
                        <a:ext uri="{FF2B5EF4-FFF2-40B4-BE49-F238E27FC236}">
                          <a16:creationId xmlns:a16="http://schemas.microsoft.com/office/drawing/2014/main" id="{E11D10F4-A3CB-4687-96B6-71EC9BCDCA8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37583" y="3778983"/>
                      <a:ext cx="522514" cy="527180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479" name="Würfel 478">
                      <a:extLst>
                        <a:ext uri="{FF2B5EF4-FFF2-40B4-BE49-F238E27FC236}">
                          <a16:creationId xmlns:a16="http://schemas.microsoft.com/office/drawing/2014/main" id="{E9532943-7186-4498-8FC0-72A01A5006C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38801" y="3778983"/>
                      <a:ext cx="522514" cy="527180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480" name="Würfel 479">
                      <a:extLst>
                        <a:ext uri="{FF2B5EF4-FFF2-40B4-BE49-F238E27FC236}">
                          <a16:creationId xmlns:a16="http://schemas.microsoft.com/office/drawing/2014/main" id="{FFA24C5F-4687-4705-AC5D-3A885915AAE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33796" y="3778983"/>
                      <a:ext cx="522514" cy="527180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481" name="Würfel 480">
                      <a:extLst>
                        <a:ext uri="{FF2B5EF4-FFF2-40B4-BE49-F238E27FC236}">
                          <a16:creationId xmlns:a16="http://schemas.microsoft.com/office/drawing/2014/main" id="{FDC9B868-198C-47DF-A23B-994200FD0C0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38126" y="3778983"/>
                      <a:ext cx="522514" cy="527180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482" name="Würfel 481">
                      <a:extLst>
                        <a:ext uri="{FF2B5EF4-FFF2-40B4-BE49-F238E27FC236}">
                          <a16:creationId xmlns:a16="http://schemas.microsoft.com/office/drawing/2014/main" id="{E81EBC69-8F3B-4C35-A80C-076A359C313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42452" y="3778983"/>
                      <a:ext cx="522514" cy="527180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483" name="Würfel 482">
                      <a:extLst>
                        <a:ext uri="{FF2B5EF4-FFF2-40B4-BE49-F238E27FC236}">
                          <a16:creationId xmlns:a16="http://schemas.microsoft.com/office/drawing/2014/main" id="{3FAAE81D-7B8E-4526-B737-6FE3E17538B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43670" y="3778983"/>
                      <a:ext cx="522514" cy="527180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484" name="Würfel 483">
                      <a:extLst>
                        <a:ext uri="{FF2B5EF4-FFF2-40B4-BE49-F238E27FC236}">
                          <a16:creationId xmlns:a16="http://schemas.microsoft.com/office/drawing/2014/main" id="{F956171F-2986-4380-A082-153340FCF3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629334" y="3792974"/>
                      <a:ext cx="522514" cy="527180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</p:grpSp>
              <p:grpSp>
                <p:nvGrpSpPr>
                  <p:cNvPr id="432" name="Gruppieren 431">
                    <a:extLst>
                      <a:ext uri="{FF2B5EF4-FFF2-40B4-BE49-F238E27FC236}">
                        <a16:creationId xmlns:a16="http://schemas.microsoft.com/office/drawing/2014/main" id="{018DCC8F-6D79-4118-A961-FF340DEDD82F}"/>
                      </a:ext>
                    </a:extLst>
                  </p:cNvPr>
                  <p:cNvGrpSpPr/>
                  <p:nvPr/>
                </p:nvGrpSpPr>
                <p:grpSpPr>
                  <a:xfrm>
                    <a:off x="4970105" y="3293596"/>
                    <a:ext cx="3318591" cy="527180"/>
                    <a:chOff x="4833257" y="3778983"/>
                    <a:chExt cx="3318591" cy="527180"/>
                  </a:xfrm>
                </p:grpSpPr>
                <p:sp>
                  <p:nvSpPr>
                    <p:cNvPr id="469" name="Würfel 468">
                      <a:extLst>
                        <a:ext uri="{FF2B5EF4-FFF2-40B4-BE49-F238E27FC236}">
                          <a16:creationId xmlns:a16="http://schemas.microsoft.com/office/drawing/2014/main" id="{0035832A-F377-4D89-ABF7-B8409A7313F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33257" y="3778983"/>
                      <a:ext cx="522514" cy="527180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470" name="Würfel 469">
                      <a:extLst>
                        <a:ext uri="{FF2B5EF4-FFF2-40B4-BE49-F238E27FC236}">
                          <a16:creationId xmlns:a16="http://schemas.microsoft.com/office/drawing/2014/main" id="{B0CE2724-AA86-4132-AF40-480A6A39C19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37583" y="3778983"/>
                      <a:ext cx="522514" cy="527180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471" name="Würfel 470">
                      <a:extLst>
                        <a:ext uri="{FF2B5EF4-FFF2-40B4-BE49-F238E27FC236}">
                          <a16:creationId xmlns:a16="http://schemas.microsoft.com/office/drawing/2014/main" id="{F1887C4F-0328-4E74-B686-ABEC9022FEE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38801" y="3778983"/>
                      <a:ext cx="522514" cy="527180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472" name="Würfel 471">
                      <a:extLst>
                        <a:ext uri="{FF2B5EF4-FFF2-40B4-BE49-F238E27FC236}">
                          <a16:creationId xmlns:a16="http://schemas.microsoft.com/office/drawing/2014/main" id="{6B36F0B3-A8A9-4933-8C37-827EF424FF3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33796" y="3778983"/>
                      <a:ext cx="522514" cy="527180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473" name="Würfel 472">
                      <a:extLst>
                        <a:ext uri="{FF2B5EF4-FFF2-40B4-BE49-F238E27FC236}">
                          <a16:creationId xmlns:a16="http://schemas.microsoft.com/office/drawing/2014/main" id="{825D4DED-40EF-472C-B8ED-BB8A65ADFA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38126" y="3778983"/>
                      <a:ext cx="522514" cy="527180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474" name="Würfel 473">
                      <a:extLst>
                        <a:ext uri="{FF2B5EF4-FFF2-40B4-BE49-F238E27FC236}">
                          <a16:creationId xmlns:a16="http://schemas.microsoft.com/office/drawing/2014/main" id="{01BD050A-2935-488D-A149-6AB045FFBC5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42452" y="3778983"/>
                      <a:ext cx="522514" cy="527180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475" name="Würfel 474">
                      <a:extLst>
                        <a:ext uri="{FF2B5EF4-FFF2-40B4-BE49-F238E27FC236}">
                          <a16:creationId xmlns:a16="http://schemas.microsoft.com/office/drawing/2014/main" id="{F80FC01D-B320-4381-92B3-887FF1E4FA6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43670" y="3778983"/>
                      <a:ext cx="522514" cy="527180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476" name="Würfel 475">
                      <a:extLst>
                        <a:ext uri="{FF2B5EF4-FFF2-40B4-BE49-F238E27FC236}">
                          <a16:creationId xmlns:a16="http://schemas.microsoft.com/office/drawing/2014/main" id="{2CAF7B84-A0AF-4C75-A484-2AAED705A65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629334" y="3778983"/>
                      <a:ext cx="522514" cy="527180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</p:grpSp>
              <p:grpSp>
                <p:nvGrpSpPr>
                  <p:cNvPr id="433" name="Gruppieren 432">
                    <a:extLst>
                      <a:ext uri="{FF2B5EF4-FFF2-40B4-BE49-F238E27FC236}">
                        <a16:creationId xmlns:a16="http://schemas.microsoft.com/office/drawing/2014/main" id="{F48B8643-0041-44F9-BB90-C8BF58A6D42F}"/>
                      </a:ext>
                    </a:extLst>
                  </p:cNvPr>
                  <p:cNvGrpSpPr/>
                  <p:nvPr/>
                </p:nvGrpSpPr>
                <p:grpSpPr>
                  <a:xfrm>
                    <a:off x="4970105" y="2897181"/>
                    <a:ext cx="3318591" cy="527180"/>
                    <a:chOff x="4833257" y="3769652"/>
                    <a:chExt cx="3318591" cy="527180"/>
                  </a:xfrm>
                </p:grpSpPr>
                <p:sp>
                  <p:nvSpPr>
                    <p:cNvPr id="461" name="Würfel 460">
                      <a:extLst>
                        <a:ext uri="{FF2B5EF4-FFF2-40B4-BE49-F238E27FC236}">
                          <a16:creationId xmlns:a16="http://schemas.microsoft.com/office/drawing/2014/main" id="{92A4CBD5-2864-45F1-86C3-B6FEAAC0566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33257" y="3769652"/>
                      <a:ext cx="522514" cy="527180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462" name="Würfel 461">
                      <a:extLst>
                        <a:ext uri="{FF2B5EF4-FFF2-40B4-BE49-F238E27FC236}">
                          <a16:creationId xmlns:a16="http://schemas.microsoft.com/office/drawing/2014/main" id="{5D0A0DF4-9AD6-4843-99F5-ECE20770FAB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37583" y="3769652"/>
                      <a:ext cx="522514" cy="527180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463" name="Würfel 462">
                      <a:extLst>
                        <a:ext uri="{FF2B5EF4-FFF2-40B4-BE49-F238E27FC236}">
                          <a16:creationId xmlns:a16="http://schemas.microsoft.com/office/drawing/2014/main" id="{6AE60C89-3011-4788-870B-842042A649E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8132" y="3769652"/>
                      <a:ext cx="522514" cy="527180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464" name="Würfel 463">
                      <a:extLst>
                        <a:ext uri="{FF2B5EF4-FFF2-40B4-BE49-F238E27FC236}">
                          <a16:creationId xmlns:a16="http://schemas.microsoft.com/office/drawing/2014/main" id="{65562F83-2BC6-41A2-80AA-0EFD3325FAA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43127" y="3769652"/>
                      <a:ext cx="522514" cy="527180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465" name="Würfel 464">
                      <a:extLst>
                        <a:ext uri="{FF2B5EF4-FFF2-40B4-BE49-F238E27FC236}">
                          <a16:creationId xmlns:a16="http://schemas.microsoft.com/office/drawing/2014/main" id="{E0035E88-CDD3-4C6E-8AA9-2B239945094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38126" y="3769652"/>
                      <a:ext cx="522514" cy="527180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466" name="Würfel 465">
                      <a:extLst>
                        <a:ext uri="{FF2B5EF4-FFF2-40B4-BE49-F238E27FC236}">
                          <a16:creationId xmlns:a16="http://schemas.microsoft.com/office/drawing/2014/main" id="{E17A6B05-6E22-462D-81ED-7E64905E324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33121" y="3769652"/>
                      <a:ext cx="522514" cy="527180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467" name="Würfel 466">
                      <a:extLst>
                        <a:ext uri="{FF2B5EF4-FFF2-40B4-BE49-F238E27FC236}">
                          <a16:creationId xmlns:a16="http://schemas.microsoft.com/office/drawing/2014/main" id="{6E03BC6C-FF70-4C1B-B7E2-61DE22C6EB2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43670" y="3769652"/>
                      <a:ext cx="522514" cy="527180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 dirty="0"/>
                    </a:p>
                  </p:txBody>
                </p:sp>
                <p:sp>
                  <p:nvSpPr>
                    <p:cNvPr id="468" name="Würfel 467">
                      <a:extLst>
                        <a:ext uri="{FF2B5EF4-FFF2-40B4-BE49-F238E27FC236}">
                          <a16:creationId xmlns:a16="http://schemas.microsoft.com/office/drawing/2014/main" id="{30C9B23F-3EB7-40CA-8337-262DF589AE4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629334" y="3769652"/>
                      <a:ext cx="522514" cy="527180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</p:grpSp>
              <p:grpSp>
                <p:nvGrpSpPr>
                  <p:cNvPr id="434" name="Gruppieren 433">
                    <a:extLst>
                      <a:ext uri="{FF2B5EF4-FFF2-40B4-BE49-F238E27FC236}">
                        <a16:creationId xmlns:a16="http://schemas.microsoft.com/office/drawing/2014/main" id="{6440BAAB-0613-4B16-8A63-25415894202A}"/>
                      </a:ext>
                    </a:extLst>
                  </p:cNvPr>
                  <p:cNvGrpSpPr/>
                  <p:nvPr/>
                </p:nvGrpSpPr>
                <p:grpSpPr>
                  <a:xfrm>
                    <a:off x="4833257" y="3778983"/>
                    <a:ext cx="3318591" cy="541170"/>
                    <a:chOff x="4833257" y="3778983"/>
                    <a:chExt cx="3318591" cy="541170"/>
                  </a:xfrm>
                </p:grpSpPr>
                <p:sp>
                  <p:nvSpPr>
                    <p:cNvPr id="453" name="Würfel 452">
                      <a:extLst>
                        <a:ext uri="{FF2B5EF4-FFF2-40B4-BE49-F238E27FC236}">
                          <a16:creationId xmlns:a16="http://schemas.microsoft.com/office/drawing/2014/main" id="{C3991E5C-897F-4D41-842B-DA8489FAB87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33257" y="3778983"/>
                      <a:ext cx="522514" cy="527180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454" name="Würfel 453">
                      <a:extLst>
                        <a:ext uri="{FF2B5EF4-FFF2-40B4-BE49-F238E27FC236}">
                          <a16:creationId xmlns:a16="http://schemas.microsoft.com/office/drawing/2014/main" id="{7E602644-DC0E-4665-B976-82464FBEC53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37583" y="3778983"/>
                      <a:ext cx="522514" cy="527180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455" name="Würfel 454">
                      <a:extLst>
                        <a:ext uri="{FF2B5EF4-FFF2-40B4-BE49-F238E27FC236}">
                          <a16:creationId xmlns:a16="http://schemas.microsoft.com/office/drawing/2014/main" id="{63E3F003-8AA9-4CFB-A0FA-9B5A968266B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38801" y="3778983"/>
                      <a:ext cx="522514" cy="527180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456" name="Würfel 455">
                      <a:extLst>
                        <a:ext uri="{FF2B5EF4-FFF2-40B4-BE49-F238E27FC236}">
                          <a16:creationId xmlns:a16="http://schemas.microsoft.com/office/drawing/2014/main" id="{1DBF2B66-C7F3-4E21-8CFA-A4B8ECE2EDD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33796" y="3778983"/>
                      <a:ext cx="522514" cy="527180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457" name="Würfel 456">
                      <a:extLst>
                        <a:ext uri="{FF2B5EF4-FFF2-40B4-BE49-F238E27FC236}">
                          <a16:creationId xmlns:a16="http://schemas.microsoft.com/office/drawing/2014/main" id="{42B91347-A029-4DBA-B597-216E18F0A0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38126" y="3778983"/>
                      <a:ext cx="522514" cy="527180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458" name="Würfel 457">
                      <a:extLst>
                        <a:ext uri="{FF2B5EF4-FFF2-40B4-BE49-F238E27FC236}">
                          <a16:creationId xmlns:a16="http://schemas.microsoft.com/office/drawing/2014/main" id="{6FD6F325-1032-43DC-BBCB-E80EAFC8F31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42452" y="3778983"/>
                      <a:ext cx="522514" cy="527180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459" name="Würfel 458">
                      <a:extLst>
                        <a:ext uri="{FF2B5EF4-FFF2-40B4-BE49-F238E27FC236}">
                          <a16:creationId xmlns:a16="http://schemas.microsoft.com/office/drawing/2014/main" id="{EE10FDE5-DE03-4EAA-9E92-C5ECB384F4C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43670" y="3778983"/>
                      <a:ext cx="522514" cy="527180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460" name="Würfel 459">
                      <a:extLst>
                        <a:ext uri="{FF2B5EF4-FFF2-40B4-BE49-F238E27FC236}">
                          <a16:creationId xmlns:a16="http://schemas.microsoft.com/office/drawing/2014/main" id="{0CF2B6E0-60D6-47D9-BCCF-EA45019947C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629334" y="3792973"/>
                      <a:ext cx="522514" cy="527180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</p:grpSp>
              <p:grpSp>
                <p:nvGrpSpPr>
                  <p:cNvPr id="435" name="Gruppieren 434">
                    <a:extLst>
                      <a:ext uri="{FF2B5EF4-FFF2-40B4-BE49-F238E27FC236}">
                        <a16:creationId xmlns:a16="http://schemas.microsoft.com/office/drawing/2014/main" id="{708F74A3-19EF-4CBB-A2A1-A5954CFCB07E}"/>
                      </a:ext>
                    </a:extLst>
                  </p:cNvPr>
                  <p:cNvGrpSpPr/>
                  <p:nvPr/>
                </p:nvGrpSpPr>
                <p:grpSpPr>
                  <a:xfrm>
                    <a:off x="4833257" y="3429000"/>
                    <a:ext cx="3327922" cy="527180"/>
                    <a:chOff x="4833257" y="3778983"/>
                    <a:chExt cx="3327922" cy="527180"/>
                  </a:xfrm>
                </p:grpSpPr>
                <p:sp>
                  <p:nvSpPr>
                    <p:cNvPr id="445" name="Würfel 444">
                      <a:extLst>
                        <a:ext uri="{FF2B5EF4-FFF2-40B4-BE49-F238E27FC236}">
                          <a16:creationId xmlns:a16="http://schemas.microsoft.com/office/drawing/2014/main" id="{41398439-E8DC-4A16-8210-851A18D5866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33257" y="3778983"/>
                      <a:ext cx="522514" cy="527180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446" name="Würfel 445">
                      <a:extLst>
                        <a:ext uri="{FF2B5EF4-FFF2-40B4-BE49-F238E27FC236}">
                          <a16:creationId xmlns:a16="http://schemas.microsoft.com/office/drawing/2014/main" id="{679E673F-A514-460F-8A21-AFBD823A553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37583" y="3778983"/>
                      <a:ext cx="522514" cy="527180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447" name="Würfel 446">
                      <a:extLst>
                        <a:ext uri="{FF2B5EF4-FFF2-40B4-BE49-F238E27FC236}">
                          <a16:creationId xmlns:a16="http://schemas.microsoft.com/office/drawing/2014/main" id="{32F5A74E-A530-4A49-B0B0-574F05EE772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38801" y="3778983"/>
                      <a:ext cx="522514" cy="527180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448" name="Würfel 447">
                      <a:extLst>
                        <a:ext uri="{FF2B5EF4-FFF2-40B4-BE49-F238E27FC236}">
                          <a16:creationId xmlns:a16="http://schemas.microsoft.com/office/drawing/2014/main" id="{EDFEFAB3-D19D-4444-8C26-F38529522E1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33796" y="3778983"/>
                      <a:ext cx="522514" cy="527180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449" name="Würfel 448">
                      <a:extLst>
                        <a:ext uri="{FF2B5EF4-FFF2-40B4-BE49-F238E27FC236}">
                          <a16:creationId xmlns:a16="http://schemas.microsoft.com/office/drawing/2014/main" id="{1A91BA5C-10BF-407A-A571-FC6EA0F8086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38126" y="3778983"/>
                      <a:ext cx="522514" cy="527180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450" name="Würfel 449">
                      <a:extLst>
                        <a:ext uri="{FF2B5EF4-FFF2-40B4-BE49-F238E27FC236}">
                          <a16:creationId xmlns:a16="http://schemas.microsoft.com/office/drawing/2014/main" id="{81017EED-DBDC-4525-82B6-A7211C5E9B1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42452" y="3778983"/>
                      <a:ext cx="522514" cy="527180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451" name="Würfel 450">
                      <a:extLst>
                        <a:ext uri="{FF2B5EF4-FFF2-40B4-BE49-F238E27FC236}">
                          <a16:creationId xmlns:a16="http://schemas.microsoft.com/office/drawing/2014/main" id="{FAF1359D-D399-43CF-831A-95576B7DE51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43670" y="3778983"/>
                      <a:ext cx="522514" cy="527180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452" name="Würfel 451">
                      <a:extLst>
                        <a:ext uri="{FF2B5EF4-FFF2-40B4-BE49-F238E27FC236}">
                          <a16:creationId xmlns:a16="http://schemas.microsoft.com/office/drawing/2014/main" id="{EF6F1FF8-10FA-45D3-A932-2A510BF976F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638665" y="3778983"/>
                      <a:ext cx="522514" cy="527180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</p:grpSp>
              <p:grpSp>
                <p:nvGrpSpPr>
                  <p:cNvPr id="436" name="Gruppieren 435">
                    <a:extLst>
                      <a:ext uri="{FF2B5EF4-FFF2-40B4-BE49-F238E27FC236}">
                        <a16:creationId xmlns:a16="http://schemas.microsoft.com/office/drawing/2014/main" id="{6F3C6D89-AB99-4253-B7A8-CD085FC04D95}"/>
                      </a:ext>
                    </a:extLst>
                  </p:cNvPr>
                  <p:cNvGrpSpPr/>
                  <p:nvPr/>
                </p:nvGrpSpPr>
                <p:grpSpPr>
                  <a:xfrm>
                    <a:off x="4833257" y="3028170"/>
                    <a:ext cx="3327922" cy="527180"/>
                    <a:chOff x="4833257" y="3769652"/>
                    <a:chExt cx="3327922" cy="527180"/>
                  </a:xfrm>
                </p:grpSpPr>
                <p:sp>
                  <p:nvSpPr>
                    <p:cNvPr id="437" name="Würfel 436">
                      <a:extLst>
                        <a:ext uri="{FF2B5EF4-FFF2-40B4-BE49-F238E27FC236}">
                          <a16:creationId xmlns:a16="http://schemas.microsoft.com/office/drawing/2014/main" id="{9D54D3FF-2767-4572-A87B-DF178211AE8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33257" y="3769652"/>
                      <a:ext cx="522514" cy="527180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438" name="Würfel 437">
                      <a:extLst>
                        <a:ext uri="{FF2B5EF4-FFF2-40B4-BE49-F238E27FC236}">
                          <a16:creationId xmlns:a16="http://schemas.microsoft.com/office/drawing/2014/main" id="{C93CD7B2-927F-4F80-96A4-8F4D722D7E2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37583" y="3769652"/>
                      <a:ext cx="522514" cy="527180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439" name="Würfel 438">
                      <a:extLst>
                        <a:ext uri="{FF2B5EF4-FFF2-40B4-BE49-F238E27FC236}">
                          <a16:creationId xmlns:a16="http://schemas.microsoft.com/office/drawing/2014/main" id="{384FDAEA-C795-43E4-8CC3-A248E8FE281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38801" y="3769652"/>
                      <a:ext cx="522514" cy="527180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440" name="Würfel 439">
                      <a:extLst>
                        <a:ext uri="{FF2B5EF4-FFF2-40B4-BE49-F238E27FC236}">
                          <a16:creationId xmlns:a16="http://schemas.microsoft.com/office/drawing/2014/main" id="{5601F6AF-A508-4EFA-BD4B-23EA24B2C68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33796" y="3769652"/>
                      <a:ext cx="522514" cy="527180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441" name="Würfel 440">
                      <a:extLst>
                        <a:ext uri="{FF2B5EF4-FFF2-40B4-BE49-F238E27FC236}">
                          <a16:creationId xmlns:a16="http://schemas.microsoft.com/office/drawing/2014/main" id="{2C7D1F19-137B-483D-9252-AA355F4D296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38126" y="3769652"/>
                      <a:ext cx="522514" cy="527180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442" name="Würfel 441">
                      <a:extLst>
                        <a:ext uri="{FF2B5EF4-FFF2-40B4-BE49-F238E27FC236}">
                          <a16:creationId xmlns:a16="http://schemas.microsoft.com/office/drawing/2014/main" id="{F1B74931-A281-48BA-8F39-57BFA58FD61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42452" y="3769652"/>
                      <a:ext cx="522514" cy="527180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443" name="Würfel 442">
                      <a:extLst>
                        <a:ext uri="{FF2B5EF4-FFF2-40B4-BE49-F238E27FC236}">
                          <a16:creationId xmlns:a16="http://schemas.microsoft.com/office/drawing/2014/main" id="{A38897CC-6C88-4DD0-B22B-26F57158C9C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43670" y="3769652"/>
                      <a:ext cx="522514" cy="527180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444" name="Würfel 443">
                      <a:extLst>
                        <a:ext uri="{FF2B5EF4-FFF2-40B4-BE49-F238E27FC236}">
                          <a16:creationId xmlns:a16="http://schemas.microsoft.com/office/drawing/2014/main" id="{2CA7C4D8-E935-4BBB-BD50-7718D09113D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638665" y="3769652"/>
                      <a:ext cx="522514" cy="527180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</p:grpSp>
            </p:grpSp>
            <p:grpSp>
              <p:nvGrpSpPr>
                <p:cNvPr id="376" name="Gruppieren 375">
                  <a:extLst>
                    <a:ext uri="{FF2B5EF4-FFF2-40B4-BE49-F238E27FC236}">
                      <a16:creationId xmlns:a16="http://schemas.microsoft.com/office/drawing/2014/main" id="{7653A7C8-8B75-4D98-BD2F-A110B0D664A6}"/>
                    </a:ext>
                  </a:extLst>
                </p:cNvPr>
                <p:cNvGrpSpPr/>
                <p:nvPr/>
              </p:nvGrpSpPr>
              <p:grpSpPr>
                <a:xfrm>
                  <a:off x="4833257" y="2906512"/>
                  <a:ext cx="3464770" cy="1399651"/>
                  <a:chOff x="4833257" y="2906512"/>
                  <a:chExt cx="3464770" cy="1399651"/>
                </a:xfrm>
              </p:grpSpPr>
              <p:grpSp>
                <p:nvGrpSpPr>
                  <p:cNvPr id="377" name="Gruppieren 376">
                    <a:extLst>
                      <a:ext uri="{FF2B5EF4-FFF2-40B4-BE49-F238E27FC236}">
                        <a16:creationId xmlns:a16="http://schemas.microsoft.com/office/drawing/2014/main" id="{972E4ED4-A471-45CE-84D0-91D1F47EAC8C}"/>
                      </a:ext>
                    </a:extLst>
                  </p:cNvPr>
                  <p:cNvGrpSpPr/>
                  <p:nvPr/>
                </p:nvGrpSpPr>
                <p:grpSpPr>
                  <a:xfrm>
                    <a:off x="4970105" y="3652633"/>
                    <a:ext cx="3327922" cy="527180"/>
                    <a:chOff x="4833257" y="3778983"/>
                    <a:chExt cx="3327922" cy="527180"/>
                  </a:xfrm>
                </p:grpSpPr>
                <p:sp>
                  <p:nvSpPr>
                    <p:cNvPr id="423" name="Würfel 422">
                      <a:extLst>
                        <a:ext uri="{FF2B5EF4-FFF2-40B4-BE49-F238E27FC236}">
                          <a16:creationId xmlns:a16="http://schemas.microsoft.com/office/drawing/2014/main" id="{77EF4A8A-E5D3-4CC6-AACD-9978113E0F4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33257" y="3778983"/>
                      <a:ext cx="522514" cy="527180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424" name="Würfel 423">
                      <a:extLst>
                        <a:ext uri="{FF2B5EF4-FFF2-40B4-BE49-F238E27FC236}">
                          <a16:creationId xmlns:a16="http://schemas.microsoft.com/office/drawing/2014/main" id="{966678E0-7287-422A-ABD2-6A3ECBCAC7C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37583" y="3778983"/>
                      <a:ext cx="522514" cy="527180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425" name="Würfel 424">
                      <a:extLst>
                        <a:ext uri="{FF2B5EF4-FFF2-40B4-BE49-F238E27FC236}">
                          <a16:creationId xmlns:a16="http://schemas.microsoft.com/office/drawing/2014/main" id="{126E3F68-A89F-43A7-A243-29FAAF7D2B4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38801" y="3778983"/>
                      <a:ext cx="522514" cy="527180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426" name="Würfel 425">
                      <a:extLst>
                        <a:ext uri="{FF2B5EF4-FFF2-40B4-BE49-F238E27FC236}">
                          <a16:creationId xmlns:a16="http://schemas.microsoft.com/office/drawing/2014/main" id="{28E7F8DB-C041-49F3-B15E-ECAF5314BFE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33796" y="3778983"/>
                      <a:ext cx="522514" cy="527180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427" name="Würfel 426">
                      <a:extLst>
                        <a:ext uri="{FF2B5EF4-FFF2-40B4-BE49-F238E27FC236}">
                          <a16:creationId xmlns:a16="http://schemas.microsoft.com/office/drawing/2014/main" id="{1CA7C364-D552-49AD-9521-881B6B9B4CD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38126" y="3778983"/>
                      <a:ext cx="522514" cy="527180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428" name="Würfel 427">
                      <a:extLst>
                        <a:ext uri="{FF2B5EF4-FFF2-40B4-BE49-F238E27FC236}">
                          <a16:creationId xmlns:a16="http://schemas.microsoft.com/office/drawing/2014/main" id="{0D6226B9-66BA-4781-8A41-8684C8EDA12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42452" y="3778983"/>
                      <a:ext cx="522514" cy="527180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429" name="Würfel 428">
                      <a:extLst>
                        <a:ext uri="{FF2B5EF4-FFF2-40B4-BE49-F238E27FC236}">
                          <a16:creationId xmlns:a16="http://schemas.microsoft.com/office/drawing/2014/main" id="{4D87DC32-6DF0-4C14-A880-F5893879843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43670" y="3778983"/>
                      <a:ext cx="522514" cy="527180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430" name="Würfel 429">
                      <a:extLst>
                        <a:ext uri="{FF2B5EF4-FFF2-40B4-BE49-F238E27FC236}">
                          <a16:creationId xmlns:a16="http://schemas.microsoft.com/office/drawing/2014/main" id="{5D5DDA10-5328-47F8-A871-0C952E9E8D7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638665" y="3778983"/>
                      <a:ext cx="522514" cy="527180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</p:grpSp>
              <p:grpSp>
                <p:nvGrpSpPr>
                  <p:cNvPr id="378" name="Gruppieren 377">
                    <a:extLst>
                      <a:ext uri="{FF2B5EF4-FFF2-40B4-BE49-F238E27FC236}">
                        <a16:creationId xmlns:a16="http://schemas.microsoft.com/office/drawing/2014/main" id="{BE8EB5B4-DDD1-4A9B-AC1C-DFA6C2CD1E3F}"/>
                      </a:ext>
                    </a:extLst>
                  </p:cNvPr>
                  <p:cNvGrpSpPr/>
                  <p:nvPr/>
                </p:nvGrpSpPr>
                <p:grpSpPr>
                  <a:xfrm>
                    <a:off x="4970105" y="3293596"/>
                    <a:ext cx="3327922" cy="527180"/>
                    <a:chOff x="4833257" y="3778983"/>
                    <a:chExt cx="3327922" cy="527180"/>
                  </a:xfrm>
                </p:grpSpPr>
                <p:sp>
                  <p:nvSpPr>
                    <p:cNvPr id="415" name="Würfel 414">
                      <a:extLst>
                        <a:ext uri="{FF2B5EF4-FFF2-40B4-BE49-F238E27FC236}">
                          <a16:creationId xmlns:a16="http://schemas.microsoft.com/office/drawing/2014/main" id="{2E0E0B39-43E2-4770-9862-60C28DF6541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33257" y="3778983"/>
                      <a:ext cx="522514" cy="527180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416" name="Würfel 415">
                      <a:extLst>
                        <a:ext uri="{FF2B5EF4-FFF2-40B4-BE49-F238E27FC236}">
                          <a16:creationId xmlns:a16="http://schemas.microsoft.com/office/drawing/2014/main" id="{BBF6FFCE-F2A7-491C-AF27-9D3A4B6E30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37583" y="3778983"/>
                      <a:ext cx="522514" cy="527180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417" name="Würfel 416">
                      <a:extLst>
                        <a:ext uri="{FF2B5EF4-FFF2-40B4-BE49-F238E27FC236}">
                          <a16:creationId xmlns:a16="http://schemas.microsoft.com/office/drawing/2014/main" id="{14F124D8-A264-418F-B9F8-F84F23075FF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38801" y="3778983"/>
                      <a:ext cx="522514" cy="527180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418" name="Würfel 417">
                      <a:extLst>
                        <a:ext uri="{FF2B5EF4-FFF2-40B4-BE49-F238E27FC236}">
                          <a16:creationId xmlns:a16="http://schemas.microsoft.com/office/drawing/2014/main" id="{13E60C8B-2BE8-4FDA-BDA5-A7316B46651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33796" y="3778983"/>
                      <a:ext cx="522514" cy="527180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419" name="Würfel 418">
                      <a:extLst>
                        <a:ext uri="{FF2B5EF4-FFF2-40B4-BE49-F238E27FC236}">
                          <a16:creationId xmlns:a16="http://schemas.microsoft.com/office/drawing/2014/main" id="{44060141-F24A-4962-A65F-DDDF4156EF4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38126" y="3778983"/>
                      <a:ext cx="522514" cy="527180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420" name="Würfel 419">
                      <a:extLst>
                        <a:ext uri="{FF2B5EF4-FFF2-40B4-BE49-F238E27FC236}">
                          <a16:creationId xmlns:a16="http://schemas.microsoft.com/office/drawing/2014/main" id="{00BD933E-DB63-4F23-885D-D5E0C0DC2C3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42452" y="3778983"/>
                      <a:ext cx="522514" cy="527180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421" name="Würfel 420">
                      <a:extLst>
                        <a:ext uri="{FF2B5EF4-FFF2-40B4-BE49-F238E27FC236}">
                          <a16:creationId xmlns:a16="http://schemas.microsoft.com/office/drawing/2014/main" id="{A0B36710-F68E-4B3C-BF0F-FFD7835FA2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43670" y="3778983"/>
                      <a:ext cx="522514" cy="527180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422" name="Würfel 421">
                      <a:extLst>
                        <a:ext uri="{FF2B5EF4-FFF2-40B4-BE49-F238E27FC236}">
                          <a16:creationId xmlns:a16="http://schemas.microsoft.com/office/drawing/2014/main" id="{5B560461-9E2D-4411-9F93-493EB125E7A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638665" y="3778983"/>
                      <a:ext cx="522514" cy="527180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</p:grpSp>
              <p:grpSp>
                <p:nvGrpSpPr>
                  <p:cNvPr id="379" name="Gruppieren 378">
                    <a:extLst>
                      <a:ext uri="{FF2B5EF4-FFF2-40B4-BE49-F238E27FC236}">
                        <a16:creationId xmlns:a16="http://schemas.microsoft.com/office/drawing/2014/main" id="{D51A8CCD-6622-4082-8E2F-6FE08BCDB583}"/>
                      </a:ext>
                    </a:extLst>
                  </p:cNvPr>
                  <p:cNvGrpSpPr/>
                  <p:nvPr/>
                </p:nvGrpSpPr>
                <p:grpSpPr>
                  <a:xfrm>
                    <a:off x="4970105" y="2906512"/>
                    <a:ext cx="3327922" cy="527180"/>
                    <a:chOff x="4833257" y="3778983"/>
                    <a:chExt cx="3327922" cy="527180"/>
                  </a:xfrm>
                </p:grpSpPr>
                <p:sp>
                  <p:nvSpPr>
                    <p:cNvPr id="407" name="Würfel 406">
                      <a:extLst>
                        <a:ext uri="{FF2B5EF4-FFF2-40B4-BE49-F238E27FC236}">
                          <a16:creationId xmlns:a16="http://schemas.microsoft.com/office/drawing/2014/main" id="{2EDCD9AD-7E76-4CD7-8C92-03E2A5839D0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33257" y="3778983"/>
                      <a:ext cx="522514" cy="527180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408" name="Würfel 407">
                      <a:extLst>
                        <a:ext uri="{FF2B5EF4-FFF2-40B4-BE49-F238E27FC236}">
                          <a16:creationId xmlns:a16="http://schemas.microsoft.com/office/drawing/2014/main" id="{783A705E-DB8A-4E48-99DE-C2969973409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37583" y="3778983"/>
                      <a:ext cx="522514" cy="527180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409" name="Würfel 408">
                      <a:extLst>
                        <a:ext uri="{FF2B5EF4-FFF2-40B4-BE49-F238E27FC236}">
                          <a16:creationId xmlns:a16="http://schemas.microsoft.com/office/drawing/2014/main" id="{F538EB5D-548F-4825-844D-898CD3F3B92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38801" y="3778983"/>
                      <a:ext cx="522514" cy="527180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410" name="Würfel 409">
                      <a:extLst>
                        <a:ext uri="{FF2B5EF4-FFF2-40B4-BE49-F238E27FC236}">
                          <a16:creationId xmlns:a16="http://schemas.microsoft.com/office/drawing/2014/main" id="{B522014C-24B5-40A7-B035-45636F87CF4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33796" y="3778983"/>
                      <a:ext cx="522514" cy="527180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411" name="Würfel 410">
                      <a:extLst>
                        <a:ext uri="{FF2B5EF4-FFF2-40B4-BE49-F238E27FC236}">
                          <a16:creationId xmlns:a16="http://schemas.microsoft.com/office/drawing/2014/main" id="{C463C438-B2DF-448D-A6C9-5BBE8F81943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38126" y="3778983"/>
                      <a:ext cx="522514" cy="527180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412" name="Würfel 411">
                      <a:extLst>
                        <a:ext uri="{FF2B5EF4-FFF2-40B4-BE49-F238E27FC236}">
                          <a16:creationId xmlns:a16="http://schemas.microsoft.com/office/drawing/2014/main" id="{69BF2AF9-508B-490A-A20F-061B587E69C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42452" y="3778983"/>
                      <a:ext cx="522514" cy="527180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413" name="Würfel 412">
                      <a:extLst>
                        <a:ext uri="{FF2B5EF4-FFF2-40B4-BE49-F238E27FC236}">
                          <a16:creationId xmlns:a16="http://schemas.microsoft.com/office/drawing/2014/main" id="{8B172185-5704-4F39-95BA-BFD8D16D329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43670" y="3778983"/>
                      <a:ext cx="522514" cy="527180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414" name="Würfel 413">
                      <a:extLst>
                        <a:ext uri="{FF2B5EF4-FFF2-40B4-BE49-F238E27FC236}">
                          <a16:creationId xmlns:a16="http://schemas.microsoft.com/office/drawing/2014/main" id="{ECFD4494-738D-48F4-BB99-28AC2CA4D35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638665" y="3778983"/>
                      <a:ext cx="522514" cy="527180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</p:grpSp>
              <p:grpSp>
                <p:nvGrpSpPr>
                  <p:cNvPr id="380" name="Gruppieren 379">
                    <a:extLst>
                      <a:ext uri="{FF2B5EF4-FFF2-40B4-BE49-F238E27FC236}">
                        <a16:creationId xmlns:a16="http://schemas.microsoft.com/office/drawing/2014/main" id="{F121BF89-F4A5-40E9-A027-04BA6275436C}"/>
                      </a:ext>
                    </a:extLst>
                  </p:cNvPr>
                  <p:cNvGrpSpPr/>
                  <p:nvPr/>
                </p:nvGrpSpPr>
                <p:grpSpPr>
                  <a:xfrm>
                    <a:off x="4833257" y="3778983"/>
                    <a:ext cx="3327922" cy="527180"/>
                    <a:chOff x="4833257" y="3778983"/>
                    <a:chExt cx="3327922" cy="527180"/>
                  </a:xfrm>
                </p:grpSpPr>
                <p:sp>
                  <p:nvSpPr>
                    <p:cNvPr id="399" name="Würfel 398">
                      <a:extLst>
                        <a:ext uri="{FF2B5EF4-FFF2-40B4-BE49-F238E27FC236}">
                          <a16:creationId xmlns:a16="http://schemas.microsoft.com/office/drawing/2014/main" id="{E13DFB66-08A6-49EC-9BC3-852765B0773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33257" y="3778983"/>
                      <a:ext cx="522514" cy="527180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400" name="Würfel 399">
                      <a:extLst>
                        <a:ext uri="{FF2B5EF4-FFF2-40B4-BE49-F238E27FC236}">
                          <a16:creationId xmlns:a16="http://schemas.microsoft.com/office/drawing/2014/main" id="{95468CBE-EA2F-4658-B4DD-66A90B06234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37583" y="3778983"/>
                      <a:ext cx="522514" cy="527180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401" name="Würfel 400">
                      <a:extLst>
                        <a:ext uri="{FF2B5EF4-FFF2-40B4-BE49-F238E27FC236}">
                          <a16:creationId xmlns:a16="http://schemas.microsoft.com/office/drawing/2014/main" id="{AFEEC321-AEB9-43F5-A17D-5995C0BAE4B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38801" y="3778983"/>
                      <a:ext cx="522514" cy="527180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402" name="Würfel 401">
                      <a:extLst>
                        <a:ext uri="{FF2B5EF4-FFF2-40B4-BE49-F238E27FC236}">
                          <a16:creationId xmlns:a16="http://schemas.microsoft.com/office/drawing/2014/main" id="{D72198C3-9DC4-460D-91A4-48B64EC9E9A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33796" y="3778983"/>
                      <a:ext cx="522514" cy="527180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403" name="Würfel 402">
                      <a:extLst>
                        <a:ext uri="{FF2B5EF4-FFF2-40B4-BE49-F238E27FC236}">
                          <a16:creationId xmlns:a16="http://schemas.microsoft.com/office/drawing/2014/main" id="{B8FBF729-1BEF-493E-A657-AEF2AEBCB1D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38126" y="3778983"/>
                      <a:ext cx="522514" cy="527180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404" name="Würfel 403">
                      <a:extLst>
                        <a:ext uri="{FF2B5EF4-FFF2-40B4-BE49-F238E27FC236}">
                          <a16:creationId xmlns:a16="http://schemas.microsoft.com/office/drawing/2014/main" id="{AA47AD61-9259-4D6A-9BF8-896CBC2D834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42452" y="3778983"/>
                      <a:ext cx="522514" cy="527180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405" name="Würfel 404">
                      <a:extLst>
                        <a:ext uri="{FF2B5EF4-FFF2-40B4-BE49-F238E27FC236}">
                          <a16:creationId xmlns:a16="http://schemas.microsoft.com/office/drawing/2014/main" id="{BC37D0E2-A739-4497-8E2A-A3F7F5CEAA3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43670" y="3778983"/>
                      <a:ext cx="522514" cy="527180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406" name="Würfel 405">
                      <a:extLst>
                        <a:ext uri="{FF2B5EF4-FFF2-40B4-BE49-F238E27FC236}">
                          <a16:creationId xmlns:a16="http://schemas.microsoft.com/office/drawing/2014/main" id="{9807BAA7-3F65-4BE2-A399-118437A1E73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638665" y="3778983"/>
                      <a:ext cx="522514" cy="527180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</p:grpSp>
              <p:grpSp>
                <p:nvGrpSpPr>
                  <p:cNvPr id="381" name="Gruppieren 380">
                    <a:extLst>
                      <a:ext uri="{FF2B5EF4-FFF2-40B4-BE49-F238E27FC236}">
                        <a16:creationId xmlns:a16="http://schemas.microsoft.com/office/drawing/2014/main" id="{4DF6ABDE-C712-4709-BE3C-19BDB3CF77D2}"/>
                      </a:ext>
                    </a:extLst>
                  </p:cNvPr>
                  <p:cNvGrpSpPr/>
                  <p:nvPr/>
                </p:nvGrpSpPr>
                <p:grpSpPr>
                  <a:xfrm>
                    <a:off x="4833257" y="3429000"/>
                    <a:ext cx="3327922" cy="527180"/>
                    <a:chOff x="4833257" y="3778983"/>
                    <a:chExt cx="3327922" cy="527180"/>
                  </a:xfrm>
                </p:grpSpPr>
                <p:sp>
                  <p:nvSpPr>
                    <p:cNvPr id="391" name="Würfel 390">
                      <a:extLst>
                        <a:ext uri="{FF2B5EF4-FFF2-40B4-BE49-F238E27FC236}">
                          <a16:creationId xmlns:a16="http://schemas.microsoft.com/office/drawing/2014/main" id="{3FD72B1E-B909-473A-BED0-83BFBAC771B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33257" y="3778983"/>
                      <a:ext cx="522514" cy="527180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392" name="Würfel 391">
                      <a:extLst>
                        <a:ext uri="{FF2B5EF4-FFF2-40B4-BE49-F238E27FC236}">
                          <a16:creationId xmlns:a16="http://schemas.microsoft.com/office/drawing/2014/main" id="{FFB766C2-B080-4ACA-94EF-4A70D7D3530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37583" y="3778983"/>
                      <a:ext cx="522514" cy="527180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393" name="Würfel 392">
                      <a:extLst>
                        <a:ext uri="{FF2B5EF4-FFF2-40B4-BE49-F238E27FC236}">
                          <a16:creationId xmlns:a16="http://schemas.microsoft.com/office/drawing/2014/main" id="{31627CD3-AB42-4A7C-8858-20BA33874F5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38801" y="3778983"/>
                      <a:ext cx="522514" cy="527180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394" name="Würfel 393">
                      <a:extLst>
                        <a:ext uri="{FF2B5EF4-FFF2-40B4-BE49-F238E27FC236}">
                          <a16:creationId xmlns:a16="http://schemas.microsoft.com/office/drawing/2014/main" id="{B3898F5C-5742-4D01-9E92-1EAB8C2DD92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33796" y="3778983"/>
                      <a:ext cx="522514" cy="527180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395" name="Würfel 394">
                      <a:extLst>
                        <a:ext uri="{FF2B5EF4-FFF2-40B4-BE49-F238E27FC236}">
                          <a16:creationId xmlns:a16="http://schemas.microsoft.com/office/drawing/2014/main" id="{D1EF0F33-2893-4323-9593-4AA8AA58DAD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38126" y="3778983"/>
                      <a:ext cx="522514" cy="527180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396" name="Würfel 395">
                      <a:extLst>
                        <a:ext uri="{FF2B5EF4-FFF2-40B4-BE49-F238E27FC236}">
                          <a16:creationId xmlns:a16="http://schemas.microsoft.com/office/drawing/2014/main" id="{7EE4A9A5-66DE-4D06-94E0-1B956495294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42452" y="3778983"/>
                      <a:ext cx="522514" cy="527180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397" name="Würfel 396">
                      <a:extLst>
                        <a:ext uri="{FF2B5EF4-FFF2-40B4-BE49-F238E27FC236}">
                          <a16:creationId xmlns:a16="http://schemas.microsoft.com/office/drawing/2014/main" id="{BCA8050F-DF2D-45D2-9E97-38DC16AAAE8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43670" y="3778983"/>
                      <a:ext cx="522514" cy="527180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398" name="Würfel 397">
                      <a:extLst>
                        <a:ext uri="{FF2B5EF4-FFF2-40B4-BE49-F238E27FC236}">
                          <a16:creationId xmlns:a16="http://schemas.microsoft.com/office/drawing/2014/main" id="{BAF40074-2554-48E2-90B2-89D0AE94FBA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638665" y="3778983"/>
                      <a:ext cx="522514" cy="527180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</p:grpSp>
              <p:grpSp>
                <p:nvGrpSpPr>
                  <p:cNvPr id="382" name="Gruppieren 381">
                    <a:extLst>
                      <a:ext uri="{FF2B5EF4-FFF2-40B4-BE49-F238E27FC236}">
                        <a16:creationId xmlns:a16="http://schemas.microsoft.com/office/drawing/2014/main" id="{879B2922-17D7-421A-95B1-C764D1A750A2}"/>
                      </a:ext>
                    </a:extLst>
                  </p:cNvPr>
                  <p:cNvGrpSpPr/>
                  <p:nvPr/>
                </p:nvGrpSpPr>
                <p:grpSpPr>
                  <a:xfrm>
                    <a:off x="4833257" y="3037501"/>
                    <a:ext cx="3327922" cy="527180"/>
                    <a:chOff x="4833257" y="3778983"/>
                    <a:chExt cx="3327922" cy="527180"/>
                  </a:xfrm>
                </p:grpSpPr>
                <p:sp>
                  <p:nvSpPr>
                    <p:cNvPr id="383" name="Würfel 382">
                      <a:extLst>
                        <a:ext uri="{FF2B5EF4-FFF2-40B4-BE49-F238E27FC236}">
                          <a16:creationId xmlns:a16="http://schemas.microsoft.com/office/drawing/2014/main" id="{2102177A-6D45-4F7B-961A-A4255E84007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33257" y="3778983"/>
                      <a:ext cx="522514" cy="527180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384" name="Würfel 383">
                      <a:extLst>
                        <a:ext uri="{FF2B5EF4-FFF2-40B4-BE49-F238E27FC236}">
                          <a16:creationId xmlns:a16="http://schemas.microsoft.com/office/drawing/2014/main" id="{4514310D-8500-454C-A5B9-CB26503BFD8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37583" y="3778983"/>
                      <a:ext cx="522514" cy="527180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385" name="Würfel 384">
                      <a:extLst>
                        <a:ext uri="{FF2B5EF4-FFF2-40B4-BE49-F238E27FC236}">
                          <a16:creationId xmlns:a16="http://schemas.microsoft.com/office/drawing/2014/main" id="{64E2D593-57C0-4A4E-B6CE-B0675E8FE39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38801" y="3778983"/>
                      <a:ext cx="522514" cy="527180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386" name="Würfel 385">
                      <a:extLst>
                        <a:ext uri="{FF2B5EF4-FFF2-40B4-BE49-F238E27FC236}">
                          <a16:creationId xmlns:a16="http://schemas.microsoft.com/office/drawing/2014/main" id="{D03B8819-3531-4154-B440-66E242F8803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33796" y="3778983"/>
                      <a:ext cx="522514" cy="527180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387" name="Würfel 386">
                      <a:extLst>
                        <a:ext uri="{FF2B5EF4-FFF2-40B4-BE49-F238E27FC236}">
                          <a16:creationId xmlns:a16="http://schemas.microsoft.com/office/drawing/2014/main" id="{72A1098B-B627-4622-A7BD-B1468666DB3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38126" y="3778983"/>
                      <a:ext cx="522514" cy="527180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388" name="Würfel 387">
                      <a:extLst>
                        <a:ext uri="{FF2B5EF4-FFF2-40B4-BE49-F238E27FC236}">
                          <a16:creationId xmlns:a16="http://schemas.microsoft.com/office/drawing/2014/main" id="{B68E5600-DB0B-4B68-9799-ACC34C0A892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42452" y="3778983"/>
                      <a:ext cx="522514" cy="527180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389" name="Würfel 388">
                      <a:extLst>
                        <a:ext uri="{FF2B5EF4-FFF2-40B4-BE49-F238E27FC236}">
                          <a16:creationId xmlns:a16="http://schemas.microsoft.com/office/drawing/2014/main" id="{677B376A-5D77-454F-8B99-AA9659D7E18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43670" y="3778983"/>
                      <a:ext cx="522514" cy="527180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390" name="Würfel 389">
                      <a:extLst>
                        <a:ext uri="{FF2B5EF4-FFF2-40B4-BE49-F238E27FC236}">
                          <a16:creationId xmlns:a16="http://schemas.microsoft.com/office/drawing/2014/main" id="{4CC7B913-AA74-4254-B2AC-BF6088278AD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638665" y="3778983"/>
                      <a:ext cx="522514" cy="527180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</p:grpSp>
            </p:grpSp>
          </p:grpSp>
          <p:grpSp>
            <p:nvGrpSpPr>
              <p:cNvPr id="264" name="Gruppieren 263">
                <a:extLst>
                  <a:ext uri="{FF2B5EF4-FFF2-40B4-BE49-F238E27FC236}">
                    <a16:creationId xmlns:a16="http://schemas.microsoft.com/office/drawing/2014/main" id="{5ADF8A87-B2AD-414D-A6D7-5080597193B8}"/>
                  </a:ext>
                </a:extLst>
              </p:cNvPr>
              <p:cNvGrpSpPr/>
              <p:nvPr/>
            </p:nvGrpSpPr>
            <p:grpSpPr>
              <a:xfrm>
                <a:off x="5355437" y="2058338"/>
                <a:ext cx="2852395" cy="1329969"/>
                <a:chOff x="4833257" y="2644087"/>
                <a:chExt cx="3713879" cy="1662076"/>
              </a:xfrm>
            </p:grpSpPr>
            <p:grpSp>
              <p:nvGrpSpPr>
                <p:cNvPr id="265" name="Gruppieren 264">
                  <a:extLst>
                    <a:ext uri="{FF2B5EF4-FFF2-40B4-BE49-F238E27FC236}">
                      <a16:creationId xmlns:a16="http://schemas.microsoft.com/office/drawing/2014/main" id="{1C4BD996-AD19-485E-BB42-CBDED6817DBC}"/>
                    </a:ext>
                  </a:extLst>
                </p:cNvPr>
                <p:cNvGrpSpPr/>
                <p:nvPr/>
              </p:nvGrpSpPr>
              <p:grpSpPr>
                <a:xfrm>
                  <a:off x="5103846" y="2644087"/>
                  <a:ext cx="3443290" cy="1408982"/>
                  <a:chOff x="4833257" y="2897181"/>
                  <a:chExt cx="3443290" cy="1408982"/>
                </a:xfrm>
              </p:grpSpPr>
              <p:grpSp>
                <p:nvGrpSpPr>
                  <p:cNvPr id="321" name="Gruppieren 320">
                    <a:extLst>
                      <a:ext uri="{FF2B5EF4-FFF2-40B4-BE49-F238E27FC236}">
                        <a16:creationId xmlns:a16="http://schemas.microsoft.com/office/drawing/2014/main" id="{903421FD-C2C0-4562-A737-A89D950C4E01}"/>
                      </a:ext>
                    </a:extLst>
                  </p:cNvPr>
                  <p:cNvGrpSpPr/>
                  <p:nvPr/>
                </p:nvGrpSpPr>
                <p:grpSpPr>
                  <a:xfrm>
                    <a:off x="4970105" y="3643302"/>
                    <a:ext cx="3306442" cy="536511"/>
                    <a:chOff x="4833257" y="3769652"/>
                    <a:chExt cx="3306442" cy="536511"/>
                  </a:xfrm>
                </p:grpSpPr>
                <p:sp>
                  <p:nvSpPr>
                    <p:cNvPr id="367" name="Würfel 366">
                      <a:extLst>
                        <a:ext uri="{FF2B5EF4-FFF2-40B4-BE49-F238E27FC236}">
                          <a16:creationId xmlns:a16="http://schemas.microsoft.com/office/drawing/2014/main" id="{97CCDC4C-C2D0-44AA-A990-5E37BD7C056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33257" y="3778983"/>
                      <a:ext cx="522514" cy="527180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368" name="Würfel 367">
                      <a:extLst>
                        <a:ext uri="{FF2B5EF4-FFF2-40B4-BE49-F238E27FC236}">
                          <a16:creationId xmlns:a16="http://schemas.microsoft.com/office/drawing/2014/main" id="{28E64AB8-38BB-4722-AD1B-7B25F16E7E7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37583" y="3778983"/>
                      <a:ext cx="522514" cy="527180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369" name="Würfel 368">
                      <a:extLst>
                        <a:ext uri="{FF2B5EF4-FFF2-40B4-BE49-F238E27FC236}">
                          <a16:creationId xmlns:a16="http://schemas.microsoft.com/office/drawing/2014/main" id="{B3110E02-7F4B-4C4B-A4C8-EBA2F9F7530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38801" y="3778983"/>
                      <a:ext cx="522514" cy="527180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370" name="Würfel 369">
                      <a:extLst>
                        <a:ext uri="{FF2B5EF4-FFF2-40B4-BE49-F238E27FC236}">
                          <a16:creationId xmlns:a16="http://schemas.microsoft.com/office/drawing/2014/main" id="{F6AF3280-4A50-4A9A-979C-B2EED5FD3D9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33796" y="3778983"/>
                      <a:ext cx="522514" cy="527180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371" name="Würfel 370">
                      <a:extLst>
                        <a:ext uri="{FF2B5EF4-FFF2-40B4-BE49-F238E27FC236}">
                          <a16:creationId xmlns:a16="http://schemas.microsoft.com/office/drawing/2014/main" id="{27C87382-E130-4268-9D96-63299B1577A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38126" y="3778983"/>
                      <a:ext cx="522514" cy="527180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372" name="Würfel 371">
                      <a:extLst>
                        <a:ext uri="{FF2B5EF4-FFF2-40B4-BE49-F238E27FC236}">
                          <a16:creationId xmlns:a16="http://schemas.microsoft.com/office/drawing/2014/main" id="{6292ECDA-2EA0-4A13-8B3A-615AAA60D4E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42452" y="3778983"/>
                      <a:ext cx="522514" cy="527180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373" name="Würfel 372">
                      <a:extLst>
                        <a:ext uri="{FF2B5EF4-FFF2-40B4-BE49-F238E27FC236}">
                          <a16:creationId xmlns:a16="http://schemas.microsoft.com/office/drawing/2014/main" id="{5ACA34F8-47A3-4EC0-A53C-CB696E12A05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43670" y="3778983"/>
                      <a:ext cx="522514" cy="527180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374" name="Würfel 373">
                      <a:extLst>
                        <a:ext uri="{FF2B5EF4-FFF2-40B4-BE49-F238E27FC236}">
                          <a16:creationId xmlns:a16="http://schemas.microsoft.com/office/drawing/2014/main" id="{461D7F11-7635-4C86-AE94-6257DE69A7E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617185" y="3769652"/>
                      <a:ext cx="522514" cy="527179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</p:grpSp>
              <p:grpSp>
                <p:nvGrpSpPr>
                  <p:cNvPr id="322" name="Gruppieren 321">
                    <a:extLst>
                      <a:ext uri="{FF2B5EF4-FFF2-40B4-BE49-F238E27FC236}">
                        <a16:creationId xmlns:a16="http://schemas.microsoft.com/office/drawing/2014/main" id="{2CC70D42-E01B-45E6-8508-E3037CE112F6}"/>
                      </a:ext>
                    </a:extLst>
                  </p:cNvPr>
                  <p:cNvGrpSpPr/>
                  <p:nvPr/>
                </p:nvGrpSpPr>
                <p:grpSpPr>
                  <a:xfrm>
                    <a:off x="4970105" y="3293596"/>
                    <a:ext cx="3306442" cy="527180"/>
                    <a:chOff x="4833257" y="3778983"/>
                    <a:chExt cx="3306442" cy="527180"/>
                  </a:xfrm>
                </p:grpSpPr>
                <p:sp>
                  <p:nvSpPr>
                    <p:cNvPr id="359" name="Würfel 358">
                      <a:extLst>
                        <a:ext uri="{FF2B5EF4-FFF2-40B4-BE49-F238E27FC236}">
                          <a16:creationId xmlns:a16="http://schemas.microsoft.com/office/drawing/2014/main" id="{9AD795F8-E8DB-4F48-867D-D95C4853D30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33257" y="3778983"/>
                      <a:ext cx="522514" cy="527180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360" name="Würfel 359">
                      <a:extLst>
                        <a:ext uri="{FF2B5EF4-FFF2-40B4-BE49-F238E27FC236}">
                          <a16:creationId xmlns:a16="http://schemas.microsoft.com/office/drawing/2014/main" id="{4283E374-AE2F-456E-BDAF-4C0D8A5CAEB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37583" y="3778983"/>
                      <a:ext cx="522514" cy="527180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361" name="Würfel 360">
                      <a:extLst>
                        <a:ext uri="{FF2B5EF4-FFF2-40B4-BE49-F238E27FC236}">
                          <a16:creationId xmlns:a16="http://schemas.microsoft.com/office/drawing/2014/main" id="{B2657D46-FA8D-4CF2-8085-B9169D62DEA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38801" y="3778983"/>
                      <a:ext cx="522514" cy="527180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362" name="Würfel 361">
                      <a:extLst>
                        <a:ext uri="{FF2B5EF4-FFF2-40B4-BE49-F238E27FC236}">
                          <a16:creationId xmlns:a16="http://schemas.microsoft.com/office/drawing/2014/main" id="{FC47AD31-B801-4E48-A570-154894EC7CE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33796" y="3778983"/>
                      <a:ext cx="522514" cy="527180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363" name="Würfel 362">
                      <a:extLst>
                        <a:ext uri="{FF2B5EF4-FFF2-40B4-BE49-F238E27FC236}">
                          <a16:creationId xmlns:a16="http://schemas.microsoft.com/office/drawing/2014/main" id="{DD97B4EB-DF65-41CE-BF4A-F81CB41F2AB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38126" y="3778983"/>
                      <a:ext cx="522514" cy="527180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364" name="Würfel 363">
                      <a:extLst>
                        <a:ext uri="{FF2B5EF4-FFF2-40B4-BE49-F238E27FC236}">
                          <a16:creationId xmlns:a16="http://schemas.microsoft.com/office/drawing/2014/main" id="{406A3BAF-CCC4-4C2F-9A1B-3DE8243B20A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42452" y="3778983"/>
                      <a:ext cx="522514" cy="527180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365" name="Würfel 364">
                      <a:extLst>
                        <a:ext uri="{FF2B5EF4-FFF2-40B4-BE49-F238E27FC236}">
                          <a16:creationId xmlns:a16="http://schemas.microsoft.com/office/drawing/2014/main" id="{142FEC06-7BCC-4BB0-B0D0-44C04419FFE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43670" y="3778983"/>
                      <a:ext cx="522514" cy="527180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366" name="Würfel 365">
                      <a:extLst>
                        <a:ext uri="{FF2B5EF4-FFF2-40B4-BE49-F238E27FC236}">
                          <a16:creationId xmlns:a16="http://schemas.microsoft.com/office/drawing/2014/main" id="{64719FF6-8FA6-4A41-B9D5-3E44221C3AA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617185" y="3778983"/>
                      <a:ext cx="522514" cy="527180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</p:grpSp>
              <p:grpSp>
                <p:nvGrpSpPr>
                  <p:cNvPr id="323" name="Gruppieren 322">
                    <a:extLst>
                      <a:ext uri="{FF2B5EF4-FFF2-40B4-BE49-F238E27FC236}">
                        <a16:creationId xmlns:a16="http://schemas.microsoft.com/office/drawing/2014/main" id="{EAFE5B49-7018-4033-85E8-89B0950D8704}"/>
                      </a:ext>
                    </a:extLst>
                  </p:cNvPr>
                  <p:cNvGrpSpPr/>
                  <p:nvPr/>
                </p:nvGrpSpPr>
                <p:grpSpPr>
                  <a:xfrm>
                    <a:off x="4970105" y="2897181"/>
                    <a:ext cx="3306442" cy="527180"/>
                    <a:chOff x="4833257" y="3769652"/>
                    <a:chExt cx="3306442" cy="527180"/>
                  </a:xfrm>
                </p:grpSpPr>
                <p:sp>
                  <p:nvSpPr>
                    <p:cNvPr id="351" name="Würfel 350">
                      <a:extLst>
                        <a:ext uri="{FF2B5EF4-FFF2-40B4-BE49-F238E27FC236}">
                          <a16:creationId xmlns:a16="http://schemas.microsoft.com/office/drawing/2014/main" id="{BF1D4FD2-A540-4917-BD3C-FD896BE85AC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33257" y="3769652"/>
                      <a:ext cx="522514" cy="527180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352" name="Würfel 351">
                      <a:extLst>
                        <a:ext uri="{FF2B5EF4-FFF2-40B4-BE49-F238E27FC236}">
                          <a16:creationId xmlns:a16="http://schemas.microsoft.com/office/drawing/2014/main" id="{38E3D36C-5881-49A0-8CA9-180F7244720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37583" y="3769652"/>
                      <a:ext cx="522514" cy="527180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353" name="Würfel 352">
                      <a:extLst>
                        <a:ext uri="{FF2B5EF4-FFF2-40B4-BE49-F238E27FC236}">
                          <a16:creationId xmlns:a16="http://schemas.microsoft.com/office/drawing/2014/main" id="{2A85E482-800B-49FA-93E9-56ABB3FC39D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8132" y="3769652"/>
                      <a:ext cx="522514" cy="527180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354" name="Würfel 353">
                      <a:extLst>
                        <a:ext uri="{FF2B5EF4-FFF2-40B4-BE49-F238E27FC236}">
                          <a16:creationId xmlns:a16="http://schemas.microsoft.com/office/drawing/2014/main" id="{4CC2FB21-2D6B-4A07-93F5-E256C01C42B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43127" y="3769652"/>
                      <a:ext cx="522514" cy="527180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355" name="Würfel 354">
                      <a:extLst>
                        <a:ext uri="{FF2B5EF4-FFF2-40B4-BE49-F238E27FC236}">
                          <a16:creationId xmlns:a16="http://schemas.microsoft.com/office/drawing/2014/main" id="{61C0144A-CAAB-41F1-B3AB-533BB95E41F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38126" y="3769652"/>
                      <a:ext cx="522514" cy="527180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356" name="Würfel 355">
                      <a:extLst>
                        <a:ext uri="{FF2B5EF4-FFF2-40B4-BE49-F238E27FC236}">
                          <a16:creationId xmlns:a16="http://schemas.microsoft.com/office/drawing/2014/main" id="{428F9747-D40E-41DA-9980-878FFB45D5E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33121" y="3769652"/>
                      <a:ext cx="522514" cy="527180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357" name="Würfel 356">
                      <a:extLst>
                        <a:ext uri="{FF2B5EF4-FFF2-40B4-BE49-F238E27FC236}">
                          <a16:creationId xmlns:a16="http://schemas.microsoft.com/office/drawing/2014/main" id="{B68000D3-94F0-4E58-82DC-2E645F55BEC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43670" y="3769652"/>
                      <a:ext cx="522514" cy="527180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 dirty="0"/>
                    </a:p>
                  </p:txBody>
                </p:sp>
                <p:sp>
                  <p:nvSpPr>
                    <p:cNvPr id="358" name="Würfel 357">
                      <a:extLst>
                        <a:ext uri="{FF2B5EF4-FFF2-40B4-BE49-F238E27FC236}">
                          <a16:creationId xmlns:a16="http://schemas.microsoft.com/office/drawing/2014/main" id="{38068A29-0A55-4FCB-AEA2-3F35FD91149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617185" y="3769652"/>
                      <a:ext cx="522514" cy="527180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</p:grpSp>
              <p:grpSp>
                <p:nvGrpSpPr>
                  <p:cNvPr id="324" name="Gruppieren 323">
                    <a:extLst>
                      <a:ext uri="{FF2B5EF4-FFF2-40B4-BE49-F238E27FC236}">
                        <a16:creationId xmlns:a16="http://schemas.microsoft.com/office/drawing/2014/main" id="{5B1F349A-22D9-48FC-AE93-83D2CC67E6EF}"/>
                      </a:ext>
                    </a:extLst>
                  </p:cNvPr>
                  <p:cNvGrpSpPr/>
                  <p:nvPr/>
                </p:nvGrpSpPr>
                <p:grpSpPr>
                  <a:xfrm>
                    <a:off x="4833257" y="3769652"/>
                    <a:ext cx="3318591" cy="536511"/>
                    <a:chOff x="4833257" y="3769652"/>
                    <a:chExt cx="3318591" cy="536511"/>
                  </a:xfrm>
                </p:grpSpPr>
                <p:sp>
                  <p:nvSpPr>
                    <p:cNvPr id="343" name="Würfel 342">
                      <a:extLst>
                        <a:ext uri="{FF2B5EF4-FFF2-40B4-BE49-F238E27FC236}">
                          <a16:creationId xmlns:a16="http://schemas.microsoft.com/office/drawing/2014/main" id="{33BB50B3-487F-4793-ADF6-52AC20D82C3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33257" y="3778983"/>
                      <a:ext cx="522514" cy="527180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344" name="Würfel 343">
                      <a:extLst>
                        <a:ext uri="{FF2B5EF4-FFF2-40B4-BE49-F238E27FC236}">
                          <a16:creationId xmlns:a16="http://schemas.microsoft.com/office/drawing/2014/main" id="{3955960A-7D0D-423B-97BE-0682BDBC9E5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37583" y="3778983"/>
                      <a:ext cx="522514" cy="527180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345" name="Würfel 344">
                      <a:extLst>
                        <a:ext uri="{FF2B5EF4-FFF2-40B4-BE49-F238E27FC236}">
                          <a16:creationId xmlns:a16="http://schemas.microsoft.com/office/drawing/2014/main" id="{029DCD30-E95E-4470-BF5E-50B58FB02C0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38801" y="3778983"/>
                      <a:ext cx="522514" cy="527180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346" name="Würfel 345">
                      <a:extLst>
                        <a:ext uri="{FF2B5EF4-FFF2-40B4-BE49-F238E27FC236}">
                          <a16:creationId xmlns:a16="http://schemas.microsoft.com/office/drawing/2014/main" id="{520D7E44-9A75-4609-8FAF-062D923725D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33796" y="3778983"/>
                      <a:ext cx="522514" cy="527180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347" name="Würfel 346">
                      <a:extLst>
                        <a:ext uri="{FF2B5EF4-FFF2-40B4-BE49-F238E27FC236}">
                          <a16:creationId xmlns:a16="http://schemas.microsoft.com/office/drawing/2014/main" id="{25A2B78C-68D8-43AF-950D-A80E22B7647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38126" y="3778983"/>
                      <a:ext cx="522514" cy="527180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348" name="Würfel 347">
                      <a:extLst>
                        <a:ext uri="{FF2B5EF4-FFF2-40B4-BE49-F238E27FC236}">
                          <a16:creationId xmlns:a16="http://schemas.microsoft.com/office/drawing/2014/main" id="{84BF58CF-4744-4F2F-82FC-C80556A6E72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42452" y="3778983"/>
                      <a:ext cx="522514" cy="527180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349" name="Würfel 348">
                      <a:extLst>
                        <a:ext uri="{FF2B5EF4-FFF2-40B4-BE49-F238E27FC236}">
                          <a16:creationId xmlns:a16="http://schemas.microsoft.com/office/drawing/2014/main" id="{0264E683-F39E-40E9-B133-57759F0EF57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43670" y="3778983"/>
                      <a:ext cx="522514" cy="527180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350" name="Würfel 349">
                      <a:extLst>
                        <a:ext uri="{FF2B5EF4-FFF2-40B4-BE49-F238E27FC236}">
                          <a16:creationId xmlns:a16="http://schemas.microsoft.com/office/drawing/2014/main" id="{6E46D5DC-C87A-40AB-9FB3-1F3FC670C1D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629334" y="3769652"/>
                      <a:ext cx="522514" cy="527180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</p:grpSp>
              <p:grpSp>
                <p:nvGrpSpPr>
                  <p:cNvPr id="325" name="Gruppieren 324">
                    <a:extLst>
                      <a:ext uri="{FF2B5EF4-FFF2-40B4-BE49-F238E27FC236}">
                        <a16:creationId xmlns:a16="http://schemas.microsoft.com/office/drawing/2014/main" id="{31F3BF3C-D51A-4DF7-A601-84026E427042}"/>
                      </a:ext>
                    </a:extLst>
                  </p:cNvPr>
                  <p:cNvGrpSpPr/>
                  <p:nvPr/>
                </p:nvGrpSpPr>
                <p:grpSpPr>
                  <a:xfrm>
                    <a:off x="4833257" y="3429000"/>
                    <a:ext cx="3327922" cy="527180"/>
                    <a:chOff x="4833257" y="3778983"/>
                    <a:chExt cx="3327922" cy="527180"/>
                  </a:xfrm>
                </p:grpSpPr>
                <p:sp>
                  <p:nvSpPr>
                    <p:cNvPr id="335" name="Würfel 334">
                      <a:extLst>
                        <a:ext uri="{FF2B5EF4-FFF2-40B4-BE49-F238E27FC236}">
                          <a16:creationId xmlns:a16="http://schemas.microsoft.com/office/drawing/2014/main" id="{D749F2DA-048A-44B3-882B-95E2F821459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33257" y="3778983"/>
                      <a:ext cx="522514" cy="527180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336" name="Würfel 335">
                      <a:extLst>
                        <a:ext uri="{FF2B5EF4-FFF2-40B4-BE49-F238E27FC236}">
                          <a16:creationId xmlns:a16="http://schemas.microsoft.com/office/drawing/2014/main" id="{6431C15B-7EC7-44D1-89B1-D9302C66DF2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37583" y="3778983"/>
                      <a:ext cx="522514" cy="527180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337" name="Würfel 336">
                      <a:extLst>
                        <a:ext uri="{FF2B5EF4-FFF2-40B4-BE49-F238E27FC236}">
                          <a16:creationId xmlns:a16="http://schemas.microsoft.com/office/drawing/2014/main" id="{AB063A55-929D-4EB9-9D1E-43D952D5CCA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38801" y="3778983"/>
                      <a:ext cx="522514" cy="527180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338" name="Würfel 337">
                      <a:extLst>
                        <a:ext uri="{FF2B5EF4-FFF2-40B4-BE49-F238E27FC236}">
                          <a16:creationId xmlns:a16="http://schemas.microsoft.com/office/drawing/2014/main" id="{894B2447-8B23-489C-BC9E-3BF1509E4A4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33796" y="3778983"/>
                      <a:ext cx="522514" cy="527180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339" name="Würfel 338">
                      <a:extLst>
                        <a:ext uri="{FF2B5EF4-FFF2-40B4-BE49-F238E27FC236}">
                          <a16:creationId xmlns:a16="http://schemas.microsoft.com/office/drawing/2014/main" id="{F0E3DE23-0173-42B5-A211-9211FFB7064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38126" y="3778983"/>
                      <a:ext cx="522514" cy="527180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340" name="Würfel 339">
                      <a:extLst>
                        <a:ext uri="{FF2B5EF4-FFF2-40B4-BE49-F238E27FC236}">
                          <a16:creationId xmlns:a16="http://schemas.microsoft.com/office/drawing/2014/main" id="{8A8B244E-0574-4E36-8908-55FEEDCD093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42452" y="3778983"/>
                      <a:ext cx="522514" cy="527180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341" name="Würfel 340">
                      <a:extLst>
                        <a:ext uri="{FF2B5EF4-FFF2-40B4-BE49-F238E27FC236}">
                          <a16:creationId xmlns:a16="http://schemas.microsoft.com/office/drawing/2014/main" id="{DD3E3380-BFD3-4A3F-BA3A-8BD271E4243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43670" y="3778983"/>
                      <a:ext cx="522514" cy="527180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342" name="Würfel 341">
                      <a:extLst>
                        <a:ext uri="{FF2B5EF4-FFF2-40B4-BE49-F238E27FC236}">
                          <a16:creationId xmlns:a16="http://schemas.microsoft.com/office/drawing/2014/main" id="{0905637D-995D-4DA0-BFCB-F9A9E7AD91D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638665" y="3778983"/>
                      <a:ext cx="522514" cy="527180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</p:grpSp>
              <p:grpSp>
                <p:nvGrpSpPr>
                  <p:cNvPr id="326" name="Gruppieren 325">
                    <a:extLst>
                      <a:ext uri="{FF2B5EF4-FFF2-40B4-BE49-F238E27FC236}">
                        <a16:creationId xmlns:a16="http://schemas.microsoft.com/office/drawing/2014/main" id="{C85BED44-F976-4317-B676-2431A3F2BDCC}"/>
                      </a:ext>
                    </a:extLst>
                  </p:cNvPr>
                  <p:cNvGrpSpPr/>
                  <p:nvPr/>
                </p:nvGrpSpPr>
                <p:grpSpPr>
                  <a:xfrm>
                    <a:off x="4833257" y="3028170"/>
                    <a:ext cx="3327922" cy="527180"/>
                    <a:chOff x="4833257" y="3769652"/>
                    <a:chExt cx="3327922" cy="527180"/>
                  </a:xfrm>
                </p:grpSpPr>
                <p:sp>
                  <p:nvSpPr>
                    <p:cNvPr id="327" name="Würfel 326">
                      <a:extLst>
                        <a:ext uri="{FF2B5EF4-FFF2-40B4-BE49-F238E27FC236}">
                          <a16:creationId xmlns:a16="http://schemas.microsoft.com/office/drawing/2014/main" id="{5B7EB7A8-5037-4DFF-B900-19BAD06045D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33257" y="3769652"/>
                      <a:ext cx="522514" cy="527180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328" name="Würfel 327">
                      <a:extLst>
                        <a:ext uri="{FF2B5EF4-FFF2-40B4-BE49-F238E27FC236}">
                          <a16:creationId xmlns:a16="http://schemas.microsoft.com/office/drawing/2014/main" id="{4B8A6F1B-7D29-4518-8294-22E476CCC3F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37583" y="3769652"/>
                      <a:ext cx="522514" cy="527180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329" name="Würfel 328">
                      <a:extLst>
                        <a:ext uri="{FF2B5EF4-FFF2-40B4-BE49-F238E27FC236}">
                          <a16:creationId xmlns:a16="http://schemas.microsoft.com/office/drawing/2014/main" id="{8E55762D-F887-4CFD-98C5-24F85EE84CD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38801" y="3769652"/>
                      <a:ext cx="522514" cy="527180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330" name="Würfel 329">
                      <a:extLst>
                        <a:ext uri="{FF2B5EF4-FFF2-40B4-BE49-F238E27FC236}">
                          <a16:creationId xmlns:a16="http://schemas.microsoft.com/office/drawing/2014/main" id="{DCAB6017-DF26-44B8-9131-DDD662FD7F0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33796" y="3769652"/>
                      <a:ext cx="522514" cy="527180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331" name="Würfel 330">
                      <a:extLst>
                        <a:ext uri="{FF2B5EF4-FFF2-40B4-BE49-F238E27FC236}">
                          <a16:creationId xmlns:a16="http://schemas.microsoft.com/office/drawing/2014/main" id="{386880C1-EA4A-4EF6-8F8A-795F36638AE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38126" y="3769652"/>
                      <a:ext cx="522514" cy="527180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332" name="Würfel 331">
                      <a:extLst>
                        <a:ext uri="{FF2B5EF4-FFF2-40B4-BE49-F238E27FC236}">
                          <a16:creationId xmlns:a16="http://schemas.microsoft.com/office/drawing/2014/main" id="{4168E68C-3D28-4836-BC47-5ED470E2F59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42452" y="3769652"/>
                      <a:ext cx="522514" cy="527180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333" name="Würfel 332">
                      <a:extLst>
                        <a:ext uri="{FF2B5EF4-FFF2-40B4-BE49-F238E27FC236}">
                          <a16:creationId xmlns:a16="http://schemas.microsoft.com/office/drawing/2014/main" id="{A116C3C1-CAEC-4D01-9FCA-D9175B2FBFA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43670" y="3769652"/>
                      <a:ext cx="522514" cy="527180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334" name="Würfel 333">
                      <a:extLst>
                        <a:ext uri="{FF2B5EF4-FFF2-40B4-BE49-F238E27FC236}">
                          <a16:creationId xmlns:a16="http://schemas.microsoft.com/office/drawing/2014/main" id="{E178003B-D883-47AF-A4D9-1063AE74719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638665" y="3769652"/>
                      <a:ext cx="522514" cy="527180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</p:grpSp>
            </p:grpSp>
            <p:grpSp>
              <p:nvGrpSpPr>
                <p:cNvPr id="266" name="Gruppieren 265">
                  <a:extLst>
                    <a:ext uri="{FF2B5EF4-FFF2-40B4-BE49-F238E27FC236}">
                      <a16:creationId xmlns:a16="http://schemas.microsoft.com/office/drawing/2014/main" id="{8CC8CDCD-E883-4875-A5BE-AF228E4DC76E}"/>
                    </a:ext>
                  </a:extLst>
                </p:cNvPr>
                <p:cNvGrpSpPr/>
                <p:nvPr/>
              </p:nvGrpSpPr>
              <p:grpSpPr>
                <a:xfrm>
                  <a:off x="4833257" y="2906512"/>
                  <a:ext cx="3464770" cy="1399651"/>
                  <a:chOff x="4833257" y="2906512"/>
                  <a:chExt cx="3464770" cy="1399651"/>
                </a:xfrm>
              </p:grpSpPr>
              <p:grpSp>
                <p:nvGrpSpPr>
                  <p:cNvPr id="267" name="Gruppieren 266">
                    <a:extLst>
                      <a:ext uri="{FF2B5EF4-FFF2-40B4-BE49-F238E27FC236}">
                        <a16:creationId xmlns:a16="http://schemas.microsoft.com/office/drawing/2014/main" id="{E0773FF7-21DF-4C31-AD20-26CB5B6242E3}"/>
                      </a:ext>
                    </a:extLst>
                  </p:cNvPr>
                  <p:cNvGrpSpPr/>
                  <p:nvPr/>
                </p:nvGrpSpPr>
                <p:grpSpPr>
                  <a:xfrm>
                    <a:off x="4970105" y="3652633"/>
                    <a:ext cx="3327922" cy="527180"/>
                    <a:chOff x="4833257" y="3778983"/>
                    <a:chExt cx="3327922" cy="527180"/>
                  </a:xfrm>
                </p:grpSpPr>
                <p:sp>
                  <p:nvSpPr>
                    <p:cNvPr id="313" name="Würfel 312">
                      <a:extLst>
                        <a:ext uri="{FF2B5EF4-FFF2-40B4-BE49-F238E27FC236}">
                          <a16:creationId xmlns:a16="http://schemas.microsoft.com/office/drawing/2014/main" id="{A162CE29-3461-45C6-80D1-89C511A4A9D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33257" y="3778983"/>
                      <a:ext cx="522514" cy="527180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314" name="Würfel 313">
                      <a:extLst>
                        <a:ext uri="{FF2B5EF4-FFF2-40B4-BE49-F238E27FC236}">
                          <a16:creationId xmlns:a16="http://schemas.microsoft.com/office/drawing/2014/main" id="{DD784438-6D69-4C6A-A5DD-D53C9AABE27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37583" y="3778983"/>
                      <a:ext cx="522514" cy="527180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315" name="Würfel 314">
                      <a:extLst>
                        <a:ext uri="{FF2B5EF4-FFF2-40B4-BE49-F238E27FC236}">
                          <a16:creationId xmlns:a16="http://schemas.microsoft.com/office/drawing/2014/main" id="{D7EB03A7-15DC-4140-98AA-056FFC8D329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38801" y="3778983"/>
                      <a:ext cx="522514" cy="527180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316" name="Würfel 315">
                      <a:extLst>
                        <a:ext uri="{FF2B5EF4-FFF2-40B4-BE49-F238E27FC236}">
                          <a16:creationId xmlns:a16="http://schemas.microsoft.com/office/drawing/2014/main" id="{9FB94566-0998-46E9-9A6D-D97251FE73D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33796" y="3778983"/>
                      <a:ext cx="522514" cy="527180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317" name="Würfel 316">
                      <a:extLst>
                        <a:ext uri="{FF2B5EF4-FFF2-40B4-BE49-F238E27FC236}">
                          <a16:creationId xmlns:a16="http://schemas.microsoft.com/office/drawing/2014/main" id="{9B2EA4CE-AA46-465F-957A-FB4B6369B7A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38126" y="3778983"/>
                      <a:ext cx="522514" cy="527180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318" name="Würfel 317">
                      <a:extLst>
                        <a:ext uri="{FF2B5EF4-FFF2-40B4-BE49-F238E27FC236}">
                          <a16:creationId xmlns:a16="http://schemas.microsoft.com/office/drawing/2014/main" id="{62E7F76D-D0CE-4D99-AD31-AD77F4915DA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42452" y="3778983"/>
                      <a:ext cx="522514" cy="527180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319" name="Würfel 318">
                      <a:extLst>
                        <a:ext uri="{FF2B5EF4-FFF2-40B4-BE49-F238E27FC236}">
                          <a16:creationId xmlns:a16="http://schemas.microsoft.com/office/drawing/2014/main" id="{FF03B7D9-46C1-4A0D-8669-51A88937BEC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43670" y="3778983"/>
                      <a:ext cx="522514" cy="527180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320" name="Würfel 319">
                      <a:extLst>
                        <a:ext uri="{FF2B5EF4-FFF2-40B4-BE49-F238E27FC236}">
                          <a16:creationId xmlns:a16="http://schemas.microsoft.com/office/drawing/2014/main" id="{280814CC-819C-4711-A1DA-C5C2D9EFFDB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638665" y="3778983"/>
                      <a:ext cx="522514" cy="527180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</p:grpSp>
              <p:grpSp>
                <p:nvGrpSpPr>
                  <p:cNvPr id="268" name="Gruppieren 267">
                    <a:extLst>
                      <a:ext uri="{FF2B5EF4-FFF2-40B4-BE49-F238E27FC236}">
                        <a16:creationId xmlns:a16="http://schemas.microsoft.com/office/drawing/2014/main" id="{A8D19149-AB35-4DE2-AC5C-F71415FA30B7}"/>
                      </a:ext>
                    </a:extLst>
                  </p:cNvPr>
                  <p:cNvGrpSpPr/>
                  <p:nvPr/>
                </p:nvGrpSpPr>
                <p:grpSpPr>
                  <a:xfrm>
                    <a:off x="4970105" y="3293596"/>
                    <a:ext cx="3327922" cy="527180"/>
                    <a:chOff x="4833257" y="3778983"/>
                    <a:chExt cx="3327922" cy="527180"/>
                  </a:xfrm>
                </p:grpSpPr>
                <p:sp>
                  <p:nvSpPr>
                    <p:cNvPr id="305" name="Würfel 304">
                      <a:extLst>
                        <a:ext uri="{FF2B5EF4-FFF2-40B4-BE49-F238E27FC236}">
                          <a16:creationId xmlns:a16="http://schemas.microsoft.com/office/drawing/2014/main" id="{D6169174-A120-4FD0-9769-49779B6CB83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33257" y="3778983"/>
                      <a:ext cx="522514" cy="527180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306" name="Würfel 305">
                      <a:extLst>
                        <a:ext uri="{FF2B5EF4-FFF2-40B4-BE49-F238E27FC236}">
                          <a16:creationId xmlns:a16="http://schemas.microsoft.com/office/drawing/2014/main" id="{F1BD2183-012F-4E9F-A103-6076C564A6E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37583" y="3778983"/>
                      <a:ext cx="522514" cy="527180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307" name="Würfel 306">
                      <a:extLst>
                        <a:ext uri="{FF2B5EF4-FFF2-40B4-BE49-F238E27FC236}">
                          <a16:creationId xmlns:a16="http://schemas.microsoft.com/office/drawing/2014/main" id="{2E653E9F-5709-4C01-9A56-43550D1A218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38801" y="3778983"/>
                      <a:ext cx="522514" cy="527180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308" name="Würfel 307">
                      <a:extLst>
                        <a:ext uri="{FF2B5EF4-FFF2-40B4-BE49-F238E27FC236}">
                          <a16:creationId xmlns:a16="http://schemas.microsoft.com/office/drawing/2014/main" id="{EB5D6EC6-F98D-4F63-AED0-6A6CEA2AF89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33796" y="3778983"/>
                      <a:ext cx="522514" cy="527180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309" name="Würfel 308">
                      <a:extLst>
                        <a:ext uri="{FF2B5EF4-FFF2-40B4-BE49-F238E27FC236}">
                          <a16:creationId xmlns:a16="http://schemas.microsoft.com/office/drawing/2014/main" id="{81363CF6-70B4-428F-9850-F713155E924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38126" y="3778983"/>
                      <a:ext cx="522514" cy="527180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310" name="Würfel 309">
                      <a:extLst>
                        <a:ext uri="{FF2B5EF4-FFF2-40B4-BE49-F238E27FC236}">
                          <a16:creationId xmlns:a16="http://schemas.microsoft.com/office/drawing/2014/main" id="{42E497AD-94BC-47C6-A183-7B83A51B1CD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42452" y="3778983"/>
                      <a:ext cx="522514" cy="527180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311" name="Würfel 310">
                      <a:extLst>
                        <a:ext uri="{FF2B5EF4-FFF2-40B4-BE49-F238E27FC236}">
                          <a16:creationId xmlns:a16="http://schemas.microsoft.com/office/drawing/2014/main" id="{E1A1CA9C-0EBB-4413-929A-AF78AFBE864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43670" y="3778983"/>
                      <a:ext cx="522514" cy="527180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312" name="Würfel 311">
                      <a:extLst>
                        <a:ext uri="{FF2B5EF4-FFF2-40B4-BE49-F238E27FC236}">
                          <a16:creationId xmlns:a16="http://schemas.microsoft.com/office/drawing/2014/main" id="{D76FB384-261F-4BE8-97DC-78B4EF9A8FF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638665" y="3778983"/>
                      <a:ext cx="522514" cy="527180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</p:grpSp>
              <p:grpSp>
                <p:nvGrpSpPr>
                  <p:cNvPr id="269" name="Gruppieren 268">
                    <a:extLst>
                      <a:ext uri="{FF2B5EF4-FFF2-40B4-BE49-F238E27FC236}">
                        <a16:creationId xmlns:a16="http://schemas.microsoft.com/office/drawing/2014/main" id="{6AE866C8-9CEA-48F9-83F6-A8CCE658ACEA}"/>
                      </a:ext>
                    </a:extLst>
                  </p:cNvPr>
                  <p:cNvGrpSpPr/>
                  <p:nvPr/>
                </p:nvGrpSpPr>
                <p:grpSpPr>
                  <a:xfrm>
                    <a:off x="4970105" y="2906512"/>
                    <a:ext cx="3327922" cy="527180"/>
                    <a:chOff x="4833257" y="3778983"/>
                    <a:chExt cx="3327922" cy="527180"/>
                  </a:xfrm>
                </p:grpSpPr>
                <p:sp>
                  <p:nvSpPr>
                    <p:cNvPr id="297" name="Würfel 296">
                      <a:extLst>
                        <a:ext uri="{FF2B5EF4-FFF2-40B4-BE49-F238E27FC236}">
                          <a16:creationId xmlns:a16="http://schemas.microsoft.com/office/drawing/2014/main" id="{EC7D7933-7734-4177-94B8-FD2FC2CAE18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33257" y="3778983"/>
                      <a:ext cx="522514" cy="527180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298" name="Würfel 297">
                      <a:extLst>
                        <a:ext uri="{FF2B5EF4-FFF2-40B4-BE49-F238E27FC236}">
                          <a16:creationId xmlns:a16="http://schemas.microsoft.com/office/drawing/2014/main" id="{E3496490-29A2-45E4-AC0A-CF04B9848BA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37583" y="3778983"/>
                      <a:ext cx="522514" cy="527180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299" name="Würfel 298">
                      <a:extLst>
                        <a:ext uri="{FF2B5EF4-FFF2-40B4-BE49-F238E27FC236}">
                          <a16:creationId xmlns:a16="http://schemas.microsoft.com/office/drawing/2014/main" id="{72936771-32A5-425E-9377-FD6CB9201C0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38801" y="3778983"/>
                      <a:ext cx="522514" cy="527180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300" name="Würfel 299">
                      <a:extLst>
                        <a:ext uri="{FF2B5EF4-FFF2-40B4-BE49-F238E27FC236}">
                          <a16:creationId xmlns:a16="http://schemas.microsoft.com/office/drawing/2014/main" id="{33D7726F-B708-4ED8-9709-24F4DFBC2B3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33796" y="3778983"/>
                      <a:ext cx="522514" cy="527180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301" name="Würfel 300">
                      <a:extLst>
                        <a:ext uri="{FF2B5EF4-FFF2-40B4-BE49-F238E27FC236}">
                          <a16:creationId xmlns:a16="http://schemas.microsoft.com/office/drawing/2014/main" id="{F97F750B-3E9E-4255-95AA-5EAD7D89562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38126" y="3778983"/>
                      <a:ext cx="522514" cy="527180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302" name="Würfel 301">
                      <a:extLst>
                        <a:ext uri="{FF2B5EF4-FFF2-40B4-BE49-F238E27FC236}">
                          <a16:creationId xmlns:a16="http://schemas.microsoft.com/office/drawing/2014/main" id="{9BBAAE15-A182-48AD-9D2D-1BA2820B71E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42452" y="3778983"/>
                      <a:ext cx="522514" cy="527180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303" name="Würfel 302">
                      <a:extLst>
                        <a:ext uri="{FF2B5EF4-FFF2-40B4-BE49-F238E27FC236}">
                          <a16:creationId xmlns:a16="http://schemas.microsoft.com/office/drawing/2014/main" id="{6E10EFC2-A5C2-48CA-92FE-C6E3191DE44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43670" y="3778983"/>
                      <a:ext cx="522514" cy="527180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304" name="Würfel 303">
                      <a:extLst>
                        <a:ext uri="{FF2B5EF4-FFF2-40B4-BE49-F238E27FC236}">
                          <a16:creationId xmlns:a16="http://schemas.microsoft.com/office/drawing/2014/main" id="{72D5061E-AA66-4F7F-903B-B44DE4F7441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638665" y="3778983"/>
                      <a:ext cx="522514" cy="527180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</p:grpSp>
              <p:grpSp>
                <p:nvGrpSpPr>
                  <p:cNvPr id="270" name="Gruppieren 269">
                    <a:extLst>
                      <a:ext uri="{FF2B5EF4-FFF2-40B4-BE49-F238E27FC236}">
                        <a16:creationId xmlns:a16="http://schemas.microsoft.com/office/drawing/2014/main" id="{F86558F3-0B7D-4CA5-9D01-09771B41402C}"/>
                      </a:ext>
                    </a:extLst>
                  </p:cNvPr>
                  <p:cNvGrpSpPr/>
                  <p:nvPr/>
                </p:nvGrpSpPr>
                <p:grpSpPr>
                  <a:xfrm>
                    <a:off x="4833257" y="3778983"/>
                    <a:ext cx="3327922" cy="527180"/>
                    <a:chOff x="4833257" y="3778983"/>
                    <a:chExt cx="3327922" cy="527180"/>
                  </a:xfrm>
                </p:grpSpPr>
                <p:sp>
                  <p:nvSpPr>
                    <p:cNvPr id="289" name="Würfel 288">
                      <a:extLst>
                        <a:ext uri="{FF2B5EF4-FFF2-40B4-BE49-F238E27FC236}">
                          <a16:creationId xmlns:a16="http://schemas.microsoft.com/office/drawing/2014/main" id="{8EC045CE-5981-4D61-A5C6-7C3A2D560CA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33257" y="3778983"/>
                      <a:ext cx="522514" cy="527180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290" name="Würfel 289">
                      <a:extLst>
                        <a:ext uri="{FF2B5EF4-FFF2-40B4-BE49-F238E27FC236}">
                          <a16:creationId xmlns:a16="http://schemas.microsoft.com/office/drawing/2014/main" id="{74DFE22E-56E6-4AA1-A2E4-04551DE022B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37583" y="3778983"/>
                      <a:ext cx="522514" cy="527180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291" name="Würfel 290">
                      <a:extLst>
                        <a:ext uri="{FF2B5EF4-FFF2-40B4-BE49-F238E27FC236}">
                          <a16:creationId xmlns:a16="http://schemas.microsoft.com/office/drawing/2014/main" id="{E8F459DD-F239-41B6-B797-47E01A2913A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38801" y="3778983"/>
                      <a:ext cx="522514" cy="527180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292" name="Würfel 291">
                      <a:extLst>
                        <a:ext uri="{FF2B5EF4-FFF2-40B4-BE49-F238E27FC236}">
                          <a16:creationId xmlns:a16="http://schemas.microsoft.com/office/drawing/2014/main" id="{D2819698-5327-4E42-95EB-01A49951404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33796" y="3778983"/>
                      <a:ext cx="522514" cy="527180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293" name="Würfel 292">
                      <a:extLst>
                        <a:ext uri="{FF2B5EF4-FFF2-40B4-BE49-F238E27FC236}">
                          <a16:creationId xmlns:a16="http://schemas.microsoft.com/office/drawing/2014/main" id="{EE84A2AB-E236-4F89-B80C-09A5F687A8E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38126" y="3778983"/>
                      <a:ext cx="522514" cy="527180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294" name="Würfel 293">
                      <a:extLst>
                        <a:ext uri="{FF2B5EF4-FFF2-40B4-BE49-F238E27FC236}">
                          <a16:creationId xmlns:a16="http://schemas.microsoft.com/office/drawing/2014/main" id="{E1878ABB-A4BE-453E-A603-CF5B1E48664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42452" y="3778983"/>
                      <a:ext cx="522514" cy="527180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295" name="Würfel 294">
                      <a:extLst>
                        <a:ext uri="{FF2B5EF4-FFF2-40B4-BE49-F238E27FC236}">
                          <a16:creationId xmlns:a16="http://schemas.microsoft.com/office/drawing/2014/main" id="{14CD9A5C-6406-4559-AB52-178F1BE76E1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43670" y="3778983"/>
                      <a:ext cx="522514" cy="527180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296" name="Würfel 295">
                      <a:extLst>
                        <a:ext uri="{FF2B5EF4-FFF2-40B4-BE49-F238E27FC236}">
                          <a16:creationId xmlns:a16="http://schemas.microsoft.com/office/drawing/2014/main" id="{102C615E-3E09-412B-956B-0CD69B4D69B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638665" y="3778983"/>
                      <a:ext cx="522514" cy="527180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</p:grpSp>
              <p:grpSp>
                <p:nvGrpSpPr>
                  <p:cNvPr id="271" name="Gruppieren 270">
                    <a:extLst>
                      <a:ext uri="{FF2B5EF4-FFF2-40B4-BE49-F238E27FC236}">
                        <a16:creationId xmlns:a16="http://schemas.microsoft.com/office/drawing/2014/main" id="{B271529E-E883-40A1-9344-1110833008E0}"/>
                      </a:ext>
                    </a:extLst>
                  </p:cNvPr>
                  <p:cNvGrpSpPr/>
                  <p:nvPr/>
                </p:nvGrpSpPr>
                <p:grpSpPr>
                  <a:xfrm>
                    <a:off x="4833257" y="3429000"/>
                    <a:ext cx="3327922" cy="527180"/>
                    <a:chOff x="4833257" y="3778983"/>
                    <a:chExt cx="3327922" cy="527180"/>
                  </a:xfrm>
                </p:grpSpPr>
                <p:sp>
                  <p:nvSpPr>
                    <p:cNvPr id="281" name="Würfel 280">
                      <a:extLst>
                        <a:ext uri="{FF2B5EF4-FFF2-40B4-BE49-F238E27FC236}">
                          <a16:creationId xmlns:a16="http://schemas.microsoft.com/office/drawing/2014/main" id="{A3A5C52B-EA00-4841-9D38-C391D397E22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33257" y="3778983"/>
                      <a:ext cx="522514" cy="527180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282" name="Würfel 281">
                      <a:extLst>
                        <a:ext uri="{FF2B5EF4-FFF2-40B4-BE49-F238E27FC236}">
                          <a16:creationId xmlns:a16="http://schemas.microsoft.com/office/drawing/2014/main" id="{13A41378-C189-4EC4-B38C-424C2A74C99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37583" y="3778983"/>
                      <a:ext cx="522514" cy="527180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283" name="Würfel 282">
                      <a:extLst>
                        <a:ext uri="{FF2B5EF4-FFF2-40B4-BE49-F238E27FC236}">
                          <a16:creationId xmlns:a16="http://schemas.microsoft.com/office/drawing/2014/main" id="{A94B2E50-435B-4B4A-B65E-F21893A53F5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38801" y="3778983"/>
                      <a:ext cx="522514" cy="527180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284" name="Würfel 283">
                      <a:extLst>
                        <a:ext uri="{FF2B5EF4-FFF2-40B4-BE49-F238E27FC236}">
                          <a16:creationId xmlns:a16="http://schemas.microsoft.com/office/drawing/2014/main" id="{5A386140-D764-4649-8B44-DAA8E9B2826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33796" y="3778983"/>
                      <a:ext cx="522514" cy="527180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285" name="Würfel 284">
                      <a:extLst>
                        <a:ext uri="{FF2B5EF4-FFF2-40B4-BE49-F238E27FC236}">
                          <a16:creationId xmlns:a16="http://schemas.microsoft.com/office/drawing/2014/main" id="{C4A977A9-3897-4EED-8261-48D6982FB34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38126" y="3778983"/>
                      <a:ext cx="522514" cy="527180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286" name="Würfel 285">
                      <a:extLst>
                        <a:ext uri="{FF2B5EF4-FFF2-40B4-BE49-F238E27FC236}">
                          <a16:creationId xmlns:a16="http://schemas.microsoft.com/office/drawing/2014/main" id="{150EF7EC-71D2-4920-B2AA-0C3939EA306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42452" y="3778983"/>
                      <a:ext cx="522514" cy="527180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287" name="Würfel 286">
                      <a:extLst>
                        <a:ext uri="{FF2B5EF4-FFF2-40B4-BE49-F238E27FC236}">
                          <a16:creationId xmlns:a16="http://schemas.microsoft.com/office/drawing/2014/main" id="{221639E8-50CF-456E-8672-D79941F3F42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43670" y="3778983"/>
                      <a:ext cx="522514" cy="527180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288" name="Würfel 287">
                      <a:extLst>
                        <a:ext uri="{FF2B5EF4-FFF2-40B4-BE49-F238E27FC236}">
                          <a16:creationId xmlns:a16="http://schemas.microsoft.com/office/drawing/2014/main" id="{9C7F7D1B-9E44-4A74-8401-E40D82E15FB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638665" y="3778983"/>
                      <a:ext cx="522514" cy="527180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</p:grpSp>
              <p:grpSp>
                <p:nvGrpSpPr>
                  <p:cNvPr id="272" name="Gruppieren 271">
                    <a:extLst>
                      <a:ext uri="{FF2B5EF4-FFF2-40B4-BE49-F238E27FC236}">
                        <a16:creationId xmlns:a16="http://schemas.microsoft.com/office/drawing/2014/main" id="{57665869-FB99-43CF-AB42-4850204765BA}"/>
                      </a:ext>
                    </a:extLst>
                  </p:cNvPr>
                  <p:cNvGrpSpPr/>
                  <p:nvPr/>
                </p:nvGrpSpPr>
                <p:grpSpPr>
                  <a:xfrm>
                    <a:off x="4833257" y="3037501"/>
                    <a:ext cx="3327922" cy="527180"/>
                    <a:chOff x="4833257" y="3778983"/>
                    <a:chExt cx="3327922" cy="527180"/>
                  </a:xfrm>
                </p:grpSpPr>
                <p:sp>
                  <p:nvSpPr>
                    <p:cNvPr id="273" name="Würfel 272">
                      <a:extLst>
                        <a:ext uri="{FF2B5EF4-FFF2-40B4-BE49-F238E27FC236}">
                          <a16:creationId xmlns:a16="http://schemas.microsoft.com/office/drawing/2014/main" id="{4E9DE491-9487-482C-B537-707FFD0B7C2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33257" y="3778983"/>
                      <a:ext cx="522514" cy="527180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274" name="Würfel 273">
                      <a:extLst>
                        <a:ext uri="{FF2B5EF4-FFF2-40B4-BE49-F238E27FC236}">
                          <a16:creationId xmlns:a16="http://schemas.microsoft.com/office/drawing/2014/main" id="{77B59E94-6F06-44FB-A257-C806DB84359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37583" y="3778983"/>
                      <a:ext cx="522514" cy="527180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275" name="Würfel 274">
                      <a:extLst>
                        <a:ext uri="{FF2B5EF4-FFF2-40B4-BE49-F238E27FC236}">
                          <a16:creationId xmlns:a16="http://schemas.microsoft.com/office/drawing/2014/main" id="{B3B56C27-1BA4-4E93-9F56-D8C9EF66C7B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38801" y="3778983"/>
                      <a:ext cx="522514" cy="527180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276" name="Würfel 275">
                      <a:extLst>
                        <a:ext uri="{FF2B5EF4-FFF2-40B4-BE49-F238E27FC236}">
                          <a16:creationId xmlns:a16="http://schemas.microsoft.com/office/drawing/2014/main" id="{EF18C931-2581-479E-A4A0-2A1A6862D86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33796" y="3778983"/>
                      <a:ext cx="522514" cy="527180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277" name="Würfel 276">
                      <a:extLst>
                        <a:ext uri="{FF2B5EF4-FFF2-40B4-BE49-F238E27FC236}">
                          <a16:creationId xmlns:a16="http://schemas.microsoft.com/office/drawing/2014/main" id="{6356FCBE-F0E0-4D31-9E36-E69C02E1360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38126" y="3778983"/>
                      <a:ext cx="522514" cy="527180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278" name="Würfel 277">
                      <a:extLst>
                        <a:ext uri="{FF2B5EF4-FFF2-40B4-BE49-F238E27FC236}">
                          <a16:creationId xmlns:a16="http://schemas.microsoft.com/office/drawing/2014/main" id="{03D9E9FC-C032-4A56-8F02-6AE44C31202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42452" y="3778983"/>
                      <a:ext cx="522514" cy="527180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279" name="Würfel 278">
                      <a:extLst>
                        <a:ext uri="{FF2B5EF4-FFF2-40B4-BE49-F238E27FC236}">
                          <a16:creationId xmlns:a16="http://schemas.microsoft.com/office/drawing/2014/main" id="{0630996D-10D7-48A7-B7A8-F072013B196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43670" y="3778983"/>
                      <a:ext cx="522514" cy="527180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280" name="Würfel 279">
                      <a:extLst>
                        <a:ext uri="{FF2B5EF4-FFF2-40B4-BE49-F238E27FC236}">
                          <a16:creationId xmlns:a16="http://schemas.microsoft.com/office/drawing/2014/main" id="{A7ADBFDF-C93B-4713-8C8B-BDB7D696B8B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638665" y="3778983"/>
                      <a:ext cx="522514" cy="527180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</p:grpSp>
            </p:grpSp>
          </p:grpSp>
        </p:grpSp>
        <p:sp>
          <p:nvSpPr>
            <p:cNvPr id="2" name="Textfeld 1">
              <a:extLst>
                <a:ext uri="{FF2B5EF4-FFF2-40B4-BE49-F238E27FC236}">
                  <a16:creationId xmlns:a16="http://schemas.microsoft.com/office/drawing/2014/main" id="{D07C90BD-1842-45D3-BF15-0F7DE555B778}"/>
                </a:ext>
              </a:extLst>
            </p:cNvPr>
            <p:cNvSpPr txBox="1"/>
            <p:nvPr/>
          </p:nvSpPr>
          <p:spPr>
            <a:xfrm>
              <a:off x="1155285" y="2338778"/>
              <a:ext cx="3331029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AutoNum type="arabicPeriod"/>
              </a:pPr>
              <a:r>
                <a:rPr lang="de-DE" dirty="0"/>
                <a:t>.</a:t>
              </a:r>
            </a:p>
            <a:p>
              <a:pPr marL="342900" indent="-342900">
                <a:buAutoNum type="arabicPeriod"/>
              </a:pPr>
              <a:r>
                <a:rPr lang="de-DE" dirty="0"/>
                <a:t>.</a:t>
              </a:r>
            </a:p>
            <a:p>
              <a:pPr marL="342900" indent="-342900">
                <a:buAutoNum type="arabicPeriod"/>
              </a:pPr>
              <a:r>
                <a:rPr lang="de-DE" dirty="0"/>
                <a:t>.</a:t>
              </a:r>
            </a:p>
            <a:p>
              <a:pPr marL="342900" indent="-342900">
                <a:buAutoNum type="arabicPeriod"/>
              </a:pPr>
              <a:endParaRPr lang="de-DE" dirty="0"/>
            </a:p>
            <a:p>
              <a:pPr marL="342900" indent="-342900">
                <a:buAutoNum type="arabicPeriod"/>
              </a:pPr>
              <a:endParaRPr lang="de-DE" dirty="0"/>
            </a:p>
            <a:p>
              <a:pPr marL="342900" indent="-342900">
                <a:buAutoNum type="arabicPeriod"/>
              </a:pPr>
              <a:endParaRPr lang="de-DE" dirty="0"/>
            </a:p>
            <a:p>
              <a:r>
                <a:rPr lang="de-DE" dirty="0"/>
                <a:t>N.   .</a:t>
              </a:r>
            </a:p>
          </p:txBody>
        </p:sp>
        <p:sp>
          <p:nvSpPr>
            <p:cNvPr id="3" name="Textfeld 2">
              <a:extLst>
                <a:ext uri="{FF2B5EF4-FFF2-40B4-BE49-F238E27FC236}">
                  <a16:creationId xmlns:a16="http://schemas.microsoft.com/office/drawing/2014/main" id="{8055632A-8DAB-493E-B666-F5E6661172A5}"/>
                </a:ext>
              </a:extLst>
            </p:cNvPr>
            <p:cNvSpPr txBox="1"/>
            <p:nvPr/>
          </p:nvSpPr>
          <p:spPr>
            <a:xfrm rot="16200000">
              <a:off x="-673210" y="2723505"/>
              <a:ext cx="33337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Batch </a:t>
              </a:r>
              <a:r>
                <a:rPr lang="de-DE" sz="1400" dirty="0" err="1"/>
                <a:t>of</a:t>
              </a:r>
              <a:r>
                <a:rPr lang="de-DE" sz="1400" dirty="0"/>
                <a:t> N </a:t>
              </a:r>
              <a:r>
                <a:rPr lang="de-DE" sz="1400" dirty="0" err="1"/>
                <a:t>tokenzed</a:t>
              </a:r>
              <a:r>
                <a:rPr lang="de-DE" sz="1400" dirty="0"/>
                <a:t> </a:t>
              </a:r>
              <a:r>
                <a:rPr lang="de-DE" sz="1400" dirty="0" err="1"/>
                <a:t>sentences</a:t>
              </a:r>
              <a:endParaRPr lang="de-DE" sz="1400" dirty="0"/>
            </a:p>
          </p:txBody>
        </p:sp>
        <p:grpSp>
          <p:nvGrpSpPr>
            <p:cNvPr id="255" name="Gruppieren 254">
              <a:extLst>
                <a:ext uri="{FF2B5EF4-FFF2-40B4-BE49-F238E27FC236}">
                  <a16:creationId xmlns:a16="http://schemas.microsoft.com/office/drawing/2014/main" id="{AF77B88B-1E91-4AF9-9339-5E3CE9A3F5C3}"/>
                </a:ext>
              </a:extLst>
            </p:cNvPr>
            <p:cNvGrpSpPr/>
            <p:nvPr/>
          </p:nvGrpSpPr>
          <p:grpSpPr>
            <a:xfrm>
              <a:off x="5262131" y="2179255"/>
              <a:ext cx="2861726" cy="2243672"/>
              <a:chOff x="5353046" y="2058338"/>
              <a:chExt cx="2861726" cy="2243672"/>
            </a:xfrm>
          </p:grpSpPr>
          <p:grpSp>
            <p:nvGrpSpPr>
              <p:cNvPr id="143" name="Gruppieren 142">
                <a:extLst>
                  <a:ext uri="{FF2B5EF4-FFF2-40B4-BE49-F238E27FC236}">
                    <a16:creationId xmlns:a16="http://schemas.microsoft.com/office/drawing/2014/main" id="{995F26CB-D783-47A1-9A8C-6DCBA89583D3}"/>
                  </a:ext>
                </a:extLst>
              </p:cNvPr>
              <p:cNvGrpSpPr/>
              <p:nvPr/>
            </p:nvGrpSpPr>
            <p:grpSpPr>
              <a:xfrm>
                <a:off x="5353046" y="2972041"/>
                <a:ext cx="2861726" cy="1329969"/>
                <a:chOff x="4833257" y="2644087"/>
                <a:chExt cx="3726028" cy="1662076"/>
              </a:xfrm>
            </p:grpSpPr>
            <p:grpSp>
              <p:nvGrpSpPr>
                <p:cNvPr id="144" name="Gruppieren 143">
                  <a:extLst>
                    <a:ext uri="{FF2B5EF4-FFF2-40B4-BE49-F238E27FC236}">
                      <a16:creationId xmlns:a16="http://schemas.microsoft.com/office/drawing/2014/main" id="{73B0762E-FF33-4BDD-9D9F-C26A0E222F66}"/>
                    </a:ext>
                  </a:extLst>
                </p:cNvPr>
                <p:cNvGrpSpPr/>
                <p:nvPr/>
              </p:nvGrpSpPr>
              <p:grpSpPr>
                <a:xfrm>
                  <a:off x="5103846" y="2644087"/>
                  <a:ext cx="3455439" cy="1408982"/>
                  <a:chOff x="4833257" y="2897181"/>
                  <a:chExt cx="3455439" cy="1408982"/>
                </a:xfrm>
              </p:grpSpPr>
              <p:grpSp>
                <p:nvGrpSpPr>
                  <p:cNvPr id="200" name="Gruppieren 199">
                    <a:extLst>
                      <a:ext uri="{FF2B5EF4-FFF2-40B4-BE49-F238E27FC236}">
                        <a16:creationId xmlns:a16="http://schemas.microsoft.com/office/drawing/2014/main" id="{64B29522-B2B1-4004-9297-C63AA5CF0E07}"/>
                      </a:ext>
                    </a:extLst>
                  </p:cNvPr>
                  <p:cNvGrpSpPr/>
                  <p:nvPr/>
                </p:nvGrpSpPr>
                <p:grpSpPr>
                  <a:xfrm>
                    <a:off x="4970105" y="3643302"/>
                    <a:ext cx="3318591" cy="536511"/>
                    <a:chOff x="4833257" y="3769652"/>
                    <a:chExt cx="3318591" cy="536511"/>
                  </a:xfrm>
                </p:grpSpPr>
                <p:sp>
                  <p:nvSpPr>
                    <p:cNvPr id="246" name="Würfel 245">
                      <a:extLst>
                        <a:ext uri="{FF2B5EF4-FFF2-40B4-BE49-F238E27FC236}">
                          <a16:creationId xmlns:a16="http://schemas.microsoft.com/office/drawing/2014/main" id="{C96227B7-67BB-4E14-80FE-DB14CBF8F65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33257" y="3778983"/>
                      <a:ext cx="522514" cy="527180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247" name="Würfel 246">
                      <a:extLst>
                        <a:ext uri="{FF2B5EF4-FFF2-40B4-BE49-F238E27FC236}">
                          <a16:creationId xmlns:a16="http://schemas.microsoft.com/office/drawing/2014/main" id="{DE3CD767-3511-4D24-B176-E63171BA20F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37583" y="3778983"/>
                      <a:ext cx="522514" cy="527180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248" name="Würfel 247">
                      <a:extLst>
                        <a:ext uri="{FF2B5EF4-FFF2-40B4-BE49-F238E27FC236}">
                          <a16:creationId xmlns:a16="http://schemas.microsoft.com/office/drawing/2014/main" id="{B6483575-03C3-4BEE-A913-C775C2C98F4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38801" y="3778983"/>
                      <a:ext cx="522514" cy="527180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249" name="Würfel 248">
                      <a:extLst>
                        <a:ext uri="{FF2B5EF4-FFF2-40B4-BE49-F238E27FC236}">
                          <a16:creationId xmlns:a16="http://schemas.microsoft.com/office/drawing/2014/main" id="{DD3800E3-3C21-4C30-8E44-DADD094989F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33796" y="3778983"/>
                      <a:ext cx="522514" cy="527180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250" name="Würfel 249">
                      <a:extLst>
                        <a:ext uri="{FF2B5EF4-FFF2-40B4-BE49-F238E27FC236}">
                          <a16:creationId xmlns:a16="http://schemas.microsoft.com/office/drawing/2014/main" id="{2B52C2FF-0A9D-489C-A9DC-DB6BE47112F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38126" y="3778983"/>
                      <a:ext cx="522514" cy="527180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251" name="Würfel 250">
                      <a:extLst>
                        <a:ext uri="{FF2B5EF4-FFF2-40B4-BE49-F238E27FC236}">
                          <a16:creationId xmlns:a16="http://schemas.microsoft.com/office/drawing/2014/main" id="{B1C377E4-E827-48A6-BED0-20D3C157976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42452" y="3778983"/>
                      <a:ext cx="522514" cy="527180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252" name="Würfel 251">
                      <a:extLst>
                        <a:ext uri="{FF2B5EF4-FFF2-40B4-BE49-F238E27FC236}">
                          <a16:creationId xmlns:a16="http://schemas.microsoft.com/office/drawing/2014/main" id="{7B62E193-C92D-487D-9314-46700DE9545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43670" y="3778983"/>
                      <a:ext cx="522514" cy="527180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253" name="Würfel 252">
                      <a:extLst>
                        <a:ext uri="{FF2B5EF4-FFF2-40B4-BE49-F238E27FC236}">
                          <a16:creationId xmlns:a16="http://schemas.microsoft.com/office/drawing/2014/main" id="{5D66E094-09A9-47C3-9764-B8189FD98BE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629334" y="3769652"/>
                      <a:ext cx="522514" cy="527180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</p:grpSp>
              <p:grpSp>
                <p:nvGrpSpPr>
                  <p:cNvPr id="201" name="Gruppieren 200">
                    <a:extLst>
                      <a:ext uri="{FF2B5EF4-FFF2-40B4-BE49-F238E27FC236}">
                        <a16:creationId xmlns:a16="http://schemas.microsoft.com/office/drawing/2014/main" id="{EDC587F9-7E6D-406B-9B6E-5A0B5F494E86}"/>
                      </a:ext>
                    </a:extLst>
                  </p:cNvPr>
                  <p:cNvGrpSpPr/>
                  <p:nvPr/>
                </p:nvGrpSpPr>
                <p:grpSpPr>
                  <a:xfrm>
                    <a:off x="4970105" y="3293596"/>
                    <a:ext cx="3318591" cy="527180"/>
                    <a:chOff x="4833257" y="3778983"/>
                    <a:chExt cx="3318591" cy="527180"/>
                  </a:xfrm>
                </p:grpSpPr>
                <p:sp>
                  <p:nvSpPr>
                    <p:cNvPr id="238" name="Würfel 237">
                      <a:extLst>
                        <a:ext uri="{FF2B5EF4-FFF2-40B4-BE49-F238E27FC236}">
                          <a16:creationId xmlns:a16="http://schemas.microsoft.com/office/drawing/2014/main" id="{063091B5-F703-44CE-A561-0254C92232F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33257" y="3778983"/>
                      <a:ext cx="522514" cy="527180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239" name="Würfel 238">
                      <a:extLst>
                        <a:ext uri="{FF2B5EF4-FFF2-40B4-BE49-F238E27FC236}">
                          <a16:creationId xmlns:a16="http://schemas.microsoft.com/office/drawing/2014/main" id="{1A484CA4-CBCE-441A-85BC-AC05CD0DFB1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37583" y="3778983"/>
                      <a:ext cx="522514" cy="527180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240" name="Würfel 239">
                      <a:extLst>
                        <a:ext uri="{FF2B5EF4-FFF2-40B4-BE49-F238E27FC236}">
                          <a16:creationId xmlns:a16="http://schemas.microsoft.com/office/drawing/2014/main" id="{F624552D-B74A-49DE-B239-3020193B553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38801" y="3778983"/>
                      <a:ext cx="522514" cy="527180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241" name="Würfel 240">
                      <a:extLst>
                        <a:ext uri="{FF2B5EF4-FFF2-40B4-BE49-F238E27FC236}">
                          <a16:creationId xmlns:a16="http://schemas.microsoft.com/office/drawing/2014/main" id="{1F2F2EC0-3FD6-4542-A97D-B0EDBA16C74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33796" y="3778983"/>
                      <a:ext cx="522514" cy="527180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242" name="Würfel 241">
                      <a:extLst>
                        <a:ext uri="{FF2B5EF4-FFF2-40B4-BE49-F238E27FC236}">
                          <a16:creationId xmlns:a16="http://schemas.microsoft.com/office/drawing/2014/main" id="{73D8C674-FF5F-4495-95C6-7CC1DA8E8D8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38126" y="3778983"/>
                      <a:ext cx="522514" cy="527180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243" name="Würfel 242">
                      <a:extLst>
                        <a:ext uri="{FF2B5EF4-FFF2-40B4-BE49-F238E27FC236}">
                          <a16:creationId xmlns:a16="http://schemas.microsoft.com/office/drawing/2014/main" id="{D4BC5F2A-9F98-4CAC-BE90-AA7B0379730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42452" y="3778983"/>
                      <a:ext cx="522514" cy="527180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244" name="Würfel 243">
                      <a:extLst>
                        <a:ext uri="{FF2B5EF4-FFF2-40B4-BE49-F238E27FC236}">
                          <a16:creationId xmlns:a16="http://schemas.microsoft.com/office/drawing/2014/main" id="{D6F95BAC-8160-4FF9-927C-9D5DD619F26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43670" y="3778983"/>
                      <a:ext cx="522514" cy="527180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245" name="Würfel 244">
                      <a:extLst>
                        <a:ext uri="{FF2B5EF4-FFF2-40B4-BE49-F238E27FC236}">
                          <a16:creationId xmlns:a16="http://schemas.microsoft.com/office/drawing/2014/main" id="{FA0E861B-CF2D-4423-82B2-AB6FE60E681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629334" y="3778983"/>
                      <a:ext cx="522514" cy="527180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</p:grpSp>
              <p:grpSp>
                <p:nvGrpSpPr>
                  <p:cNvPr id="202" name="Gruppieren 201">
                    <a:extLst>
                      <a:ext uri="{FF2B5EF4-FFF2-40B4-BE49-F238E27FC236}">
                        <a16:creationId xmlns:a16="http://schemas.microsoft.com/office/drawing/2014/main" id="{31F87E63-5BF7-49B2-ACB2-5E44C9124386}"/>
                      </a:ext>
                    </a:extLst>
                  </p:cNvPr>
                  <p:cNvGrpSpPr/>
                  <p:nvPr/>
                </p:nvGrpSpPr>
                <p:grpSpPr>
                  <a:xfrm>
                    <a:off x="4970105" y="2897181"/>
                    <a:ext cx="3318591" cy="527180"/>
                    <a:chOff x="4833257" y="3769652"/>
                    <a:chExt cx="3318591" cy="527180"/>
                  </a:xfrm>
                </p:grpSpPr>
                <p:sp>
                  <p:nvSpPr>
                    <p:cNvPr id="230" name="Würfel 229">
                      <a:extLst>
                        <a:ext uri="{FF2B5EF4-FFF2-40B4-BE49-F238E27FC236}">
                          <a16:creationId xmlns:a16="http://schemas.microsoft.com/office/drawing/2014/main" id="{5E1072D5-DC92-48A4-A915-380E4C29DE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33257" y="3769652"/>
                      <a:ext cx="522514" cy="527180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231" name="Würfel 230">
                      <a:extLst>
                        <a:ext uri="{FF2B5EF4-FFF2-40B4-BE49-F238E27FC236}">
                          <a16:creationId xmlns:a16="http://schemas.microsoft.com/office/drawing/2014/main" id="{C7935877-BC78-4261-9503-F63DE23A040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37583" y="3769652"/>
                      <a:ext cx="522514" cy="527180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232" name="Würfel 231">
                      <a:extLst>
                        <a:ext uri="{FF2B5EF4-FFF2-40B4-BE49-F238E27FC236}">
                          <a16:creationId xmlns:a16="http://schemas.microsoft.com/office/drawing/2014/main" id="{048083EB-17D1-4556-ACC7-22174510CB1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8132" y="3769652"/>
                      <a:ext cx="522514" cy="527180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233" name="Würfel 232">
                      <a:extLst>
                        <a:ext uri="{FF2B5EF4-FFF2-40B4-BE49-F238E27FC236}">
                          <a16:creationId xmlns:a16="http://schemas.microsoft.com/office/drawing/2014/main" id="{C5358119-DC75-4D37-89D5-31FCBEEB018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43127" y="3769652"/>
                      <a:ext cx="522514" cy="527180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234" name="Würfel 233">
                      <a:extLst>
                        <a:ext uri="{FF2B5EF4-FFF2-40B4-BE49-F238E27FC236}">
                          <a16:creationId xmlns:a16="http://schemas.microsoft.com/office/drawing/2014/main" id="{E72FFB2F-1433-48AC-A639-3B5E1DC4EC6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38126" y="3769652"/>
                      <a:ext cx="522514" cy="527180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235" name="Würfel 234">
                      <a:extLst>
                        <a:ext uri="{FF2B5EF4-FFF2-40B4-BE49-F238E27FC236}">
                          <a16:creationId xmlns:a16="http://schemas.microsoft.com/office/drawing/2014/main" id="{DC5FC569-FE30-4070-BBE4-B0B830C8629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33121" y="3769652"/>
                      <a:ext cx="522514" cy="527180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236" name="Würfel 235">
                      <a:extLst>
                        <a:ext uri="{FF2B5EF4-FFF2-40B4-BE49-F238E27FC236}">
                          <a16:creationId xmlns:a16="http://schemas.microsoft.com/office/drawing/2014/main" id="{5E480032-0DE7-4CA9-8512-CE7D908D877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43670" y="3769652"/>
                      <a:ext cx="522514" cy="527180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 dirty="0"/>
                    </a:p>
                  </p:txBody>
                </p:sp>
                <p:sp>
                  <p:nvSpPr>
                    <p:cNvPr id="237" name="Würfel 236">
                      <a:extLst>
                        <a:ext uri="{FF2B5EF4-FFF2-40B4-BE49-F238E27FC236}">
                          <a16:creationId xmlns:a16="http://schemas.microsoft.com/office/drawing/2014/main" id="{1B5C701D-BA19-43ED-92B4-3C371E5DF6E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629334" y="3769652"/>
                      <a:ext cx="522514" cy="527180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</p:grpSp>
              <p:grpSp>
                <p:nvGrpSpPr>
                  <p:cNvPr id="203" name="Gruppieren 202">
                    <a:extLst>
                      <a:ext uri="{FF2B5EF4-FFF2-40B4-BE49-F238E27FC236}">
                        <a16:creationId xmlns:a16="http://schemas.microsoft.com/office/drawing/2014/main" id="{3B379450-1D0C-4598-A7AE-859C4B9E3CB3}"/>
                      </a:ext>
                    </a:extLst>
                  </p:cNvPr>
                  <p:cNvGrpSpPr/>
                  <p:nvPr/>
                </p:nvGrpSpPr>
                <p:grpSpPr>
                  <a:xfrm>
                    <a:off x="4833257" y="3769652"/>
                    <a:ext cx="3318591" cy="536511"/>
                    <a:chOff x="4833257" y="3769652"/>
                    <a:chExt cx="3318591" cy="536511"/>
                  </a:xfrm>
                </p:grpSpPr>
                <p:sp>
                  <p:nvSpPr>
                    <p:cNvPr id="222" name="Würfel 221">
                      <a:extLst>
                        <a:ext uri="{FF2B5EF4-FFF2-40B4-BE49-F238E27FC236}">
                          <a16:creationId xmlns:a16="http://schemas.microsoft.com/office/drawing/2014/main" id="{EB86D913-1AE2-4AE6-AB08-12C9128A823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33257" y="3778983"/>
                      <a:ext cx="522514" cy="527180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223" name="Würfel 222">
                      <a:extLst>
                        <a:ext uri="{FF2B5EF4-FFF2-40B4-BE49-F238E27FC236}">
                          <a16:creationId xmlns:a16="http://schemas.microsoft.com/office/drawing/2014/main" id="{49D53270-1C72-4384-AC9E-53B8E9A78D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37583" y="3778983"/>
                      <a:ext cx="522514" cy="527180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224" name="Würfel 223">
                      <a:extLst>
                        <a:ext uri="{FF2B5EF4-FFF2-40B4-BE49-F238E27FC236}">
                          <a16:creationId xmlns:a16="http://schemas.microsoft.com/office/drawing/2014/main" id="{9E9F371B-EDDC-49C6-A180-B4E95B942AA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38801" y="3778983"/>
                      <a:ext cx="522514" cy="527180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225" name="Würfel 224">
                      <a:extLst>
                        <a:ext uri="{FF2B5EF4-FFF2-40B4-BE49-F238E27FC236}">
                          <a16:creationId xmlns:a16="http://schemas.microsoft.com/office/drawing/2014/main" id="{1CF83CC7-3B00-4FB2-990F-7486336375A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33796" y="3778983"/>
                      <a:ext cx="522514" cy="527180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226" name="Würfel 225">
                      <a:extLst>
                        <a:ext uri="{FF2B5EF4-FFF2-40B4-BE49-F238E27FC236}">
                          <a16:creationId xmlns:a16="http://schemas.microsoft.com/office/drawing/2014/main" id="{F48605B5-DD20-47FC-87C9-2F65E97301E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38126" y="3778983"/>
                      <a:ext cx="522514" cy="527180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227" name="Würfel 226">
                      <a:extLst>
                        <a:ext uri="{FF2B5EF4-FFF2-40B4-BE49-F238E27FC236}">
                          <a16:creationId xmlns:a16="http://schemas.microsoft.com/office/drawing/2014/main" id="{654F014F-287C-4982-A770-96E1A056DD6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42452" y="3778983"/>
                      <a:ext cx="522514" cy="527180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228" name="Würfel 227">
                      <a:extLst>
                        <a:ext uri="{FF2B5EF4-FFF2-40B4-BE49-F238E27FC236}">
                          <a16:creationId xmlns:a16="http://schemas.microsoft.com/office/drawing/2014/main" id="{C6F0820B-3FE6-4A55-91ED-B60489EB6ED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43670" y="3778983"/>
                      <a:ext cx="522514" cy="527180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229" name="Würfel 228">
                      <a:extLst>
                        <a:ext uri="{FF2B5EF4-FFF2-40B4-BE49-F238E27FC236}">
                          <a16:creationId xmlns:a16="http://schemas.microsoft.com/office/drawing/2014/main" id="{B9FA6DC5-FC7C-4DD7-8A33-C7E95BCFF63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629334" y="3769652"/>
                      <a:ext cx="522514" cy="527180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</p:grpSp>
              <p:grpSp>
                <p:nvGrpSpPr>
                  <p:cNvPr id="204" name="Gruppieren 203">
                    <a:extLst>
                      <a:ext uri="{FF2B5EF4-FFF2-40B4-BE49-F238E27FC236}">
                        <a16:creationId xmlns:a16="http://schemas.microsoft.com/office/drawing/2014/main" id="{F69450C4-7609-4BB1-9F06-64C54990261D}"/>
                      </a:ext>
                    </a:extLst>
                  </p:cNvPr>
                  <p:cNvGrpSpPr/>
                  <p:nvPr/>
                </p:nvGrpSpPr>
                <p:grpSpPr>
                  <a:xfrm>
                    <a:off x="4833257" y="3429000"/>
                    <a:ext cx="3327922" cy="527180"/>
                    <a:chOff x="4833257" y="3778983"/>
                    <a:chExt cx="3327922" cy="527180"/>
                  </a:xfrm>
                </p:grpSpPr>
                <p:sp>
                  <p:nvSpPr>
                    <p:cNvPr id="214" name="Würfel 213">
                      <a:extLst>
                        <a:ext uri="{FF2B5EF4-FFF2-40B4-BE49-F238E27FC236}">
                          <a16:creationId xmlns:a16="http://schemas.microsoft.com/office/drawing/2014/main" id="{1A219A44-7B88-4ECA-A1A2-E0D36AEB20E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33257" y="3778983"/>
                      <a:ext cx="522514" cy="527180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215" name="Würfel 214">
                      <a:extLst>
                        <a:ext uri="{FF2B5EF4-FFF2-40B4-BE49-F238E27FC236}">
                          <a16:creationId xmlns:a16="http://schemas.microsoft.com/office/drawing/2014/main" id="{10C4568B-7C82-4591-B7E6-1A22F68385E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37583" y="3778983"/>
                      <a:ext cx="522514" cy="527180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216" name="Würfel 215">
                      <a:extLst>
                        <a:ext uri="{FF2B5EF4-FFF2-40B4-BE49-F238E27FC236}">
                          <a16:creationId xmlns:a16="http://schemas.microsoft.com/office/drawing/2014/main" id="{DBB2A30C-7B39-4FF0-81EE-1B81C17E8E4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38801" y="3778983"/>
                      <a:ext cx="522514" cy="527180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217" name="Würfel 216">
                      <a:extLst>
                        <a:ext uri="{FF2B5EF4-FFF2-40B4-BE49-F238E27FC236}">
                          <a16:creationId xmlns:a16="http://schemas.microsoft.com/office/drawing/2014/main" id="{07F2E8A2-E7F5-412E-A9A5-174AB943DC4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33796" y="3778983"/>
                      <a:ext cx="522514" cy="527180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218" name="Würfel 217">
                      <a:extLst>
                        <a:ext uri="{FF2B5EF4-FFF2-40B4-BE49-F238E27FC236}">
                          <a16:creationId xmlns:a16="http://schemas.microsoft.com/office/drawing/2014/main" id="{46904F51-18CD-4E89-93F2-11FAFB204F4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38126" y="3778983"/>
                      <a:ext cx="522514" cy="527180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219" name="Würfel 218">
                      <a:extLst>
                        <a:ext uri="{FF2B5EF4-FFF2-40B4-BE49-F238E27FC236}">
                          <a16:creationId xmlns:a16="http://schemas.microsoft.com/office/drawing/2014/main" id="{A83D99C6-2A4A-4497-8EEE-AE8CF0FF41A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42452" y="3778983"/>
                      <a:ext cx="522514" cy="527180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220" name="Würfel 219">
                      <a:extLst>
                        <a:ext uri="{FF2B5EF4-FFF2-40B4-BE49-F238E27FC236}">
                          <a16:creationId xmlns:a16="http://schemas.microsoft.com/office/drawing/2014/main" id="{17FA5E68-8927-40DE-BD57-5783C81CDBD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43670" y="3778983"/>
                      <a:ext cx="522514" cy="527180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221" name="Würfel 220">
                      <a:extLst>
                        <a:ext uri="{FF2B5EF4-FFF2-40B4-BE49-F238E27FC236}">
                          <a16:creationId xmlns:a16="http://schemas.microsoft.com/office/drawing/2014/main" id="{9C5A290E-F04F-485D-9519-5625E200BD9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638665" y="3778983"/>
                      <a:ext cx="522514" cy="527180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</p:grpSp>
              <p:grpSp>
                <p:nvGrpSpPr>
                  <p:cNvPr id="205" name="Gruppieren 204">
                    <a:extLst>
                      <a:ext uri="{FF2B5EF4-FFF2-40B4-BE49-F238E27FC236}">
                        <a16:creationId xmlns:a16="http://schemas.microsoft.com/office/drawing/2014/main" id="{532403DB-E2FB-488D-AC1C-15F855853B54}"/>
                      </a:ext>
                    </a:extLst>
                  </p:cNvPr>
                  <p:cNvGrpSpPr/>
                  <p:nvPr/>
                </p:nvGrpSpPr>
                <p:grpSpPr>
                  <a:xfrm>
                    <a:off x="4833257" y="3028170"/>
                    <a:ext cx="3327922" cy="527180"/>
                    <a:chOff x="4833257" y="3769652"/>
                    <a:chExt cx="3327922" cy="527180"/>
                  </a:xfrm>
                </p:grpSpPr>
                <p:sp>
                  <p:nvSpPr>
                    <p:cNvPr id="206" name="Würfel 205">
                      <a:extLst>
                        <a:ext uri="{FF2B5EF4-FFF2-40B4-BE49-F238E27FC236}">
                          <a16:creationId xmlns:a16="http://schemas.microsoft.com/office/drawing/2014/main" id="{9F8C62E7-44A5-450E-9D02-7EE3535ECB6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33257" y="3769652"/>
                      <a:ext cx="522514" cy="527180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207" name="Würfel 206">
                      <a:extLst>
                        <a:ext uri="{FF2B5EF4-FFF2-40B4-BE49-F238E27FC236}">
                          <a16:creationId xmlns:a16="http://schemas.microsoft.com/office/drawing/2014/main" id="{6F2753C2-4EC2-4B1A-9274-1EC391F8BD6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37583" y="3769652"/>
                      <a:ext cx="522514" cy="527180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208" name="Würfel 207">
                      <a:extLst>
                        <a:ext uri="{FF2B5EF4-FFF2-40B4-BE49-F238E27FC236}">
                          <a16:creationId xmlns:a16="http://schemas.microsoft.com/office/drawing/2014/main" id="{6465FC32-3DBD-4699-91AE-BFB6C5A397D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38801" y="3769652"/>
                      <a:ext cx="522514" cy="527180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209" name="Würfel 208">
                      <a:extLst>
                        <a:ext uri="{FF2B5EF4-FFF2-40B4-BE49-F238E27FC236}">
                          <a16:creationId xmlns:a16="http://schemas.microsoft.com/office/drawing/2014/main" id="{AF2448B4-3104-4DEA-B66C-EF736B82D5F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33796" y="3769652"/>
                      <a:ext cx="522514" cy="527180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210" name="Würfel 209">
                      <a:extLst>
                        <a:ext uri="{FF2B5EF4-FFF2-40B4-BE49-F238E27FC236}">
                          <a16:creationId xmlns:a16="http://schemas.microsoft.com/office/drawing/2014/main" id="{F6AC0BE0-3622-4735-8895-B1836D9EBF0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38126" y="3769652"/>
                      <a:ext cx="522514" cy="527180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211" name="Würfel 210">
                      <a:extLst>
                        <a:ext uri="{FF2B5EF4-FFF2-40B4-BE49-F238E27FC236}">
                          <a16:creationId xmlns:a16="http://schemas.microsoft.com/office/drawing/2014/main" id="{AA7355FC-E7A7-4F8E-9626-50F935495E2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42452" y="3769652"/>
                      <a:ext cx="522514" cy="527180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212" name="Würfel 211">
                      <a:extLst>
                        <a:ext uri="{FF2B5EF4-FFF2-40B4-BE49-F238E27FC236}">
                          <a16:creationId xmlns:a16="http://schemas.microsoft.com/office/drawing/2014/main" id="{28BBE8BC-7379-499C-90F4-45297E5C5E3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43670" y="3769652"/>
                      <a:ext cx="522514" cy="527180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213" name="Würfel 212">
                      <a:extLst>
                        <a:ext uri="{FF2B5EF4-FFF2-40B4-BE49-F238E27FC236}">
                          <a16:creationId xmlns:a16="http://schemas.microsoft.com/office/drawing/2014/main" id="{4D7CC6D1-E3AC-40C6-92D7-40C20AC9389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638665" y="3769652"/>
                      <a:ext cx="522514" cy="527180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</p:grpSp>
            </p:grpSp>
            <p:grpSp>
              <p:nvGrpSpPr>
                <p:cNvPr id="145" name="Gruppieren 144">
                  <a:extLst>
                    <a:ext uri="{FF2B5EF4-FFF2-40B4-BE49-F238E27FC236}">
                      <a16:creationId xmlns:a16="http://schemas.microsoft.com/office/drawing/2014/main" id="{435050E7-6642-4E0A-BE37-8DB0B2F71BBD}"/>
                    </a:ext>
                  </a:extLst>
                </p:cNvPr>
                <p:cNvGrpSpPr/>
                <p:nvPr/>
              </p:nvGrpSpPr>
              <p:grpSpPr>
                <a:xfrm>
                  <a:off x="4833257" y="2906512"/>
                  <a:ext cx="3464770" cy="1399651"/>
                  <a:chOff x="4833257" y="2906512"/>
                  <a:chExt cx="3464770" cy="1399651"/>
                </a:xfrm>
              </p:grpSpPr>
              <p:grpSp>
                <p:nvGrpSpPr>
                  <p:cNvPr id="146" name="Gruppieren 145">
                    <a:extLst>
                      <a:ext uri="{FF2B5EF4-FFF2-40B4-BE49-F238E27FC236}">
                        <a16:creationId xmlns:a16="http://schemas.microsoft.com/office/drawing/2014/main" id="{46E14387-D8B5-4DD4-A781-4A1633D20B92}"/>
                      </a:ext>
                    </a:extLst>
                  </p:cNvPr>
                  <p:cNvGrpSpPr/>
                  <p:nvPr/>
                </p:nvGrpSpPr>
                <p:grpSpPr>
                  <a:xfrm>
                    <a:off x="4970105" y="3652633"/>
                    <a:ext cx="3327922" cy="527180"/>
                    <a:chOff x="4833257" y="3778983"/>
                    <a:chExt cx="3327922" cy="527180"/>
                  </a:xfrm>
                </p:grpSpPr>
                <p:sp>
                  <p:nvSpPr>
                    <p:cNvPr id="192" name="Würfel 191">
                      <a:extLst>
                        <a:ext uri="{FF2B5EF4-FFF2-40B4-BE49-F238E27FC236}">
                          <a16:creationId xmlns:a16="http://schemas.microsoft.com/office/drawing/2014/main" id="{C47E7F0B-3312-424C-8F66-2FF3AB8233F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33257" y="3778983"/>
                      <a:ext cx="522514" cy="527180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193" name="Würfel 192">
                      <a:extLst>
                        <a:ext uri="{FF2B5EF4-FFF2-40B4-BE49-F238E27FC236}">
                          <a16:creationId xmlns:a16="http://schemas.microsoft.com/office/drawing/2014/main" id="{A17CCA45-D1A7-4609-9859-9B6C6142128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37583" y="3778983"/>
                      <a:ext cx="522514" cy="527180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194" name="Würfel 193">
                      <a:extLst>
                        <a:ext uri="{FF2B5EF4-FFF2-40B4-BE49-F238E27FC236}">
                          <a16:creationId xmlns:a16="http://schemas.microsoft.com/office/drawing/2014/main" id="{8293491C-0A22-4EB0-9090-CED5D32308C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38801" y="3778983"/>
                      <a:ext cx="522514" cy="527180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195" name="Würfel 194">
                      <a:extLst>
                        <a:ext uri="{FF2B5EF4-FFF2-40B4-BE49-F238E27FC236}">
                          <a16:creationId xmlns:a16="http://schemas.microsoft.com/office/drawing/2014/main" id="{B804C5CE-70EE-49BA-ADC8-7E39F989A00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33796" y="3778983"/>
                      <a:ext cx="522514" cy="527180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196" name="Würfel 195">
                      <a:extLst>
                        <a:ext uri="{FF2B5EF4-FFF2-40B4-BE49-F238E27FC236}">
                          <a16:creationId xmlns:a16="http://schemas.microsoft.com/office/drawing/2014/main" id="{A5B0E0B7-28E8-46B0-847F-7E376FF8C51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38126" y="3778983"/>
                      <a:ext cx="522514" cy="527180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197" name="Würfel 196">
                      <a:extLst>
                        <a:ext uri="{FF2B5EF4-FFF2-40B4-BE49-F238E27FC236}">
                          <a16:creationId xmlns:a16="http://schemas.microsoft.com/office/drawing/2014/main" id="{2E54072B-B98D-495C-B619-B529CF12D81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42452" y="3778983"/>
                      <a:ext cx="522514" cy="527180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198" name="Würfel 197">
                      <a:extLst>
                        <a:ext uri="{FF2B5EF4-FFF2-40B4-BE49-F238E27FC236}">
                          <a16:creationId xmlns:a16="http://schemas.microsoft.com/office/drawing/2014/main" id="{BC6B2BB7-52F5-4FF5-A05C-9A4515E0395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43670" y="3778983"/>
                      <a:ext cx="522514" cy="527180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199" name="Würfel 198">
                      <a:extLst>
                        <a:ext uri="{FF2B5EF4-FFF2-40B4-BE49-F238E27FC236}">
                          <a16:creationId xmlns:a16="http://schemas.microsoft.com/office/drawing/2014/main" id="{719275B7-CE76-44D2-9DFF-2A31E855354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638665" y="3778983"/>
                      <a:ext cx="522514" cy="527180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</p:grpSp>
              <p:grpSp>
                <p:nvGrpSpPr>
                  <p:cNvPr id="147" name="Gruppieren 146">
                    <a:extLst>
                      <a:ext uri="{FF2B5EF4-FFF2-40B4-BE49-F238E27FC236}">
                        <a16:creationId xmlns:a16="http://schemas.microsoft.com/office/drawing/2014/main" id="{2C4435B5-C219-4707-AE17-652495BB232C}"/>
                      </a:ext>
                    </a:extLst>
                  </p:cNvPr>
                  <p:cNvGrpSpPr/>
                  <p:nvPr/>
                </p:nvGrpSpPr>
                <p:grpSpPr>
                  <a:xfrm>
                    <a:off x="4970105" y="3293596"/>
                    <a:ext cx="3327922" cy="527180"/>
                    <a:chOff x="4833257" y="3778983"/>
                    <a:chExt cx="3327922" cy="527180"/>
                  </a:xfrm>
                </p:grpSpPr>
                <p:sp>
                  <p:nvSpPr>
                    <p:cNvPr id="184" name="Würfel 183">
                      <a:extLst>
                        <a:ext uri="{FF2B5EF4-FFF2-40B4-BE49-F238E27FC236}">
                          <a16:creationId xmlns:a16="http://schemas.microsoft.com/office/drawing/2014/main" id="{D0273303-9684-48D8-8F1C-CBD4ED7F11A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33257" y="3778983"/>
                      <a:ext cx="522514" cy="527180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185" name="Würfel 184">
                      <a:extLst>
                        <a:ext uri="{FF2B5EF4-FFF2-40B4-BE49-F238E27FC236}">
                          <a16:creationId xmlns:a16="http://schemas.microsoft.com/office/drawing/2014/main" id="{875B8C3D-9BAA-4AFA-A27E-A0D1D5D6534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37583" y="3778983"/>
                      <a:ext cx="522514" cy="527180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186" name="Würfel 185">
                      <a:extLst>
                        <a:ext uri="{FF2B5EF4-FFF2-40B4-BE49-F238E27FC236}">
                          <a16:creationId xmlns:a16="http://schemas.microsoft.com/office/drawing/2014/main" id="{DCB1DA85-9051-4EF7-A22C-E774E7D5317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38801" y="3778983"/>
                      <a:ext cx="522514" cy="527180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187" name="Würfel 186">
                      <a:extLst>
                        <a:ext uri="{FF2B5EF4-FFF2-40B4-BE49-F238E27FC236}">
                          <a16:creationId xmlns:a16="http://schemas.microsoft.com/office/drawing/2014/main" id="{8D0AC693-E116-4CC8-85D2-E7D851512DE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33796" y="3778983"/>
                      <a:ext cx="522514" cy="527180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188" name="Würfel 187">
                      <a:extLst>
                        <a:ext uri="{FF2B5EF4-FFF2-40B4-BE49-F238E27FC236}">
                          <a16:creationId xmlns:a16="http://schemas.microsoft.com/office/drawing/2014/main" id="{71E7CA10-FFA6-46B4-92A8-D94CEE19E12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38126" y="3778983"/>
                      <a:ext cx="522514" cy="527180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189" name="Würfel 188">
                      <a:extLst>
                        <a:ext uri="{FF2B5EF4-FFF2-40B4-BE49-F238E27FC236}">
                          <a16:creationId xmlns:a16="http://schemas.microsoft.com/office/drawing/2014/main" id="{5F253604-DEC1-4A8B-A54D-00FBF1FD698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42452" y="3778983"/>
                      <a:ext cx="522514" cy="527180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190" name="Würfel 189">
                      <a:extLst>
                        <a:ext uri="{FF2B5EF4-FFF2-40B4-BE49-F238E27FC236}">
                          <a16:creationId xmlns:a16="http://schemas.microsoft.com/office/drawing/2014/main" id="{E475D251-E0DB-4DA7-A80F-FF445DDFD62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43670" y="3778983"/>
                      <a:ext cx="522514" cy="527180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191" name="Würfel 190">
                      <a:extLst>
                        <a:ext uri="{FF2B5EF4-FFF2-40B4-BE49-F238E27FC236}">
                          <a16:creationId xmlns:a16="http://schemas.microsoft.com/office/drawing/2014/main" id="{5CE2B421-876C-4C37-A3A7-4E05CA8BDB7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638665" y="3778983"/>
                      <a:ext cx="522514" cy="527180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</p:grpSp>
              <p:grpSp>
                <p:nvGrpSpPr>
                  <p:cNvPr id="148" name="Gruppieren 147">
                    <a:extLst>
                      <a:ext uri="{FF2B5EF4-FFF2-40B4-BE49-F238E27FC236}">
                        <a16:creationId xmlns:a16="http://schemas.microsoft.com/office/drawing/2014/main" id="{EB6C8B1F-94FC-40E0-9EB0-C5B0453085F2}"/>
                      </a:ext>
                    </a:extLst>
                  </p:cNvPr>
                  <p:cNvGrpSpPr/>
                  <p:nvPr/>
                </p:nvGrpSpPr>
                <p:grpSpPr>
                  <a:xfrm>
                    <a:off x="4970105" y="2906512"/>
                    <a:ext cx="3327922" cy="527180"/>
                    <a:chOff x="4833257" y="3778983"/>
                    <a:chExt cx="3327922" cy="527180"/>
                  </a:xfrm>
                </p:grpSpPr>
                <p:sp>
                  <p:nvSpPr>
                    <p:cNvPr id="176" name="Würfel 175">
                      <a:extLst>
                        <a:ext uri="{FF2B5EF4-FFF2-40B4-BE49-F238E27FC236}">
                          <a16:creationId xmlns:a16="http://schemas.microsoft.com/office/drawing/2014/main" id="{4AE115E2-4A8C-4EB7-BE55-F34DC55A2F2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33257" y="3778983"/>
                      <a:ext cx="522514" cy="527180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177" name="Würfel 176">
                      <a:extLst>
                        <a:ext uri="{FF2B5EF4-FFF2-40B4-BE49-F238E27FC236}">
                          <a16:creationId xmlns:a16="http://schemas.microsoft.com/office/drawing/2014/main" id="{9032CE5F-2642-403D-B013-D132F34F884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37583" y="3778983"/>
                      <a:ext cx="522514" cy="527180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178" name="Würfel 177">
                      <a:extLst>
                        <a:ext uri="{FF2B5EF4-FFF2-40B4-BE49-F238E27FC236}">
                          <a16:creationId xmlns:a16="http://schemas.microsoft.com/office/drawing/2014/main" id="{9A7F7CD2-E8D3-460E-AA93-54192C98FCB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38801" y="3778983"/>
                      <a:ext cx="522514" cy="527180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179" name="Würfel 178">
                      <a:extLst>
                        <a:ext uri="{FF2B5EF4-FFF2-40B4-BE49-F238E27FC236}">
                          <a16:creationId xmlns:a16="http://schemas.microsoft.com/office/drawing/2014/main" id="{EA463F2B-EA60-42DE-82B9-2066C4398FB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33796" y="3778983"/>
                      <a:ext cx="522514" cy="527180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180" name="Würfel 179">
                      <a:extLst>
                        <a:ext uri="{FF2B5EF4-FFF2-40B4-BE49-F238E27FC236}">
                          <a16:creationId xmlns:a16="http://schemas.microsoft.com/office/drawing/2014/main" id="{27ACA1D4-2537-4800-B852-01C01451511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38126" y="3778983"/>
                      <a:ext cx="522514" cy="527180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181" name="Würfel 180">
                      <a:extLst>
                        <a:ext uri="{FF2B5EF4-FFF2-40B4-BE49-F238E27FC236}">
                          <a16:creationId xmlns:a16="http://schemas.microsoft.com/office/drawing/2014/main" id="{EB8A9EB8-EBA7-4388-B29F-45E8F52DD2D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42452" y="3778983"/>
                      <a:ext cx="522514" cy="527180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182" name="Würfel 181">
                      <a:extLst>
                        <a:ext uri="{FF2B5EF4-FFF2-40B4-BE49-F238E27FC236}">
                          <a16:creationId xmlns:a16="http://schemas.microsoft.com/office/drawing/2014/main" id="{1576BCE5-F116-4E65-947C-62084D7B50C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43670" y="3778983"/>
                      <a:ext cx="522514" cy="527180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183" name="Würfel 182">
                      <a:extLst>
                        <a:ext uri="{FF2B5EF4-FFF2-40B4-BE49-F238E27FC236}">
                          <a16:creationId xmlns:a16="http://schemas.microsoft.com/office/drawing/2014/main" id="{5F842FF5-C940-4125-A585-316C0035828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638665" y="3778983"/>
                      <a:ext cx="522514" cy="527180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</p:grpSp>
              <p:grpSp>
                <p:nvGrpSpPr>
                  <p:cNvPr id="149" name="Gruppieren 148">
                    <a:extLst>
                      <a:ext uri="{FF2B5EF4-FFF2-40B4-BE49-F238E27FC236}">
                        <a16:creationId xmlns:a16="http://schemas.microsoft.com/office/drawing/2014/main" id="{9F98FF7C-1F00-4BA6-84E7-8AE8E8982071}"/>
                      </a:ext>
                    </a:extLst>
                  </p:cNvPr>
                  <p:cNvGrpSpPr/>
                  <p:nvPr/>
                </p:nvGrpSpPr>
                <p:grpSpPr>
                  <a:xfrm>
                    <a:off x="4833257" y="3778983"/>
                    <a:ext cx="3327922" cy="527180"/>
                    <a:chOff x="4833257" y="3778983"/>
                    <a:chExt cx="3327922" cy="527180"/>
                  </a:xfrm>
                </p:grpSpPr>
                <p:sp>
                  <p:nvSpPr>
                    <p:cNvPr id="168" name="Würfel 167">
                      <a:extLst>
                        <a:ext uri="{FF2B5EF4-FFF2-40B4-BE49-F238E27FC236}">
                          <a16:creationId xmlns:a16="http://schemas.microsoft.com/office/drawing/2014/main" id="{562E99C4-99F3-49CA-A3C0-E591A71BB39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33257" y="3778983"/>
                      <a:ext cx="522514" cy="527180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169" name="Würfel 168">
                      <a:extLst>
                        <a:ext uri="{FF2B5EF4-FFF2-40B4-BE49-F238E27FC236}">
                          <a16:creationId xmlns:a16="http://schemas.microsoft.com/office/drawing/2014/main" id="{B08C50D1-7933-4DF9-92DD-FB3CF580B99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37583" y="3778983"/>
                      <a:ext cx="522514" cy="527180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170" name="Würfel 169">
                      <a:extLst>
                        <a:ext uri="{FF2B5EF4-FFF2-40B4-BE49-F238E27FC236}">
                          <a16:creationId xmlns:a16="http://schemas.microsoft.com/office/drawing/2014/main" id="{A45185F4-E4E9-41CD-B683-8408E208B9C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38801" y="3778983"/>
                      <a:ext cx="522514" cy="527180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171" name="Würfel 170">
                      <a:extLst>
                        <a:ext uri="{FF2B5EF4-FFF2-40B4-BE49-F238E27FC236}">
                          <a16:creationId xmlns:a16="http://schemas.microsoft.com/office/drawing/2014/main" id="{5EE027B1-62EF-4276-88AC-968E72445E1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33796" y="3778983"/>
                      <a:ext cx="522514" cy="527180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172" name="Würfel 171">
                      <a:extLst>
                        <a:ext uri="{FF2B5EF4-FFF2-40B4-BE49-F238E27FC236}">
                          <a16:creationId xmlns:a16="http://schemas.microsoft.com/office/drawing/2014/main" id="{C9239627-CA7E-455C-ABB7-4FB8CD34D0D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38126" y="3778983"/>
                      <a:ext cx="522514" cy="527180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173" name="Würfel 172">
                      <a:extLst>
                        <a:ext uri="{FF2B5EF4-FFF2-40B4-BE49-F238E27FC236}">
                          <a16:creationId xmlns:a16="http://schemas.microsoft.com/office/drawing/2014/main" id="{F9D6E319-0EBD-40C5-8FF1-12C87C3A34B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42452" y="3778983"/>
                      <a:ext cx="522514" cy="527180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174" name="Würfel 173">
                      <a:extLst>
                        <a:ext uri="{FF2B5EF4-FFF2-40B4-BE49-F238E27FC236}">
                          <a16:creationId xmlns:a16="http://schemas.microsoft.com/office/drawing/2014/main" id="{864C1C8D-D994-4C27-883A-37F803D1F72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43670" y="3778983"/>
                      <a:ext cx="522514" cy="527180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175" name="Würfel 174">
                      <a:extLst>
                        <a:ext uri="{FF2B5EF4-FFF2-40B4-BE49-F238E27FC236}">
                          <a16:creationId xmlns:a16="http://schemas.microsoft.com/office/drawing/2014/main" id="{242646FB-0534-4D45-83A4-18595CA834F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638665" y="3778983"/>
                      <a:ext cx="522514" cy="527180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</p:grpSp>
              <p:grpSp>
                <p:nvGrpSpPr>
                  <p:cNvPr id="150" name="Gruppieren 149">
                    <a:extLst>
                      <a:ext uri="{FF2B5EF4-FFF2-40B4-BE49-F238E27FC236}">
                        <a16:creationId xmlns:a16="http://schemas.microsoft.com/office/drawing/2014/main" id="{9A6EE37F-AFB3-4939-A9A8-9D0D5913B4E3}"/>
                      </a:ext>
                    </a:extLst>
                  </p:cNvPr>
                  <p:cNvGrpSpPr/>
                  <p:nvPr/>
                </p:nvGrpSpPr>
                <p:grpSpPr>
                  <a:xfrm>
                    <a:off x="4833257" y="3429000"/>
                    <a:ext cx="3327922" cy="527180"/>
                    <a:chOff x="4833257" y="3778983"/>
                    <a:chExt cx="3327922" cy="527180"/>
                  </a:xfrm>
                </p:grpSpPr>
                <p:sp>
                  <p:nvSpPr>
                    <p:cNvPr id="160" name="Würfel 159">
                      <a:extLst>
                        <a:ext uri="{FF2B5EF4-FFF2-40B4-BE49-F238E27FC236}">
                          <a16:creationId xmlns:a16="http://schemas.microsoft.com/office/drawing/2014/main" id="{43603D71-33C7-4CD9-A6A2-906A4CF26A5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33257" y="3778983"/>
                      <a:ext cx="522514" cy="527180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161" name="Würfel 160">
                      <a:extLst>
                        <a:ext uri="{FF2B5EF4-FFF2-40B4-BE49-F238E27FC236}">
                          <a16:creationId xmlns:a16="http://schemas.microsoft.com/office/drawing/2014/main" id="{641DD50A-DDA6-420C-8B1D-D50221BAD12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37583" y="3778983"/>
                      <a:ext cx="522514" cy="527180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162" name="Würfel 161">
                      <a:extLst>
                        <a:ext uri="{FF2B5EF4-FFF2-40B4-BE49-F238E27FC236}">
                          <a16:creationId xmlns:a16="http://schemas.microsoft.com/office/drawing/2014/main" id="{2549EEA4-9B87-4F27-A583-D2A39B81621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38801" y="3778983"/>
                      <a:ext cx="522514" cy="527180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163" name="Würfel 162">
                      <a:extLst>
                        <a:ext uri="{FF2B5EF4-FFF2-40B4-BE49-F238E27FC236}">
                          <a16:creationId xmlns:a16="http://schemas.microsoft.com/office/drawing/2014/main" id="{1FE9CB6B-EADD-45E2-8951-139E19D02C8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33796" y="3778983"/>
                      <a:ext cx="522514" cy="527180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164" name="Würfel 163">
                      <a:extLst>
                        <a:ext uri="{FF2B5EF4-FFF2-40B4-BE49-F238E27FC236}">
                          <a16:creationId xmlns:a16="http://schemas.microsoft.com/office/drawing/2014/main" id="{4F0A496C-60AE-4528-B9C3-C106C5218D4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38126" y="3778983"/>
                      <a:ext cx="522514" cy="527180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165" name="Würfel 164">
                      <a:extLst>
                        <a:ext uri="{FF2B5EF4-FFF2-40B4-BE49-F238E27FC236}">
                          <a16:creationId xmlns:a16="http://schemas.microsoft.com/office/drawing/2014/main" id="{7D6BD690-28DD-4DDD-81EE-8216B312DEA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42452" y="3778983"/>
                      <a:ext cx="522514" cy="527180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166" name="Würfel 165">
                      <a:extLst>
                        <a:ext uri="{FF2B5EF4-FFF2-40B4-BE49-F238E27FC236}">
                          <a16:creationId xmlns:a16="http://schemas.microsoft.com/office/drawing/2014/main" id="{79902B88-6360-42E7-BA58-6BAC15EE8AE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43670" y="3778983"/>
                      <a:ext cx="522514" cy="527180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167" name="Würfel 166">
                      <a:extLst>
                        <a:ext uri="{FF2B5EF4-FFF2-40B4-BE49-F238E27FC236}">
                          <a16:creationId xmlns:a16="http://schemas.microsoft.com/office/drawing/2014/main" id="{F7C4F723-9C98-4589-9AF1-1F99BD91669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638665" y="3778983"/>
                      <a:ext cx="522514" cy="527180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</p:grpSp>
              <p:grpSp>
                <p:nvGrpSpPr>
                  <p:cNvPr id="151" name="Gruppieren 150">
                    <a:extLst>
                      <a:ext uri="{FF2B5EF4-FFF2-40B4-BE49-F238E27FC236}">
                        <a16:creationId xmlns:a16="http://schemas.microsoft.com/office/drawing/2014/main" id="{EE3ED039-BDF1-440C-8E1A-59674B414D74}"/>
                      </a:ext>
                    </a:extLst>
                  </p:cNvPr>
                  <p:cNvGrpSpPr/>
                  <p:nvPr/>
                </p:nvGrpSpPr>
                <p:grpSpPr>
                  <a:xfrm>
                    <a:off x="4833257" y="3037501"/>
                    <a:ext cx="3327922" cy="527180"/>
                    <a:chOff x="4833257" y="3778983"/>
                    <a:chExt cx="3327922" cy="527180"/>
                  </a:xfrm>
                </p:grpSpPr>
                <p:sp>
                  <p:nvSpPr>
                    <p:cNvPr id="152" name="Würfel 151">
                      <a:extLst>
                        <a:ext uri="{FF2B5EF4-FFF2-40B4-BE49-F238E27FC236}">
                          <a16:creationId xmlns:a16="http://schemas.microsoft.com/office/drawing/2014/main" id="{0ED680C1-7F67-47FE-BA17-1E793D93D27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33257" y="3778983"/>
                      <a:ext cx="522514" cy="527180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153" name="Würfel 152">
                      <a:extLst>
                        <a:ext uri="{FF2B5EF4-FFF2-40B4-BE49-F238E27FC236}">
                          <a16:creationId xmlns:a16="http://schemas.microsoft.com/office/drawing/2014/main" id="{642E524F-C515-42C8-9CA5-EC73764FD00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37583" y="3778983"/>
                      <a:ext cx="522514" cy="527180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154" name="Würfel 153">
                      <a:extLst>
                        <a:ext uri="{FF2B5EF4-FFF2-40B4-BE49-F238E27FC236}">
                          <a16:creationId xmlns:a16="http://schemas.microsoft.com/office/drawing/2014/main" id="{6BB053AC-0FC3-4036-83E9-022D312D919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38801" y="3778983"/>
                      <a:ext cx="522514" cy="527180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155" name="Würfel 154">
                      <a:extLst>
                        <a:ext uri="{FF2B5EF4-FFF2-40B4-BE49-F238E27FC236}">
                          <a16:creationId xmlns:a16="http://schemas.microsoft.com/office/drawing/2014/main" id="{DCF66F9E-52E9-4BAB-ACE2-04DE4607A17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33796" y="3778983"/>
                      <a:ext cx="522514" cy="527180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156" name="Würfel 155">
                      <a:extLst>
                        <a:ext uri="{FF2B5EF4-FFF2-40B4-BE49-F238E27FC236}">
                          <a16:creationId xmlns:a16="http://schemas.microsoft.com/office/drawing/2014/main" id="{E59E11E8-2AC1-4BFC-9345-27B11D4D4C2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38126" y="3778983"/>
                      <a:ext cx="522514" cy="527180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157" name="Würfel 156">
                      <a:extLst>
                        <a:ext uri="{FF2B5EF4-FFF2-40B4-BE49-F238E27FC236}">
                          <a16:creationId xmlns:a16="http://schemas.microsoft.com/office/drawing/2014/main" id="{7F5B9FFE-9F1B-42DA-A36B-E4CCFC8F5B8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42452" y="3778983"/>
                      <a:ext cx="522514" cy="527180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158" name="Würfel 157">
                      <a:extLst>
                        <a:ext uri="{FF2B5EF4-FFF2-40B4-BE49-F238E27FC236}">
                          <a16:creationId xmlns:a16="http://schemas.microsoft.com/office/drawing/2014/main" id="{E896EC74-0F55-4C93-A69D-4FB6F3E1673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43670" y="3778983"/>
                      <a:ext cx="522514" cy="527180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159" name="Würfel 158">
                      <a:extLst>
                        <a:ext uri="{FF2B5EF4-FFF2-40B4-BE49-F238E27FC236}">
                          <a16:creationId xmlns:a16="http://schemas.microsoft.com/office/drawing/2014/main" id="{88413139-EE5B-451E-91B9-062F7F97066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638665" y="3778983"/>
                      <a:ext cx="522514" cy="527180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</p:grpSp>
            </p:grpSp>
          </p:grpSp>
          <p:grpSp>
            <p:nvGrpSpPr>
              <p:cNvPr id="140" name="Gruppieren 139">
                <a:extLst>
                  <a:ext uri="{FF2B5EF4-FFF2-40B4-BE49-F238E27FC236}">
                    <a16:creationId xmlns:a16="http://schemas.microsoft.com/office/drawing/2014/main" id="{B093EB1D-765D-4962-8145-CCCFBFF2BC3F}"/>
                  </a:ext>
                </a:extLst>
              </p:cNvPr>
              <p:cNvGrpSpPr/>
              <p:nvPr/>
            </p:nvGrpSpPr>
            <p:grpSpPr>
              <a:xfrm>
                <a:off x="5355437" y="2058338"/>
                <a:ext cx="2852395" cy="1329969"/>
                <a:chOff x="4833257" y="2644087"/>
                <a:chExt cx="3713879" cy="1662076"/>
              </a:xfrm>
            </p:grpSpPr>
            <p:grpSp>
              <p:nvGrpSpPr>
                <p:cNvPr id="85" name="Gruppieren 84">
                  <a:extLst>
                    <a:ext uri="{FF2B5EF4-FFF2-40B4-BE49-F238E27FC236}">
                      <a16:creationId xmlns:a16="http://schemas.microsoft.com/office/drawing/2014/main" id="{DEA05CEF-9CFA-449C-B611-9C5A327B1D1B}"/>
                    </a:ext>
                  </a:extLst>
                </p:cNvPr>
                <p:cNvGrpSpPr/>
                <p:nvPr/>
              </p:nvGrpSpPr>
              <p:grpSpPr>
                <a:xfrm>
                  <a:off x="5103846" y="2644087"/>
                  <a:ext cx="3443290" cy="1408982"/>
                  <a:chOff x="4833257" y="2897181"/>
                  <a:chExt cx="3443290" cy="1408982"/>
                </a:xfrm>
              </p:grpSpPr>
              <p:grpSp>
                <p:nvGrpSpPr>
                  <p:cNvPr id="86" name="Gruppieren 85">
                    <a:extLst>
                      <a:ext uri="{FF2B5EF4-FFF2-40B4-BE49-F238E27FC236}">
                        <a16:creationId xmlns:a16="http://schemas.microsoft.com/office/drawing/2014/main" id="{96230311-A024-4C0E-81E2-A7F2FDF2502F}"/>
                      </a:ext>
                    </a:extLst>
                  </p:cNvPr>
                  <p:cNvGrpSpPr/>
                  <p:nvPr/>
                </p:nvGrpSpPr>
                <p:grpSpPr>
                  <a:xfrm>
                    <a:off x="4970105" y="3643302"/>
                    <a:ext cx="3306442" cy="536511"/>
                    <a:chOff x="4833257" y="3769652"/>
                    <a:chExt cx="3306442" cy="536511"/>
                  </a:xfrm>
                </p:grpSpPr>
                <p:sp>
                  <p:nvSpPr>
                    <p:cNvPr id="132" name="Würfel 131">
                      <a:extLst>
                        <a:ext uri="{FF2B5EF4-FFF2-40B4-BE49-F238E27FC236}">
                          <a16:creationId xmlns:a16="http://schemas.microsoft.com/office/drawing/2014/main" id="{B438A654-5741-4150-B9A6-470D6070E33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33257" y="3778983"/>
                      <a:ext cx="522514" cy="527180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133" name="Würfel 132">
                      <a:extLst>
                        <a:ext uri="{FF2B5EF4-FFF2-40B4-BE49-F238E27FC236}">
                          <a16:creationId xmlns:a16="http://schemas.microsoft.com/office/drawing/2014/main" id="{9E171D8A-0860-41E1-9F55-22BA981B212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37583" y="3778983"/>
                      <a:ext cx="522514" cy="527180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134" name="Würfel 133">
                      <a:extLst>
                        <a:ext uri="{FF2B5EF4-FFF2-40B4-BE49-F238E27FC236}">
                          <a16:creationId xmlns:a16="http://schemas.microsoft.com/office/drawing/2014/main" id="{4C7A4183-2962-4352-BF00-A111E9F5EE3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38801" y="3778983"/>
                      <a:ext cx="522514" cy="527180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135" name="Würfel 134">
                      <a:extLst>
                        <a:ext uri="{FF2B5EF4-FFF2-40B4-BE49-F238E27FC236}">
                          <a16:creationId xmlns:a16="http://schemas.microsoft.com/office/drawing/2014/main" id="{B5082032-EC17-4539-9A45-DE0FA615562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33796" y="3778983"/>
                      <a:ext cx="522514" cy="527180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136" name="Würfel 135">
                      <a:extLst>
                        <a:ext uri="{FF2B5EF4-FFF2-40B4-BE49-F238E27FC236}">
                          <a16:creationId xmlns:a16="http://schemas.microsoft.com/office/drawing/2014/main" id="{380FD9CF-8A72-4562-B1A8-36EE17EC39F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38126" y="3778983"/>
                      <a:ext cx="522514" cy="527180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137" name="Würfel 136">
                      <a:extLst>
                        <a:ext uri="{FF2B5EF4-FFF2-40B4-BE49-F238E27FC236}">
                          <a16:creationId xmlns:a16="http://schemas.microsoft.com/office/drawing/2014/main" id="{1749FA60-15E5-45C7-BA63-27B05CB73A9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42452" y="3778983"/>
                      <a:ext cx="522514" cy="527180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138" name="Würfel 137">
                      <a:extLst>
                        <a:ext uri="{FF2B5EF4-FFF2-40B4-BE49-F238E27FC236}">
                          <a16:creationId xmlns:a16="http://schemas.microsoft.com/office/drawing/2014/main" id="{FE3E3815-8EAE-466C-9220-D754936EFDF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43670" y="3778983"/>
                      <a:ext cx="522514" cy="527180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139" name="Würfel 138">
                      <a:extLst>
                        <a:ext uri="{FF2B5EF4-FFF2-40B4-BE49-F238E27FC236}">
                          <a16:creationId xmlns:a16="http://schemas.microsoft.com/office/drawing/2014/main" id="{1342FE50-B418-423C-AB37-1C37288AE67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617185" y="3769652"/>
                      <a:ext cx="522514" cy="527179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</p:grpSp>
              <p:grpSp>
                <p:nvGrpSpPr>
                  <p:cNvPr id="87" name="Gruppieren 86">
                    <a:extLst>
                      <a:ext uri="{FF2B5EF4-FFF2-40B4-BE49-F238E27FC236}">
                        <a16:creationId xmlns:a16="http://schemas.microsoft.com/office/drawing/2014/main" id="{A9AB12E2-E7F8-432F-A16F-8DDF95A1771F}"/>
                      </a:ext>
                    </a:extLst>
                  </p:cNvPr>
                  <p:cNvGrpSpPr/>
                  <p:nvPr/>
                </p:nvGrpSpPr>
                <p:grpSpPr>
                  <a:xfrm>
                    <a:off x="4970105" y="3293596"/>
                    <a:ext cx="3306442" cy="527180"/>
                    <a:chOff x="4833257" y="3778983"/>
                    <a:chExt cx="3306442" cy="527180"/>
                  </a:xfrm>
                </p:grpSpPr>
                <p:sp>
                  <p:nvSpPr>
                    <p:cNvPr id="124" name="Würfel 123">
                      <a:extLst>
                        <a:ext uri="{FF2B5EF4-FFF2-40B4-BE49-F238E27FC236}">
                          <a16:creationId xmlns:a16="http://schemas.microsoft.com/office/drawing/2014/main" id="{834BED50-D2A9-41A3-A2F1-904EB14343B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33257" y="3778983"/>
                      <a:ext cx="522514" cy="527180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125" name="Würfel 124">
                      <a:extLst>
                        <a:ext uri="{FF2B5EF4-FFF2-40B4-BE49-F238E27FC236}">
                          <a16:creationId xmlns:a16="http://schemas.microsoft.com/office/drawing/2014/main" id="{A6079D19-3D01-43F1-B0D9-5840F3D65CC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37583" y="3778983"/>
                      <a:ext cx="522514" cy="527180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126" name="Würfel 125">
                      <a:extLst>
                        <a:ext uri="{FF2B5EF4-FFF2-40B4-BE49-F238E27FC236}">
                          <a16:creationId xmlns:a16="http://schemas.microsoft.com/office/drawing/2014/main" id="{7F4ACA42-1F0E-4E6A-9912-F4F6251D37E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38801" y="3778983"/>
                      <a:ext cx="522514" cy="527180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127" name="Würfel 126">
                      <a:extLst>
                        <a:ext uri="{FF2B5EF4-FFF2-40B4-BE49-F238E27FC236}">
                          <a16:creationId xmlns:a16="http://schemas.microsoft.com/office/drawing/2014/main" id="{B486DA47-15D5-4339-A98A-CE66CCC18B6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33796" y="3778983"/>
                      <a:ext cx="522514" cy="527180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128" name="Würfel 127">
                      <a:extLst>
                        <a:ext uri="{FF2B5EF4-FFF2-40B4-BE49-F238E27FC236}">
                          <a16:creationId xmlns:a16="http://schemas.microsoft.com/office/drawing/2014/main" id="{39E7804F-68D9-43C8-9DD6-D38F600AE11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38126" y="3778983"/>
                      <a:ext cx="522514" cy="527180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129" name="Würfel 128">
                      <a:extLst>
                        <a:ext uri="{FF2B5EF4-FFF2-40B4-BE49-F238E27FC236}">
                          <a16:creationId xmlns:a16="http://schemas.microsoft.com/office/drawing/2014/main" id="{1D88F96F-DAD1-4FC3-966F-B03E34F77AA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42452" y="3778983"/>
                      <a:ext cx="522514" cy="527180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130" name="Würfel 129">
                      <a:extLst>
                        <a:ext uri="{FF2B5EF4-FFF2-40B4-BE49-F238E27FC236}">
                          <a16:creationId xmlns:a16="http://schemas.microsoft.com/office/drawing/2014/main" id="{4331B0C5-DE7C-4B06-8778-A89BC0C2B52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43670" y="3778983"/>
                      <a:ext cx="522514" cy="527180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131" name="Würfel 130">
                      <a:extLst>
                        <a:ext uri="{FF2B5EF4-FFF2-40B4-BE49-F238E27FC236}">
                          <a16:creationId xmlns:a16="http://schemas.microsoft.com/office/drawing/2014/main" id="{B826DA46-9838-4958-BACB-DCB1250497B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617185" y="3778983"/>
                      <a:ext cx="522514" cy="527180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</p:grpSp>
              <p:grpSp>
                <p:nvGrpSpPr>
                  <p:cNvPr id="88" name="Gruppieren 87">
                    <a:extLst>
                      <a:ext uri="{FF2B5EF4-FFF2-40B4-BE49-F238E27FC236}">
                        <a16:creationId xmlns:a16="http://schemas.microsoft.com/office/drawing/2014/main" id="{90FA3118-D436-41F4-98DD-4F27692C4D7A}"/>
                      </a:ext>
                    </a:extLst>
                  </p:cNvPr>
                  <p:cNvGrpSpPr/>
                  <p:nvPr/>
                </p:nvGrpSpPr>
                <p:grpSpPr>
                  <a:xfrm>
                    <a:off x="4970105" y="2897181"/>
                    <a:ext cx="3306442" cy="527180"/>
                    <a:chOff x="4833257" y="3769652"/>
                    <a:chExt cx="3306442" cy="527180"/>
                  </a:xfrm>
                </p:grpSpPr>
                <p:sp>
                  <p:nvSpPr>
                    <p:cNvPr id="116" name="Würfel 115">
                      <a:extLst>
                        <a:ext uri="{FF2B5EF4-FFF2-40B4-BE49-F238E27FC236}">
                          <a16:creationId xmlns:a16="http://schemas.microsoft.com/office/drawing/2014/main" id="{4F7EB78F-4E7A-4713-A68B-10D6CCB5488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33257" y="3769652"/>
                      <a:ext cx="522514" cy="527180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117" name="Würfel 116">
                      <a:extLst>
                        <a:ext uri="{FF2B5EF4-FFF2-40B4-BE49-F238E27FC236}">
                          <a16:creationId xmlns:a16="http://schemas.microsoft.com/office/drawing/2014/main" id="{E4923AE9-D53F-450D-843C-4EB1E55F280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37583" y="3769652"/>
                      <a:ext cx="522514" cy="527180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118" name="Würfel 117">
                      <a:extLst>
                        <a:ext uri="{FF2B5EF4-FFF2-40B4-BE49-F238E27FC236}">
                          <a16:creationId xmlns:a16="http://schemas.microsoft.com/office/drawing/2014/main" id="{9D4DEDEE-8D9F-4FC0-AD4E-F16B6D0BED4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8132" y="3769652"/>
                      <a:ext cx="522514" cy="527180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119" name="Würfel 118">
                      <a:extLst>
                        <a:ext uri="{FF2B5EF4-FFF2-40B4-BE49-F238E27FC236}">
                          <a16:creationId xmlns:a16="http://schemas.microsoft.com/office/drawing/2014/main" id="{1A3090BB-21BA-46E4-8965-04262983EA0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43127" y="3769652"/>
                      <a:ext cx="522514" cy="527180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120" name="Würfel 119">
                      <a:extLst>
                        <a:ext uri="{FF2B5EF4-FFF2-40B4-BE49-F238E27FC236}">
                          <a16:creationId xmlns:a16="http://schemas.microsoft.com/office/drawing/2014/main" id="{1C861F51-08E5-463F-8A95-38A2E578698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38126" y="3769652"/>
                      <a:ext cx="522514" cy="527180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121" name="Würfel 120">
                      <a:extLst>
                        <a:ext uri="{FF2B5EF4-FFF2-40B4-BE49-F238E27FC236}">
                          <a16:creationId xmlns:a16="http://schemas.microsoft.com/office/drawing/2014/main" id="{2745614F-E2D7-46BB-8C1F-9BF2816024C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33121" y="3769652"/>
                      <a:ext cx="522514" cy="527180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122" name="Würfel 121">
                      <a:extLst>
                        <a:ext uri="{FF2B5EF4-FFF2-40B4-BE49-F238E27FC236}">
                          <a16:creationId xmlns:a16="http://schemas.microsoft.com/office/drawing/2014/main" id="{32D655D7-A02F-4F55-8D02-2B57E9401F2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43670" y="3769652"/>
                      <a:ext cx="522514" cy="527180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 dirty="0"/>
                    </a:p>
                  </p:txBody>
                </p:sp>
                <p:sp>
                  <p:nvSpPr>
                    <p:cNvPr id="123" name="Würfel 122">
                      <a:extLst>
                        <a:ext uri="{FF2B5EF4-FFF2-40B4-BE49-F238E27FC236}">
                          <a16:creationId xmlns:a16="http://schemas.microsoft.com/office/drawing/2014/main" id="{13AF104D-528A-4EE3-A71F-848CB4D0A17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617185" y="3769652"/>
                      <a:ext cx="522514" cy="527180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</p:grpSp>
              <p:grpSp>
                <p:nvGrpSpPr>
                  <p:cNvPr id="89" name="Gruppieren 88">
                    <a:extLst>
                      <a:ext uri="{FF2B5EF4-FFF2-40B4-BE49-F238E27FC236}">
                        <a16:creationId xmlns:a16="http://schemas.microsoft.com/office/drawing/2014/main" id="{A518B31B-AC6E-4DFE-872E-5BA9308327F5}"/>
                      </a:ext>
                    </a:extLst>
                  </p:cNvPr>
                  <p:cNvGrpSpPr/>
                  <p:nvPr/>
                </p:nvGrpSpPr>
                <p:grpSpPr>
                  <a:xfrm>
                    <a:off x="4833257" y="3769652"/>
                    <a:ext cx="3318591" cy="536511"/>
                    <a:chOff x="4833257" y="3769652"/>
                    <a:chExt cx="3318591" cy="536511"/>
                  </a:xfrm>
                </p:grpSpPr>
                <p:sp>
                  <p:nvSpPr>
                    <p:cNvPr id="108" name="Würfel 107">
                      <a:extLst>
                        <a:ext uri="{FF2B5EF4-FFF2-40B4-BE49-F238E27FC236}">
                          <a16:creationId xmlns:a16="http://schemas.microsoft.com/office/drawing/2014/main" id="{D84359AB-0C2D-48E3-9737-53798AFF2AA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33257" y="3778983"/>
                      <a:ext cx="522514" cy="527180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109" name="Würfel 108">
                      <a:extLst>
                        <a:ext uri="{FF2B5EF4-FFF2-40B4-BE49-F238E27FC236}">
                          <a16:creationId xmlns:a16="http://schemas.microsoft.com/office/drawing/2014/main" id="{FCDAB562-6BB5-416B-B083-C69AAE0CAE9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37583" y="3778983"/>
                      <a:ext cx="522514" cy="527180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110" name="Würfel 109">
                      <a:extLst>
                        <a:ext uri="{FF2B5EF4-FFF2-40B4-BE49-F238E27FC236}">
                          <a16:creationId xmlns:a16="http://schemas.microsoft.com/office/drawing/2014/main" id="{95AB89B3-9236-4793-A57A-78BBEC0F1D8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38801" y="3778983"/>
                      <a:ext cx="522514" cy="527180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111" name="Würfel 110">
                      <a:extLst>
                        <a:ext uri="{FF2B5EF4-FFF2-40B4-BE49-F238E27FC236}">
                          <a16:creationId xmlns:a16="http://schemas.microsoft.com/office/drawing/2014/main" id="{15EE9312-D13A-4723-A1F9-391C88010ED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33796" y="3778983"/>
                      <a:ext cx="522514" cy="527180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112" name="Würfel 111">
                      <a:extLst>
                        <a:ext uri="{FF2B5EF4-FFF2-40B4-BE49-F238E27FC236}">
                          <a16:creationId xmlns:a16="http://schemas.microsoft.com/office/drawing/2014/main" id="{5CC644F4-4BA8-4996-BC44-F79D2EE7BA3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38126" y="3778983"/>
                      <a:ext cx="522514" cy="527180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113" name="Würfel 112">
                      <a:extLst>
                        <a:ext uri="{FF2B5EF4-FFF2-40B4-BE49-F238E27FC236}">
                          <a16:creationId xmlns:a16="http://schemas.microsoft.com/office/drawing/2014/main" id="{E36CADEE-C1F5-4EDF-8831-B711B092DA1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42452" y="3778983"/>
                      <a:ext cx="522514" cy="527180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114" name="Würfel 113">
                      <a:extLst>
                        <a:ext uri="{FF2B5EF4-FFF2-40B4-BE49-F238E27FC236}">
                          <a16:creationId xmlns:a16="http://schemas.microsoft.com/office/drawing/2014/main" id="{7FD1BF61-021E-4EC4-8F96-26A35196EC1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43670" y="3778983"/>
                      <a:ext cx="522514" cy="527180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115" name="Würfel 114">
                      <a:extLst>
                        <a:ext uri="{FF2B5EF4-FFF2-40B4-BE49-F238E27FC236}">
                          <a16:creationId xmlns:a16="http://schemas.microsoft.com/office/drawing/2014/main" id="{CBE204B5-91B1-43A6-A78D-F848AFAFCA1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629334" y="3769652"/>
                      <a:ext cx="522514" cy="527180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</p:grpSp>
              <p:grpSp>
                <p:nvGrpSpPr>
                  <p:cNvPr id="90" name="Gruppieren 89">
                    <a:extLst>
                      <a:ext uri="{FF2B5EF4-FFF2-40B4-BE49-F238E27FC236}">
                        <a16:creationId xmlns:a16="http://schemas.microsoft.com/office/drawing/2014/main" id="{E48D33BE-EB9B-41CD-A4FC-D5D695E9182A}"/>
                      </a:ext>
                    </a:extLst>
                  </p:cNvPr>
                  <p:cNvGrpSpPr/>
                  <p:nvPr/>
                </p:nvGrpSpPr>
                <p:grpSpPr>
                  <a:xfrm>
                    <a:off x="4833257" y="3429000"/>
                    <a:ext cx="3327922" cy="527180"/>
                    <a:chOff x="4833257" y="3778983"/>
                    <a:chExt cx="3327922" cy="527180"/>
                  </a:xfrm>
                </p:grpSpPr>
                <p:sp>
                  <p:nvSpPr>
                    <p:cNvPr id="100" name="Würfel 99">
                      <a:extLst>
                        <a:ext uri="{FF2B5EF4-FFF2-40B4-BE49-F238E27FC236}">
                          <a16:creationId xmlns:a16="http://schemas.microsoft.com/office/drawing/2014/main" id="{B65B88C6-E9D9-4FD4-B16A-DC070BB2477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33257" y="3778983"/>
                      <a:ext cx="522514" cy="527180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101" name="Würfel 100">
                      <a:extLst>
                        <a:ext uri="{FF2B5EF4-FFF2-40B4-BE49-F238E27FC236}">
                          <a16:creationId xmlns:a16="http://schemas.microsoft.com/office/drawing/2014/main" id="{8C0982EF-B594-41B5-B2CE-2A22D8041BB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37583" y="3778983"/>
                      <a:ext cx="522514" cy="527180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102" name="Würfel 101">
                      <a:extLst>
                        <a:ext uri="{FF2B5EF4-FFF2-40B4-BE49-F238E27FC236}">
                          <a16:creationId xmlns:a16="http://schemas.microsoft.com/office/drawing/2014/main" id="{AAFEC073-559E-464D-98EA-9F81E6DB652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38801" y="3778983"/>
                      <a:ext cx="522514" cy="527180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103" name="Würfel 102">
                      <a:extLst>
                        <a:ext uri="{FF2B5EF4-FFF2-40B4-BE49-F238E27FC236}">
                          <a16:creationId xmlns:a16="http://schemas.microsoft.com/office/drawing/2014/main" id="{8582CC6C-7B64-40C8-A975-27BEAB9ECE3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33796" y="3778983"/>
                      <a:ext cx="522514" cy="527180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104" name="Würfel 103">
                      <a:extLst>
                        <a:ext uri="{FF2B5EF4-FFF2-40B4-BE49-F238E27FC236}">
                          <a16:creationId xmlns:a16="http://schemas.microsoft.com/office/drawing/2014/main" id="{B6CFB832-970E-4D9C-A178-894815C9EA6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38126" y="3778983"/>
                      <a:ext cx="522514" cy="527180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105" name="Würfel 104">
                      <a:extLst>
                        <a:ext uri="{FF2B5EF4-FFF2-40B4-BE49-F238E27FC236}">
                          <a16:creationId xmlns:a16="http://schemas.microsoft.com/office/drawing/2014/main" id="{E0C936E2-54AF-4C9C-8C1A-8CB75FF0396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42452" y="3778983"/>
                      <a:ext cx="522514" cy="527180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106" name="Würfel 105">
                      <a:extLst>
                        <a:ext uri="{FF2B5EF4-FFF2-40B4-BE49-F238E27FC236}">
                          <a16:creationId xmlns:a16="http://schemas.microsoft.com/office/drawing/2014/main" id="{DC8C3031-4B66-4B27-AC06-3374EA6D11F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43670" y="3778983"/>
                      <a:ext cx="522514" cy="527180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107" name="Würfel 106">
                      <a:extLst>
                        <a:ext uri="{FF2B5EF4-FFF2-40B4-BE49-F238E27FC236}">
                          <a16:creationId xmlns:a16="http://schemas.microsoft.com/office/drawing/2014/main" id="{4B64FCF3-4D6D-48B5-B476-EBEBBD1DD3F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638665" y="3778983"/>
                      <a:ext cx="522514" cy="527180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</p:grpSp>
              <p:grpSp>
                <p:nvGrpSpPr>
                  <p:cNvPr id="91" name="Gruppieren 90">
                    <a:extLst>
                      <a:ext uri="{FF2B5EF4-FFF2-40B4-BE49-F238E27FC236}">
                        <a16:creationId xmlns:a16="http://schemas.microsoft.com/office/drawing/2014/main" id="{493267C9-87D2-420A-B1F5-FED956627785}"/>
                      </a:ext>
                    </a:extLst>
                  </p:cNvPr>
                  <p:cNvGrpSpPr/>
                  <p:nvPr/>
                </p:nvGrpSpPr>
                <p:grpSpPr>
                  <a:xfrm>
                    <a:off x="4833257" y="3028170"/>
                    <a:ext cx="3327922" cy="527180"/>
                    <a:chOff x="4833257" y="3769652"/>
                    <a:chExt cx="3327922" cy="527180"/>
                  </a:xfrm>
                </p:grpSpPr>
                <p:sp>
                  <p:nvSpPr>
                    <p:cNvPr id="92" name="Würfel 91">
                      <a:extLst>
                        <a:ext uri="{FF2B5EF4-FFF2-40B4-BE49-F238E27FC236}">
                          <a16:creationId xmlns:a16="http://schemas.microsoft.com/office/drawing/2014/main" id="{BADCBECF-7833-4D2D-81DC-409AD7B3AAE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33257" y="3769652"/>
                      <a:ext cx="522514" cy="527180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93" name="Würfel 92">
                      <a:extLst>
                        <a:ext uri="{FF2B5EF4-FFF2-40B4-BE49-F238E27FC236}">
                          <a16:creationId xmlns:a16="http://schemas.microsoft.com/office/drawing/2014/main" id="{9426DDCC-764D-40EF-B850-57D1388E2A5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37583" y="3769652"/>
                      <a:ext cx="522514" cy="527180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94" name="Würfel 93">
                      <a:extLst>
                        <a:ext uri="{FF2B5EF4-FFF2-40B4-BE49-F238E27FC236}">
                          <a16:creationId xmlns:a16="http://schemas.microsoft.com/office/drawing/2014/main" id="{6BEB39AF-8A30-406C-A0A3-20AC256FAE5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38801" y="3769652"/>
                      <a:ext cx="522514" cy="527180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95" name="Würfel 94">
                      <a:extLst>
                        <a:ext uri="{FF2B5EF4-FFF2-40B4-BE49-F238E27FC236}">
                          <a16:creationId xmlns:a16="http://schemas.microsoft.com/office/drawing/2014/main" id="{0C1F8999-68E4-47CB-8A84-FF47BD6792F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33796" y="3769652"/>
                      <a:ext cx="522514" cy="527180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96" name="Würfel 95">
                      <a:extLst>
                        <a:ext uri="{FF2B5EF4-FFF2-40B4-BE49-F238E27FC236}">
                          <a16:creationId xmlns:a16="http://schemas.microsoft.com/office/drawing/2014/main" id="{708CDF1A-0CBD-480E-B849-6E82ADC16A4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38126" y="3769652"/>
                      <a:ext cx="522514" cy="527180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97" name="Würfel 96">
                      <a:extLst>
                        <a:ext uri="{FF2B5EF4-FFF2-40B4-BE49-F238E27FC236}">
                          <a16:creationId xmlns:a16="http://schemas.microsoft.com/office/drawing/2014/main" id="{89667F8C-6926-49B0-8036-85F1C9AB350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42452" y="3769652"/>
                      <a:ext cx="522514" cy="527180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98" name="Würfel 97">
                      <a:extLst>
                        <a:ext uri="{FF2B5EF4-FFF2-40B4-BE49-F238E27FC236}">
                          <a16:creationId xmlns:a16="http://schemas.microsoft.com/office/drawing/2014/main" id="{C5B967F8-44C6-49CE-8DE5-3B5CC4753BB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43670" y="3769652"/>
                      <a:ext cx="522514" cy="527180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99" name="Würfel 98">
                      <a:extLst>
                        <a:ext uri="{FF2B5EF4-FFF2-40B4-BE49-F238E27FC236}">
                          <a16:creationId xmlns:a16="http://schemas.microsoft.com/office/drawing/2014/main" id="{2AF53836-53A7-4E98-94EF-835A59F55A9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638665" y="3769652"/>
                      <a:ext cx="522514" cy="527180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</p:grpSp>
            </p:grpSp>
            <p:grpSp>
              <p:nvGrpSpPr>
                <p:cNvPr id="84" name="Gruppieren 83">
                  <a:extLst>
                    <a:ext uri="{FF2B5EF4-FFF2-40B4-BE49-F238E27FC236}">
                      <a16:creationId xmlns:a16="http://schemas.microsoft.com/office/drawing/2014/main" id="{6575175A-A9BC-48BB-88CC-77342FA6EC10}"/>
                    </a:ext>
                  </a:extLst>
                </p:cNvPr>
                <p:cNvGrpSpPr/>
                <p:nvPr/>
              </p:nvGrpSpPr>
              <p:grpSpPr>
                <a:xfrm>
                  <a:off x="4833257" y="2906512"/>
                  <a:ext cx="3464770" cy="1399651"/>
                  <a:chOff x="4833257" y="2906512"/>
                  <a:chExt cx="3464770" cy="1399651"/>
                </a:xfrm>
              </p:grpSpPr>
              <p:grpSp>
                <p:nvGrpSpPr>
                  <p:cNvPr id="57" name="Gruppieren 56">
                    <a:extLst>
                      <a:ext uri="{FF2B5EF4-FFF2-40B4-BE49-F238E27FC236}">
                        <a16:creationId xmlns:a16="http://schemas.microsoft.com/office/drawing/2014/main" id="{D605AC46-4E65-49F0-87F8-76C079FB61E9}"/>
                      </a:ext>
                    </a:extLst>
                  </p:cNvPr>
                  <p:cNvGrpSpPr/>
                  <p:nvPr/>
                </p:nvGrpSpPr>
                <p:grpSpPr>
                  <a:xfrm>
                    <a:off x="4970105" y="3652633"/>
                    <a:ext cx="3327922" cy="527180"/>
                    <a:chOff x="4833257" y="3778983"/>
                    <a:chExt cx="3327922" cy="527180"/>
                  </a:xfrm>
                </p:grpSpPr>
                <p:sp>
                  <p:nvSpPr>
                    <p:cNvPr id="58" name="Würfel 57">
                      <a:extLst>
                        <a:ext uri="{FF2B5EF4-FFF2-40B4-BE49-F238E27FC236}">
                          <a16:creationId xmlns:a16="http://schemas.microsoft.com/office/drawing/2014/main" id="{5888D932-7C65-4C0C-9A9E-6A8ABA57C71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33257" y="3778983"/>
                      <a:ext cx="522514" cy="527180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59" name="Würfel 58">
                      <a:extLst>
                        <a:ext uri="{FF2B5EF4-FFF2-40B4-BE49-F238E27FC236}">
                          <a16:creationId xmlns:a16="http://schemas.microsoft.com/office/drawing/2014/main" id="{D9DA233C-A7A3-4797-A77C-5F7543DD196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37583" y="3778983"/>
                      <a:ext cx="522514" cy="527180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60" name="Würfel 59">
                      <a:extLst>
                        <a:ext uri="{FF2B5EF4-FFF2-40B4-BE49-F238E27FC236}">
                          <a16:creationId xmlns:a16="http://schemas.microsoft.com/office/drawing/2014/main" id="{71D66034-E20A-45EA-A995-CBA2F1AFD20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38801" y="3778983"/>
                      <a:ext cx="522514" cy="527180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61" name="Würfel 60">
                      <a:extLst>
                        <a:ext uri="{FF2B5EF4-FFF2-40B4-BE49-F238E27FC236}">
                          <a16:creationId xmlns:a16="http://schemas.microsoft.com/office/drawing/2014/main" id="{F22C772E-5DA0-4543-A86F-767786BD99F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33796" y="3778983"/>
                      <a:ext cx="522514" cy="527180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62" name="Würfel 61">
                      <a:extLst>
                        <a:ext uri="{FF2B5EF4-FFF2-40B4-BE49-F238E27FC236}">
                          <a16:creationId xmlns:a16="http://schemas.microsoft.com/office/drawing/2014/main" id="{89274BAB-98F3-41A2-AA62-DB0AD6BBC92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38126" y="3778983"/>
                      <a:ext cx="522514" cy="527180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63" name="Würfel 62">
                      <a:extLst>
                        <a:ext uri="{FF2B5EF4-FFF2-40B4-BE49-F238E27FC236}">
                          <a16:creationId xmlns:a16="http://schemas.microsoft.com/office/drawing/2014/main" id="{30D713A7-D1FA-479E-B1B0-50201412BE6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42452" y="3778983"/>
                      <a:ext cx="522514" cy="527180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64" name="Würfel 63">
                      <a:extLst>
                        <a:ext uri="{FF2B5EF4-FFF2-40B4-BE49-F238E27FC236}">
                          <a16:creationId xmlns:a16="http://schemas.microsoft.com/office/drawing/2014/main" id="{CE25AD94-20A1-4E4F-A0CE-20E54A1CFA6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43670" y="3778983"/>
                      <a:ext cx="522514" cy="527180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65" name="Würfel 64">
                      <a:extLst>
                        <a:ext uri="{FF2B5EF4-FFF2-40B4-BE49-F238E27FC236}">
                          <a16:creationId xmlns:a16="http://schemas.microsoft.com/office/drawing/2014/main" id="{988C5E7E-7E33-4EE0-A604-53C0D8EE612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638665" y="3778983"/>
                      <a:ext cx="522514" cy="527180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</p:grpSp>
              <p:grpSp>
                <p:nvGrpSpPr>
                  <p:cNvPr id="66" name="Gruppieren 65">
                    <a:extLst>
                      <a:ext uri="{FF2B5EF4-FFF2-40B4-BE49-F238E27FC236}">
                        <a16:creationId xmlns:a16="http://schemas.microsoft.com/office/drawing/2014/main" id="{4A1EB09A-707C-438D-B79D-02B70111AA72}"/>
                      </a:ext>
                    </a:extLst>
                  </p:cNvPr>
                  <p:cNvGrpSpPr/>
                  <p:nvPr/>
                </p:nvGrpSpPr>
                <p:grpSpPr>
                  <a:xfrm>
                    <a:off x="4970105" y="3293596"/>
                    <a:ext cx="3327922" cy="527180"/>
                    <a:chOff x="4833257" y="3778983"/>
                    <a:chExt cx="3327922" cy="527180"/>
                  </a:xfrm>
                </p:grpSpPr>
                <p:sp>
                  <p:nvSpPr>
                    <p:cNvPr id="67" name="Würfel 66">
                      <a:extLst>
                        <a:ext uri="{FF2B5EF4-FFF2-40B4-BE49-F238E27FC236}">
                          <a16:creationId xmlns:a16="http://schemas.microsoft.com/office/drawing/2014/main" id="{4394D87F-7670-4286-8FE9-E1807609E1F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33257" y="3778983"/>
                      <a:ext cx="522514" cy="527180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68" name="Würfel 67">
                      <a:extLst>
                        <a:ext uri="{FF2B5EF4-FFF2-40B4-BE49-F238E27FC236}">
                          <a16:creationId xmlns:a16="http://schemas.microsoft.com/office/drawing/2014/main" id="{E61220C1-BE98-42B4-9B19-B3F2D62C4CF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37583" y="3778983"/>
                      <a:ext cx="522514" cy="527180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69" name="Würfel 68">
                      <a:extLst>
                        <a:ext uri="{FF2B5EF4-FFF2-40B4-BE49-F238E27FC236}">
                          <a16:creationId xmlns:a16="http://schemas.microsoft.com/office/drawing/2014/main" id="{FDF0FF46-529E-46E7-9F53-6A2F885F081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38801" y="3778983"/>
                      <a:ext cx="522514" cy="527180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70" name="Würfel 69">
                      <a:extLst>
                        <a:ext uri="{FF2B5EF4-FFF2-40B4-BE49-F238E27FC236}">
                          <a16:creationId xmlns:a16="http://schemas.microsoft.com/office/drawing/2014/main" id="{74E8AF95-26B9-48FE-A09E-D10FA8F9525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33796" y="3778983"/>
                      <a:ext cx="522514" cy="527180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71" name="Würfel 70">
                      <a:extLst>
                        <a:ext uri="{FF2B5EF4-FFF2-40B4-BE49-F238E27FC236}">
                          <a16:creationId xmlns:a16="http://schemas.microsoft.com/office/drawing/2014/main" id="{1D5B4F4B-AD8B-4CCD-81A8-59949DD050E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38126" y="3778983"/>
                      <a:ext cx="522514" cy="527180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72" name="Würfel 71">
                      <a:extLst>
                        <a:ext uri="{FF2B5EF4-FFF2-40B4-BE49-F238E27FC236}">
                          <a16:creationId xmlns:a16="http://schemas.microsoft.com/office/drawing/2014/main" id="{8DBA13EA-29FE-4589-8095-364DBD8C71E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42452" y="3778983"/>
                      <a:ext cx="522514" cy="527180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73" name="Würfel 72">
                      <a:extLst>
                        <a:ext uri="{FF2B5EF4-FFF2-40B4-BE49-F238E27FC236}">
                          <a16:creationId xmlns:a16="http://schemas.microsoft.com/office/drawing/2014/main" id="{8CABFDD3-A7A8-44DC-AC91-54F71B50BA4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43670" y="3778983"/>
                      <a:ext cx="522514" cy="527180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74" name="Würfel 73">
                      <a:extLst>
                        <a:ext uri="{FF2B5EF4-FFF2-40B4-BE49-F238E27FC236}">
                          <a16:creationId xmlns:a16="http://schemas.microsoft.com/office/drawing/2014/main" id="{1EE0D396-057C-4423-925A-4353551DD09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638665" y="3778983"/>
                      <a:ext cx="522514" cy="527180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</p:grpSp>
              <p:grpSp>
                <p:nvGrpSpPr>
                  <p:cNvPr id="75" name="Gruppieren 74">
                    <a:extLst>
                      <a:ext uri="{FF2B5EF4-FFF2-40B4-BE49-F238E27FC236}">
                        <a16:creationId xmlns:a16="http://schemas.microsoft.com/office/drawing/2014/main" id="{396A028D-6BD8-4FD0-A9DC-09E37800FAF3}"/>
                      </a:ext>
                    </a:extLst>
                  </p:cNvPr>
                  <p:cNvGrpSpPr/>
                  <p:nvPr/>
                </p:nvGrpSpPr>
                <p:grpSpPr>
                  <a:xfrm>
                    <a:off x="4970105" y="2906512"/>
                    <a:ext cx="3327922" cy="527180"/>
                    <a:chOff x="4833257" y="3778983"/>
                    <a:chExt cx="3327922" cy="527180"/>
                  </a:xfrm>
                </p:grpSpPr>
                <p:sp>
                  <p:nvSpPr>
                    <p:cNvPr id="76" name="Würfel 75">
                      <a:extLst>
                        <a:ext uri="{FF2B5EF4-FFF2-40B4-BE49-F238E27FC236}">
                          <a16:creationId xmlns:a16="http://schemas.microsoft.com/office/drawing/2014/main" id="{84DB8A69-DBD0-4660-8944-C13FB5B3579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33257" y="3778983"/>
                      <a:ext cx="522514" cy="527180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77" name="Würfel 76">
                      <a:extLst>
                        <a:ext uri="{FF2B5EF4-FFF2-40B4-BE49-F238E27FC236}">
                          <a16:creationId xmlns:a16="http://schemas.microsoft.com/office/drawing/2014/main" id="{DFFD052E-2202-4A41-BC3F-7C7F7D887E0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37583" y="3778983"/>
                      <a:ext cx="522514" cy="527180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78" name="Würfel 77">
                      <a:extLst>
                        <a:ext uri="{FF2B5EF4-FFF2-40B4-BE49-F238E27FC236}">
                          <a16:creationId xmlns:a16="http://schemas.microsoft.com/office/drawing/2014/main" id="{D260560B-1B8B-4F0F-8E90-4C558582FD0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38801" y="3778983"/>
                      <a:ext cx="522514" cy="527180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79" name="Würfel 78">
                      <a:extLst>
                        <a:ext uri="{FF2B5EF4-FFF2-40B4-BE49-F238E27FC236}">
                          <a16:creationId xmlns:a16="http://schemas.microsoft.com/office/drawing/2014/main" id="{7241E34E-4512-4AD7-8B0A-A8E1F5EAD8E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33796" y="3778983"/>
                      <a:ext cx="522514" cy="527180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80" name="Würfel 79">
                      <a:extLst>
                        <a:ext uri="{FF2B5EF4-FFF2-40B4-BE49-F238E27FC236}">
                          <a16:creationId xmlns:a16="http://schemas.microsoft.com/office/drawing/2014/main" id="{0315CBC2-5589-4D8F-BA1E-0E296DBA6EF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38126" y="3778983"/>
                      <a:ext cx="522514" cy="527180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81" name="Würfel 80">
                      <a:extLst>
                        <a:ext uri="{FF2B5EF4-FFF2-40B4-BE49-F238E27FC236}">
                          <a16:creationId xmlns:a16="http://schemas.microsoft.com/office/drawing/2014/main" id="{FBDFCA24-7E71-4850-BE8D-83EAB6B92C3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42452" y="3778983"/>
                      <a:ext cx="522514" cy="527180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82" name="Würfel 81">
                      <a:extLst>
                        <a:ext uri="{FF2B5EF4-FFF2-40B4-BE49-F238E27FC236}">
                          <a16:creationId xmlns:a16="http://schemas.microsoft.com/office/drawing/2014/main" id="{67B70F1E-C8CB-47A1-9F03-3EBC8D7C919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43670" y="3778983"/>
                      <a:ext cx="522514" cy="527180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83" name="Würfel 82">
                      <a:extLst>
                        <a:ext uri="{FF2B5EF4-FFF2-40B4-BE49-F238E27FC236}">
                          <a16:creationId xmlns:a16="http://schemas.microsoft.com/office/drawing/2014/main" id="{C5A8DEF1-8CAD-443B-83A3-8E9C3A3EBEA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638665" y="3778983"/>
                      <a:ext cx="522514" cy="527180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</p:grpSp>
              <p:grpSp>
                <p:nvGrpSpPr>
                  <p:cNvPr id="38" name="Gruppieren 37">
                    <a:extLst>
                      <a:ext uri="{FF2B5EF4-FFF2-40B4-BE49-F238E27FC236}">
                        <a16:creationId xmlns:a16="http://schemas.microsoft.com/office/drawing/2014/main" id="{D1B3838D-306B-4562-8B83-A67B3D1B0296}"/>
                      </a:ext>
                    </a:extLst>
                  </p:cNvPr>
                  <p:cNvGrpSpPr/>
                  <p:nvPr/>
                </p:nvGrpSpPr>
                <p:grpSpPr>
                  <a:xfrm>
                    <a:off x="4833257" y="3778983"/>
                    <a:ext cx="3327922" cy="527180"/>
                    <a:chOff x="4833257" y="3778983"/>
                    <a:chExt cx="3327922" cy="527180"/>
                  </a:xfrm>
                </p:grpSpPr>
                <p:sp>
                  <p:nvSpPr>
                    <p:cNvPr id="7" name="Würfel 6">
                      <a:extLst>
                        <a:ext uri="{FF2B5EF4-FFF2-40B4-BE49-F238E27FC236}">
                          <a16:creationId xmlns:a16="http://schemas.microsoft.com/office/drawing/2014/main" id="{BEEDB5B1-C849-4613-BE27-6C8435D0EEB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33257" y="3778983"/>
                      <a:ext cx="522514" cy="527180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9" name="Würfel 8">
                      <a:extLst>
                        <a:ext uri="{FF2B5EF4-FFF2-40B4-BE49-F238E27FC236}">
                          <a16:creationId xmlns:a16="http://schemas.microsoft.com/office/drawing/2014/main" id="{2E694BEA-E1B0-443C-B614-1BCB0AFBE0C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37583" y="3778983"/>
                      <a:ext cx="522514" cy="527180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11" name="Würfel 10">
                      <a:extLst>
                        <a:ext uri="{FF2B5EF4-FFF2-40B4-BE49-F238E27FC236}">
                          <a16:creationId xmlns:a16="http://schemas.microsoft.com/office/drawing/2014/main" id="{A264BC75-8FC4-437A-BDBD-C3FB36D7F6B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38801" y="3778983"/>
                      <a:ext cx="522514" cy="527180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13" name="Würfel 12">
                      <a:extLst>
                        <a:ext uri="{FF2B5EF4-FFF2-40B4-BE49-F238E27FC236}">
                          <a16:creationId xmlns:a16="http://schemas.microsoft.com/office/drawing/2014/main" id="{7C346439-7DFF-4528-8F8A-3C31ED555DD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33796" y="3778983"/>
                      <a:ext cx="522514" cy="527180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15" name="Würfel 14">
                      <a:extLst>
                        <a:ext uri="{FF2B5EF4-FFF2-40B4-BE49-F238E27FC236}">
                          <a16:creationId xmlns:a16="http://schemas.microsoft.com/office/drawing/2014/main" id="{3F9E5717-0319-451F-B34D-BE025349EEF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38126" y="3778983"/>
                      <a:ext cx="522514" cy="527180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17" name="Würfel 16">
                      <a:extLst>
                        <a:ext uri="{FF2B5EF4-FFF2-40B4-BE49-F238E27FC236}">
                          <a16:creationId xmlns:a16="http://schemas.microsoft.com/office/drawing/2014/main" id="{01A1C402-1F06-4237-8D3F-5875DC9F63F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42452" y="3778983"/>
                      <a:ext cx="522514" cy="527180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19" name="Würfel 18">
                      <a:extLst>
                        <a:ext uri="{FF2B5EF4-FFF2-40B4-BE49-F238E27FC236}">
                          <a16:creationId xmlns:a16="http://schemas.microsoft.com/office/drawing/2014/main" id="{ADFB8C44-2EA6-47FB-932B-2FCD5EBB6F5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43670" y="3778983"/>
                      <a:ext cx="522514" cy="527180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21" name="Würfel 20">
                      <a:extLst>
                        <a:ext uri="{FF2B5EF4-FFF2-40B4-BE49-F238E27FC236}">
                          <a16:creationId xmlns:a16="http://schemas.microsoft.com/office/drawing/2014/main" id="{58A340CF-897F-48D2-A234-9F3DBCD98F6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638665" y="3778983"/>
                      <a:ext cx="522514" cy="527180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</p:grpSp>
              <p:grpSp>
                <p:nvGrpSpPr>
                  <p:cNvPr id="39" name="Gruppieren 38">
                    <a:extLst>
                      <a:ext uri="{FF2B5EF4-FFF2-40B4-BE49-F238E27FC236}">
                        <a16:creationId xmlns:a16="http://schemas.microsoft.com/office/drawing/2014/main" id="{DFB0CF34-C232-4B39-90BE-F9FC987F6ABE}"/>
                      </a:ext>
                    </a:extLst>
                  </p:cNvPr>
                  <p:cNvGrpSpPr/>
                  <p:nvPr/>
                </p:nvGrpSpPr>
                <p:grpSpPr>
                  <a:xfrm>
                    <a:off x="4833257" y="3429000"/>
                    <a:ext cx="3327922" cy="527180"/>
                    <a:chOff x="4833257" y="3778983"/>
                    <a:chExt cx="3327922" cy="527180"/>
                  </a:xfrm>
                </p:grpSpPr>
                <p:sp>
                  <p:nvSpPr>
                    <p:cNvPr id="40" name="Würfel 39">
                      <a:extLst>
                        <a:ext uri="{FF2B5EF4-FFF2-40B4-BE49-F238E27FC236}">
                          <a16:creationId xmlns:a16="http://schemas.microsoft.com/office/drawing/2014/main" id="{5DB0EFFD-C850-4134-B716-211943BA8B7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33257" y="3778983"/>
                      <a:ext cx="522514" cy="527180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41" name="Würfel 40">
                      <a:extLst>
                        <a:ext uri="{FF2B5EF4-FFF2-40B4-BE49-F238E27FC236}">
                          <a16:creationId xmlns:a16="http://schemas.microsoft.com/office/drawing/2014/main" id="{39A826D9-28CC-44F9-A67F-6720146DCBD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37583" y="3778983"/>
                      <a:ext cx="522514" cy="527180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42" name="Würfel 41">
                      <a:extLst>
                        <a:ext uri="{FF2B5EF4-FFF2-40B4-BE49-F238E27FC236}">
                          <a16:creationId xmlns:a16="http://schemas.microsoft.com/office/drawing/2014/main" id="{2735C78A-CA11-4C4A-BB2E-5F4BC4E0CA6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38801" y="3778983"/>
                      <a:ext cx="522514" cy="527180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43" name="Würfel 42">
                      <a:extLst>
                        <a:ext uri="{FF2B5EF4-FFF2-40B4-BE49-F238E27FC236}">
                          <a16:creationId xmlns:a16="http://schemas.microsoft.com/office/drawing/2014/main" id="{F9E5A18F-95CF-4372-91EC-B92C8DD24C6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33796" y="3778983"/>
                      <a:ext cx="522514" cy="527180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44" name="Würfel 43">
                      <a:extLst>
                        <a:ext uri="{FF2B5EF4-FFF2-40B4-BE49-F238E27FC236}">
                          <a16:creationId xmlns:a16="http://schemas.microsoft.com/office/drawing/2014/main" id="{D20A5A61-9A03-49E4-9461-3F0F2908257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38126" y="3778983"/>
                      <a:ext cx="522514" cy="527180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45" name="Würfel 44">
                      <a:extLst>
                        <a:ext uri="{FF2B5EF4-FFF2-40B4-BE49-F238E27FC236}">
                          <a16:creationId xmlns:a16="http://schemas.microsoft.com/office/drawing/2014/main" id="{938DAC68-C642-4857-AD19-5F5642CCC4A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42452" y="3778983"/>
                      <a:ext cx="522514" cy="527180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46" name="Würfel 45">
                      <a:extLst>
                        <a:ext uri="{FF2B5EF4-FFF2-40B4-BE49-F238E27FC236}">
                          <a16:creationId xmlns:a16="http://schemas.microsoft.com/office/drawing/2014/main" id="{D71EAEB9-5D35-4FD6-9CEB-C204C7E989B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43670" y="3778983"/>
                      <a:ext cx="522514" cy="527180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47" name="Würfel 46">
                      <a:extLst>
                        <a:ext uri="{FF2B5EF4-FFF2-40B4-BE49-F238E27FC236}">
                          <a16:creationId xmlns:a16="http://schemas.microsoft.com/office/drawing/2014/main" id="{9DA32975-0E7C-411C-9399-E273CB41629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638665" y="3778983"/>
                      <a:ext cx="522514" cy="527180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</p:grpSp>
              <p:grpSp>
                <p:nvGrpSpPr>
                  <p:cNvPr id="48" name="Gruppieren 47">
                    <a:extLst>
                      <a:ext uri="{FF2B5EF4-FFF2-40B4-BE49-F238E27FC236}">
                        <a16:creationId xmlns:a16="http://schemas.microsoft.com/office/drawing/2014/main" id="{6005CD76-F25F-4E20-B256-641BCA43E100}"/>
                      </a:ext>
                    </a:extLst>
                  </p:cNvPr>
                  <p:cNvGrpSpPr/>
                  <p:nvPr/>
                </p:nvGrpSpPr>
                <p:grpSpPr>
                  <a:xfrm>
                    <a:off x="4833257" y="3037501"/>
                    <a:ext cx="3327922" cy="527180"/>
                    <a:chOff x="4833257" y="3778983"/>
                    <a:chExt cx="3327922" cy="527180"/>
                  </a:xfrm>
                </p:grpSpPr>
                <p:sp>
                  <p:nvSpPr>
                    <p:cNvPr id="49" name="Würfel 48">
                      <a:extLst>
                        <a:ext uri="{FF2B5EF4-FFF2-40B4-BE49-F238E27FC236}">
                          <a16:creationId xmlns:a16="http://schemas.microsoft.com/office/drawing/2014/main" id="{E112863C-888F-4414-AC50-6BF1EB09C26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33257" y="3778983"/>
                      <a:ext cx="522514" cy="527180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50" name="Würfel 49">
                      <a:extLst>
                        <a:ext uri="{FF2B5EF4-FFF2-40B4-BE49-F238E27FC236}">
                          <a16:creationId xmlns:a16="http://schemas.microsoft.com/office/drawing/2014/main" id="{F43CD919-147E-4BEB-8322-D09FA759C1B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37583" y="3778983"/>
                      <a:ext cx="522514" cy="527180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51" name="Würfel 50">
                      <a:extLst>
                        <a:ext uri="{FF2B5EF4-FFF2-40B4-BE49-F238E27FC236}">
                          <a16:creationId xmlns:a16="http://schemas.microsoft.com/office/drawing/2014/main" id="{EBA4ACEC-8E91-4C81-832D-8020FF6E9C9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38801" y="3778983"/>
                      <a:ext cx="522514" cy="527180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52" name="Würfel 51">
                      <a:extLst>
                        <a:ext uri="{FF2B5EF4-FFF2-40B4-BE49-F238E27FC236}">
                          <a16:creationId xmlns:a16="http://schemas.microsoft.com/office/drawing/2014/main" id="{2F35872B-0735-4A08-9D23-8D0C476147F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33796" y="3778983"/>
                      <a:ext cx="522514" cy="527180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53" name="Würfel 52">
                      <a:extLst>
                        <a:ext uri="{FF2B5EF4-FFF2-40B4-BE49-F238E27FC236}">
                          <a16:creationId xmlns:a16="http://schemas.microsoft.com/office/drawing/2014/main" id="{1CBDF45A-9B8E-494C-A2E5-589A3F0B055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38126" y="3778983"/>
                      <a:ext cx="522514" cy="527180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54" name="Würfel 53">
                      <a:extLst>
                        <a:ext uri="{FF2B5EF4-FFF2-40B4-BE49-F238E27FC236}">
                          <a16:creationId xmlns:a16="http://schemas.microsoft.com/office/drawing/2014/main" id="{D40D1B21-8F79-4D57-81D5-3D17DFB1694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42452" y="3778983"/>
                      <a:ext cx="522514" cy="527180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55" name="Würfel 54">
                      <a:extLst>
                        <a:ext uri="{FF2B5EF4-FFF2-40B4-BE49-F238E27FC236}">
                          <a16:creationId xmlns:a16="http://schemas.microsoft.com/office/drawing/2014/main" id="{759183A5-3460-432A-974D-FACA5CECA89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43670" y="3778983"/>
                      <a:ext cx="522514" cy="527180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56" name="Würfel 55">
                      <a:extLst>
                        <a:ext uri="{FF2B5EF4-FFF2-40B4-BE49-F238E27FC236}">
                          <a16:creationId xmlns:a16="http://schemas.microsoft.com/office/drawing/2014/main" id="{FD2FF8D6-FFC0-4480-BEB1-408F8CC913B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638665" y="3778983"/>
                      <a:ext cx="522514" cy="527180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</p:grpSp>
            </p:grpSp>
          </p:grpSp>
        </p:grpSp>
        <p:sp>
          <p:nvSpPr>
            <p:cNvPr id="257" name="Textfeld 256">
              <a:extLst>
                <a:ext uri="{FF2B5EF4-FFF2-40B4-BE49-F238E27FC236}">
                  <a16:creationId xmlns:a16="http://schemas.microsoft.com/office/drawing/2014/main" id="{3FD349B3-C783-4E3D-8FF4-243FB2AD2368}"/>
                </a:ext>
              </a:extLst>
            </p:cNvPr>
            <p:cNvSpPr txBox="1"/>
            <p:nvPr/>
          </p:nvSpPr>
          <p:spPr>
            <a:xfrm rot="16200000">
              <a:off x="4371942" y="3229060"/>
              <a:ext cx="12528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Batch </a:t>
              </a:r>
              <a:r>
                <a:rPr lang="de-DE" sz="1400" dirty="0" err="1"/>
                <a:t>size</a:t>
              </a:r>
              <a:endParaRPr lang="de-DE" sz="1400" dirty="0"/>
            </a:p>
          </p:txBody>
        </p:sp>
        <p:sp>
          <p:nvSpPr>
            <p:cNvPr id="259" name="Textfeld 258">
              <a:extLst>
                <a:ext uri="{FF2B5EF4-FFF2-40B4-BE49-F238E27FC236}">
                  <a16:creationId xmlns:a16="http://schemas.microsoft.com/office/drawing/2014/main" id="{388257A0-3A8F-4D91-A91D-3B1479BD1E41}"/>
                </a:ext>
              </a:extLst>
            </p:cNvPr>
            <p:cNvSpPr txBox="1"/>
            <p:nvPr/>
          </p:nvSpPr>
          <p:spPr>
            <a:xfrm>
              <a:off x="5775709" y="4483658"/>
              <a:ext cx="1585562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300" dirty="0" err="1"/>
                <a:t>Sequence</a:t>
              </a:r>
              <a:r>
                <a:rPr lang="de-DE" sz="1300" dirty="0"/>
                <a:t> </a:t>
              </a:r>
              <a:r>
                <a:rPr lang="de-DE" sz="1300" dirty="0" err="1"/>
                <a:t>length</a:t>
              </a:r>
              <a:endParaRPr lang="de-DE" sz="1300" dirty="0"/>
            </a:p>
          </p:txBody>
        </p:sp>
        <p:sp>
          <p:nvSpPr>
            <p:cNvPr id="261" name="Textfeld 260">
              <a:extLst>
                <a:ext uri="{FF2B5EF4-FFF2-40B4-BE49-F238E27FC236}">
                  <a16:creationId xmlns:a16="http://schemas.microsoft.com/office/drawing/2014/main" id="{59A89BB0-2229-4A3D-AA6A-6B1C143C8B86}"/>
                </a:ext>
              </a:extLst>
            </p:cNvPr>
            <p:cNvSpPr txBox="1"/>
            <p:nvPr/>
          </p:nvSpPr>
          <p:spPr>
            <a:xfrm rot="18885922">
              <a:off x="7696370" y="3926028"/>
              <a:ext cx="1252833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Embedding </a:t>
              </a:r>
              <a:r>
                <a:rPr lang="de-DE" sz="1200" dirty="0" err="1"/>
                <a:t>dimension</a:t>
              </a:r>
              <a:endParaRPr lang="de-DE" sz="1200" dirty="0"/>
            </a:p>
          </p:txBody>
        </p:sp>
        <p:sp>
          <p:nvSpPr>
            <p:cNvPr id="485" name="Pfeil: nach rechts 484">
              <a:extLst>
                <a:ext uri="{FF2B5EF4-FFF2-40B4-BE49-F238E27FC236}">
                  <a16:creationId xmlns:a16="http://schemas.microsoft.com/office/drawing/2014/main" id="{3BC7163A-A894-4502-87DC-D6B5BA2AA1AF}"/>
                </a:ext>
              </a:extLst>
            </p:cNvPr>
            <p:cNvSpPr/>
            <p:nvPr/>
          </p:nvSpPr>
          <p:spPr>
            <a:xfrm>
              <a:off x="4366727" y="3283897"/>
              <a:ext cx="323845" cy="61608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6" name="Rechteck 485">
              <a:extLst>
                <a:ext uri="{FF2B5EF4-FFF2-40B4-BE49-F238E27FC236}">
                  <a16:creationId xmlns:a16="http://schemas.microsoft.com/office/drawing/2014/main" id="{AEEEC442-A5BC-4805-850D-A993B8900C53}"/>
                </a:ext>
              </a:extLst>
            </p:cNvPr>
            <p:cNvSpPr/>
            <p:nvPr/>
          </p:nvSpPr>
          <p:spPr>
            <a:xfrm>
              <a:off x="1562678" y="2298720"/>
              <a:ext cx="434529" cy="3357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101</a:t>
              </a:r>
            </a:p>
          </p:txBody>
        </p:sp>
        <p:sp>
          <p:nvSpPr>
            <p:cNvPr id="488" name="Rechteck 487">
              <a:extLst>
                <a:ext uri="{FF2B5EF4-FFF2-40B4-BE49-F238E27FC236}">
                  <a16:creationId xmlns:a16="http://schemas.microsoft.com/office/drawing/2014/main" id="{C82F099D-FAE9-4ADE-A336-DF7C1CFC0933}"/>
                </a:ext>
              </a:extLst>
            </p:cNvPr>
            <p:cNvSpPr/>
            <p:nvPr/>
          </p:nvSpPr>
          <p:spPr>
            <a:xfrm>
              <a:off x="2033430" y="2298720"/>
              <a:ext cx="434529" cy="3357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821</a:t>
              </a:r>
            </a:p>
          </p:txBody>
        </p:sp>
        <p:sp>
          <p:nvSpPr>
            <p:cNvPr id="490" name="Rechteck 489">
              <a:extLst>
                <a:ext uri="{FF2B5EF4-FFF2-40B4-BE49-F238E27FC236}">
                  <a16:creationId xmlns:a16="http://schemas.microsoft.com/office/drawing/2014/main" id="{79CD3C77-69AA-4801-805B-259649B40892}"/>
                </a:ext>
              </a:extLst>
            </p:cNvPr>
            <p:cNvSpPr/>
            <p:nvPr/>
          </p:nvSpPr>
          <p:spPr>
            <a:xfrm>
              <a:off x="2504859" y="2298720"/>
              <a:ext cx="434529" cy="3357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344</a:t>
              </a:r>
            </a:p>
          </p:txBody>
        </p:sp>
        <p:sp>
          <p:nvSpPr>
            <p:cNvPr id="492" name="Rechteck 491">
              <a:extLst>
                <a:ext uri="{FF2B5EF4-FFF2-40B4-BE49-F238E27FC236}">
                  <a16:creationId xmlns:a16="http://schemas.microsoft.com/office/drawing/2014/main" id="{0267AE0E-997C-41AB-9676-D1C921DCA4D2}"/>
                </a:ext>
              </a:extLst>
            </p:cNvPr>
            <p:cNvSpPr/>
            <p:nvPr/>
          </p:nvSpPr>
          <p:spPr>
            <a:xfrm>
              <a:off x="2975612" y="2298720"/>
              <a:ext cx="434529" cy="3357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724</a:t>
              </a:r>
            </a:p>
          </p:txBody>
        </p:sp>
        <p:sp>
          <p:nvSpPr>
            <p:cNvPr id="495" name="Rechteck 494">
              <a:extLst>
                <a:ext uri="{FF2B5EF4-FFF2-40B4-BE49-F238E27FC236}">
                  <a16:creationId xmlns:a16="http://schemas.microsoft.com/office/drawing/2014/main" id="{9FD18D57-18E2-4F4D-A3C8-33A14E42464A}"/>
                </a:ext>
              </a:extLst>
            </p:cNvPr>
            <p:cNvSpPr/>
            <p:nvPr/>
          </p:nvSpPr>
          <p:spPr>
            <a:xfrm>
              <a:off x="1559404" y="2662433"/>
              <a:ext cx="434529" cy="3357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101</a:t>
              </a:r>
            </a:p>
          </p:txBody>
        </p:sp>
        <p:sp>
          <p:nvSpPr>
            <p:cNvPr id="496" name="Rechteck 495">
              <a:extLst>
                <a:ext uri="{FF2B5EF4-FFF2-40B4-BE49-F238E27FC236}">
                  <a16:creationId xmlns:a16="http://schemas.microsoft.com/office/drawing/2014/main" id="{F4F59FC3-EA76-4569-B1EE-B7C672AB4A5B}"/>
                </a:ext>
              </a:extLst>
            </p:cNvPr>
            <p:cNvSpPr/>
            <p:nvPr/>
          </p:nvSpPr>
          <p:spPr>
            <a:xfrm>
              <a:off x="2030156" y="2662433"/>
              <a:ext cx="434529" cy="3357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312</a:t>
              </a:r>
            </a:p>
          </p:txBody>
        </p:sp>
        <p:sp>
          <p:nvSpPr>
            <p:cNvPr id="497" name="Rechteck 496">
              <a:extLst>
                <a:ext uri="{FF2B5EF4-FFF2-40B4-BE49-F238E27FC236}">
                  <a16:creationId xmlns:a16="http://schemas.microsoft.com/office/drawing/2014/main" id="{9346B47D-6C04-40F2-B0BE-C6F8E443F7AF}"/>
                </a:ext>
              </a:extLst>
            </p:cNvPr>
            <p:cNvSpPr/>
            <p:nvPr/>
          </p:nvSpPr>
          <p:spPr>
            <a:xfrm>
              <a:off x="2501585" y="2662433"/>
              <a:ext cx="434529" cy="3357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225</a:t>
              </a:r>
            </a:p>
          </p:txBody>
        </p:sp>
        <p:sp>
          <p:nvSpPr>
            <p:cNvPr id="498" name="Rechteck 497">
              <a:extLst>
                <a:ext uri="{FF2B5EF4-FFF2-40B4-BE49-F238E27FC236}">
                  <a16:creationId xmlns:a16="http://schemas.microsoft.com/office/drawing/2014/main" id="{9EF6405F-7C2A-4791-9A7A-042FF976F20A}"/>
                </a:ext>
              </a:extLst>
            </p:cNvPr>
            <p:cNvSpPr/>
            <p:nvPr/>
          </p:nvSpPr>
          <p:spPr>
            <a:xfrm>
              <a:off x="2972338" y="2662433"/>
              <a:ext cx="434529" cy="3357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912</a:t>
              </a:r>
            </a:p>
          </p:txBody>
        </p:sp>
        <p:sp>
          <p:nvSpPr>
            <p:cNvPr id="500" name="Rechteck 499">
              <a:extLst>
                <a:ext uri="{FF2B5EF4-FFF2-40B4-BE49-F238E27FC236}">
                  <a16:creationId xmlns:a16="http://schemas.microsoft.com/office/drawing/2014/main" id="{66825891-C0EE-41E5-A0C8-3E72532205D7}"/>
                </a:ext>
              </a:extLst>
            </p:cNvPr>
            <p:cNvSpPr/>
            <p:nvPr/>
          </p:nvSpPr>
          <p:spPr>
            <a:xfrm>
              <a:off x="1559404" y="3026146"/>
              <a:ext cx="434529" cy="3357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101</a:t>
              </a:r>
            </a:p>
          </p:txBody>
        </p:sp>
        <p:sp>
          <p:nvSpPr>
            <p:cNvPr id="501" name="Rechteck 500">
              <a:extLst>
                <a:ext uri="{FF2B5EF4-FFF2-40B4-BE49-F238E27FC236}">
                  <a16:creationId xmlns:a16="http://schemas.microsoft.com/office/drawing/2014/main" id="{D10EC012-FE95-4C5C-948D-89FDF3D550CA}"/>
                </a:ext>
              </a:extLst>
            </p:cNvPr>
            <p:cNvSpPr/>
            <p:nvPr/>
          </p:nvSpPr>
          <p:spPr>
            <a:xfrm>
              <a:off x="2030156" y="3026146"/>
              <a:ext cx="434529" cy="3357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521</a:t>
              </a:r>
            </a:p>
          </p:txBody>
        </p:sp>
        <p:sp>
          <p:nvSpPr>
            <p:cNvPr id="502" name="Rechteck 501">
              <a:extLst>
                <a:ext uri="{FF2B5EF4-FFF2-40B4-BE49-F238E27FC236}">
                  <a16:creationId xmlns:a16="http://schemas.microsoft.com/office/drawing/2014/main" id="{E4F8AD18-60E0-4B9F-ACF4-5A2331CE5C4B}"/>
                </a:ext>
              </a:extLst>
            </p:cNvPr>
            <p:cNvSpPr/>
            <p:nvPr/>
          </p:nvSpPr>
          <p:spPr>
            <a:xfrm>
              <a:off x="2501585" y="3026146"/>
              <a:ext cx="434529" cy="3357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662</a:t>
              </a:r>
            </a:p>
          </p:txBody>
        </p:sp>
        <p:sp>
          <p:nvSpPr>
            <p:cNvPr id="503" name="Rechteck 502">
              <a:extLst>
                <a:ext uri="{FF2B5EF4-FFF2-40B4-BE49-F238E27FC236}">
                  <a16:creationId xmlns:a16="http://schemas.microsoft.com/office/drawing/2014/main" id="{3B4392BF-972C-4CC9-A472-7569682F3B7A}"/>
                </a:ext>
              </a:extLst>
            </p:cNvPr>
            <p:cNvSpPr/>
            <p:nvPr/>
          </p:nvSpPr>
          <p:spPr>
            <a:xfrm>
              <a:off x="2972338" y="3026146"/>
              <a:ext cx="434529" cy="3357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123</a:t>
              </a:r>
            </a:p>
          </p:txBody>
        </p:sp>
        <p:sp>
          <p:nvSpPr>
            <p:cNvPr id="505" name="Rechteck 504">
              <a:extLst>
                <a:ext uri="{FF2B5EF4-FFF2-40B4-BE49-F238E27FC236}">
                  <a16:creationId xmlns:a16="http://schemas.microsoft.com/office/drawing/2014/main" id="{0D8E9169-892F-4C8C-A347-1F44A37F46B6}"/>
                </a:ext>
              </a:extLst>
            </p:cNvPr>
            <p:cNvSpPr/>
            <p:nvPr/>
          </p:nvSpPr>
          <p:spPr>
            <a:xfrm>
              <a:off x="1559404" y="3985080"/>
              <a:ext cx="434529" cy="3357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101</a:t>
              </a:r>
            </a:p>
          </p:txBody>
        </p:sp>
        <p:sp>
          <p:nvSpPr>
            <p:cNvPr id="506" name="Rechteck 505">
              <a:extLst>
                <a:ext uri="{FF2B5EF4-FFF2-40B4-BE49-F238E27FC236}">
                  <a16:creationId xmlns:a16="http://schemas.microsoft.com/office/drawing/2014/main" id="{8BFC3D8B-5D46-44FD-A079-448BC4614C43}"/>
                </a:ext>
              </a:extLst>
            </p:cNvPr>
            <p:cNvSpPr/>
            <p:nvPr/>
          </p:nvSpPr>
          <p:spPr>
            <a:xfrm>
              <a:off x="2030156" y="3985080"/>
              <a:ext cx="434529" cy="3357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923</a:t>
              </a:r>
            </a:p>
          </p:txBody>
        </p:sp>
        <p:sp>
          <p:nvSpPr>
            <p:cNvPr id="507" name="Rechteck 506">
              <a:extLst>
                <a:ext uri="{FF2B5EF4-FFF2-40B4-BE49-F238E27FC236}">
                  <a16:creationId xmlns:a16="http://schemas.microsoft.com/office/drawing/2014/main" id="{155C307D-5B77-4D9B-B0DD-66C0B73A38FD}"/>
                </a:ext>
              </a:extLst>
            </p:cNvPr>
            <p:cNvSpPr/>
            <p:nvPr/>
          </p:nvSpPr>
          <p:spPr>
            <a:xfrm>
              <a:off x="2501585" y="3985080"/>
              <a:ext cx="434529" cy="3357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344</a:t>
              </a:r>
            </a:p>
          </p:txBody>
        </p:sp>
        <p:sp>
          <p:nvSpPr>
            <p:cNvPr id="508" name="Rechteck 507">
              <a:extLst>
                <a:ext uri="{FF2B5EF4-FFF2-40B4-BE49-F238E27FC236}">
                  <a16:creationId xmlns:a16="http://schemas.microsoft.com/office/drawing/2014/main" id="{154FF511-E5B1-4D5D-A134-616E9DD4B295}"/>
                </a:ext>
              </a:extLst>
            </p:cNvPr>
            <p:cNvSpPr/>
            <p:nvPr/>
          </p:nvSpPr>
          <p:spPr>
            <a:xfrm>
              <a:off x="2972338" y="3985080"/>
              <a:ext cx="434529" cy="3357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711</a:t>
              </a:r>
            </a:p>
          </p:txBody>
        </p:sp>
        <p:sp>
          <p:nvSpPr>
            <p:cNvPr id="510" name="Rechteck 509">
              <a:extLst>
                <a:ext uri="{FF2B5EF4-FFF2-40B4-BE49-F238E27FC236}">
                  <a16:creationId xmlns:a16="http://schemas.microsoft.com/office/drawing/2014/main" id="{48A5FB63-5EBB-4644-B767-B67A94B2FB83}"/>
                </a:ext>
              </a:extLst>
            </p:cNvPr>
            <p:cNvSpPr/>
            <p:nvPr/>
          </p:nvSpPr>
          <p:spPr>
            <a:xfrm>
              <a:off x="3659416" y="2292901"/>
              <a:ext cx="434529" cy="3357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0</a:t>
              </a:r>
            </a:p>
          </p:txBody>
        </p:sp>
        <p:sp>
          <p:nvSpPr>
            <p:cNvPr id="512" name="Rechteck 511">
              <a:extLst>
                <a:ext uri="{FF2B5EF4-FFF2-40B4-BE49-F238E27FC236}">
                  <a16:creationId xmlns:a16="http://schemas.microsoft.com/office/drawing/2014/main" id="{987B8F99-EE7F-42FF-AE76-96D87F2F5873}"/>
                </a:ext>
              </a:extLst>
            </p:cNvPr>
            <p:cNvSpPr/>
            <p:nvPr/>
          </p:nvSpPr>
          <p:spPr>
            <a:xfrm>
              <a:off x="3656142" y="2656614"/>
              <a:ext cx="434529" cy="3357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0</a:t>
              </a:r>
            </a:p>
          </p:txBody>
        </p:sp>
        <p:sp>
          <p:nvSpPr>
            <p:cNvPr id="514" name="Rechteck 513">
              <a:extLst>
                <a:ext uri="{FF2B5EF4-FFF2-40B4-BE49-F238E27FC236}">
                  <a16:creationId xmlns:a16="http://schemas.microsoft.com/office/drawing/2014/main" id="{AAF30EE3-093D-4FDB-8216-FD0E59A6CAF2}"/>
                </a:ext>
              </a:extLst>
            </p:cNvPr>
            <p:cNvSpPr/>
            <p:nvPr/>
          </p:nvSpPr>
          <p:spPr>
            <a:xfrm>
              <a:off x="3656142" y="3020327"/>
              <a:ext cx="434529" cy="3357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0</a:t>
              </a:r>
            </a:p>
          </p:txBody>
        </p:sp>
        <p:sp>
          <p:nvSpPr>
            <p:cNvPr id="516" name="Rechteck 515">
              <a:extLst>
                <a:ext uri="{FF2B5EF4-FFF2-40B4-BE49-F238E27FC236}">
                  <a16:creationId xmlns:a16="http://schemas.microsoft.com/office/drawing/2014/main" id="{7074E8A5-1950-404C-8FA9-FC2E43492AE0}"/>
                </a:ext>
              </a:extLst>
            </p:cNvPr>
            <p:cNvSpPr/>
            <p:nvPr/>
          </p:nvSpPr>
          <p:spPr>
            <a:xfrm>
              <a:off x="3656142" y="3979261"/>
              <a:ext cx="434529" cy="3357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0</a:t>
              </a:r>
            </a:p>
          </p:txBody>
        </p:sp>
        <p:sp>
          <p:nvSpPr>
            <p:cNvPr id="518" name="Textfeld 517">
              <a:extLst>
                <a:ext uri="{FF2B5EF4-FFF2-40B4-BE49-F238E27FC236}">
                  <a16:creationId xmlns:a16="http://schemas.microsoft.com/office/drawing/2014/main" id="{609D3A37-19F5-4E09-BB4A-7B015DE943B6}"/>
                </a:ext>
              </a:extLst>
            </p:cNvPr>
            <p:cNvSpPr txBox="1"/>
            <p:nvPr/>
          </p:nvSpPr>
          <p:spPr>
            <a:xfrm>
              <a:off x="2442512" y="3433730"/>
              <a:ext cx="5318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…</a:t>
              </a:r>
            </a:p>
          </p:txBody>
        </p:sp>
        <p:sp>
          <p:nvSpPr>
            <p:cNvPr id="520" name="Textfeld 519">
              <a:extLst>
                <a:ext uri="{FF2B5EF4-FFF2-40B4-BE49-F238E27FC236}">
                  <a16:creationId xmlns:a16="http://schemas.microsoft.com/office/drawing/2014/main" id="{36CD3597-B6DC-4F4B-B3D6-633E00A5A7FE}"/>
                </a:ext>
              </a:extLst>
            </p:cNvPr>
            <p:cNvSpPr txBox="1"/>
            <p:nvPr/>
          </p:nvSpPr>
          <p:spPr>
            <a:xfrm>
              <a:off x="3365094" y="2847436"/>
              <a:ext cx="5318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933333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418866F5-6B24-419B-80D6-65D1BB06164E}"/>
              </a:ext>
            </a:extLst>
          </p:cNvPr>
          <p:cNvGrpSpPr/>
          <p:nvPr/>
        </p:nvGrpSpPr>
        <p:grpSpPr>
          <a:xfrm>
            <a:off x="3878588" y="1795118"/>
            <a:ext cx="3009547" cy="2903437"/>
            <a:chOff x="4074531" y="712767"/>
            <a:chExt cx="3009547" cy="290343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8" name="Textfeld 537">
                  <a:extLst>
                    <a:ext uri="{FF2B5EF4-FFF2-40B4-BE49-F238E27FC236}">
                      <a16:creationId xmlns:a16="http://schemas.microsoft.com/office/drawing/2014/main" id="{7F705BC8-EEF6-43B5-AE78-84FEDAB95FB4}"/>
                    </a:ext>
                  </a:extLst>
                </p:cNvPr>
                <p:cNvSpPr txBox="1"/>
                <p:nvPr/>
              </p:nvSpPr>
              <p:spPr>
                <a:xfrm rot="16200000">
                  <a:off x="3383252" y="2514274"/>
                  <a:ext cx="1721112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6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600" i="1" dirty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de-DE" sz="1600" i="1" dirty="0" smtClean="0">
                                <a:latin typeface="Cambria Math" panose="02040503050406030204" pitchFamily="18" charset="0"/>
                              </a:rPr>
                              <m:t>𝑚𝑜𝑑𝑒𝑙</m:t>
                            </m:r>
                          </m:sub>
                        </m:sSub>
                      </m:oMath>
                    </m:oMathPara>
                  </a14:m>
                  <a:endParaRPr lang="de-DE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38" name="Textfeld 537">
                  <a:extLst>
                    <a:ext uri="{FF2B5EF4-FFF2-40B4-BE49-F238E27FC236}">
                      <a16:creationId xmlns:a16="http://schemas.microsoft.com/office/drawing/2014/main" id="{7F705BC8-EEF6-43B5-AE78-84FEDAB95F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3383252" y="2514274"/>
                  <a:ext cx="1721112" cy="338554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94" name="Rechteck 493">
              <a:extLst>
                <a:ext uri="{FF2B5EF4-FFF2-40B4-BE49-F238E27FC236}">
                  <a16:creationId xmlns:a16="http://schemas.microsoft.com/office/drawing/2014/main" id="{C4AA346B-24F0-46A0-B427-D1737A99700F}"/>
                </a:ext>
              </a:extLst>
            </p:cNvPr>
            <p:cNvSpPr/>
            <p:nvPr/>
          </p:nvSpPr>
          <p:spPr>
            <a:xfrm>
              <a:off x="4453750" y="712767"/>
              <a:ext cx="345233" cy="30791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e-DE" sz="1050" dirty="0"/>
                <a:t>[CLS]</a:t>
              </a:r>
            </a:p>
          </p:txBody>
        </p:sp>
        <p:sp>
          <p:nvSpPr>
            <p:cNvPr id="499" name="Rechteck 498">
              <a:extLst>
                <a:ext uri="{FF2B5EF4-FFF2-40B4-BE49-F238E27FC236}">
                  <a16:creationId xmlns:a16="http://schemas.microsoft.com/office/drawing/2014/main" id="{7AFC76D6-7C41-478C-BC8A-8FD43986CF00}"/>
                </a:ext>
              </a:extLst>
            </p:cNvPr>
            <p:cNvSpPr/>
            <p:nvPr/>
          </p:nvSpPr>
          <p:spPr>
            <a:xfrm>
              <a:off x="4896476" y="712767"/>
              <a:ext cx="345233" cy="30791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e-DE" sz="1050" dirty="0" err="1"/>
                <a:t>My</a:t>
              </a:r>
              <a:endParaRPr lang="de-DE" sz="1050" dirty="0"/>
            </a:p>
          </p:txBody>
        </p:sp>
        <p:sp>
          <p:nvSpPr>
            <p:cNvPr id="504" name="Rechteck 503">
              <a:extLst>
                <a:ext uri="{FF2B5EF4-FFF2-40B4-BE49-F238E27FC236}">
                  <a16:creationId xmlns:a16="http://schemas.microsoft.com/office/drawing/2014/main" id="{FDEA8F34-1D2F-4AC3-B47A-06D7950D14CF}"/>
                </a:ext>
              </a:extLst>
            </p:cNvPr>
            <p:cNvSpPr/>
            <p:nvPr/>
          </p:nvSpPr>
          <p:spPr>
            <a:xfrm>
              <a:off x="5339202" y="712767"/>
              <a:ext cx="345233" cy="30791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e-DE" sz="1050" dirty="0" err="1"/>
                <a:t>dog</a:t>
              </a:r>
              <a:endParaRPr lang="de-DE" sz="1050" dirty="0"/>
            </a:p>
          </p:txBody>
        </p:sp>
        <p:sp>
          <p:nvSpPr>
            <p:cNvPr id="509" name="Rechteck 508">
              <a:extLst>
                <a:ext uri="{FF2B5EF4-FFF2-40B4-BE49-F238E27FC236}">
                  <a16:creationId xmlns:a16="http://schemas.microsoft.com/office/drawing/2014/main" id="{4492BB36-3284-497C-8F6A-A577E15A2A3B}"/>
                </a:ext>
              </a:extLst>
            </p:cNvPr>
            <p:cNvSpPr/>
            <p:nvPr/>
          </p:nvSpPr>
          <p:spPr>
            <a:xfrm>
              <a:off x="5781928" y="712767"/>
              <a:ext cx="345233" cy="30791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e-DE" sz="1050" dirty="0" err="1"/>
                <a:t>is</a:t>
              </a:r>
              <a:endParaRPr lang="de-DE" sz="1050" dirty="0"/>
            </a:p>
          </p:txBody>
        </p:sp>
        <p:sp>
          <p:nvSpPr>
            <p:cNvPr id="511" name="Rechteck 510">
              <a:extLst>
                <a:ext uri="{FF2B5EF4-FFF2-40B4-BE49-F238E27FC236}">
                  <a16:creationId xmlns:a16="http://schemas.microsoft.com/office/drawing/2014/main" id="{41CE2666-993F-4E43-A60B-F38D9142B708}"/>
                </a:ext>
              </a:extLst>
            </p:cNvPr>
            <p:cNvSpPr/>
            <p:nvPr/>
          </p:nvSpPr>
          <p:spPr>
            <a:xfrm>
              <a:off x="6224654" y="712767"/>
              <a:ext cx="345233" cy="30791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e-DE" sz="1050" dirty="0" err="1"/>
                <a:t>cute</a:t>
              </a:r>
              <a:endParaRPr lang="de-DE" sz="1050" dirty="0"/>
            </a:p>
          </p:txBody>
        </p:sp>
        <p:sp>
          <p:nvSpPr>
            <p:cNvPr id="513" name="Rechteck 512">
              <a:extLst>
                <a:ext uri="{FF2B5EF4-FFF2-40B4-BE49-F238E27FC236}">
                  <a16:creationId xmlns:a16="http://schemas.microsoft.com/office/drawing/2014/main" id="{8BC6EA72-D0EC-43A3-B80A-0891047B9BD5}"/>
                </a:ext>
              </a:extLst>
            </p:cNvPr>
            <p:cNvSpPr/>
            <p:nvPr/>
          </p:nvSpPr>
          <p:spPr>
            <a:xfrm>
              <a:off x="6667380" y="712767"/>
              <a:ext cx="345233" cy="30791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e-DE" sz="1050" dirty="0"/>
                <a:t>[SEP]</a:t>
              </a:r>
            </a:p>
          </p:txBody>
        </p:sp>
        <p:sp>
          <p:nvSpPr>
            <p:cNvPr id="524" name="Rechteck 523">
              <a:extLst>
                <a:ext uri="{FF2B5EF4-FFF2-40B4-BE49-F238E27FC236}">
                  <a16:creationId xmlns:a16="http://schemas.microsoft.com/office/drawing/2014/main" id="{EC37C072-92C3-403A-94EA-0826D38821FD}"/>
                </a:ext>
              </a:extLst>
            </p:cNvPr>
            <p:cNvSpPr/>
            <p:nvPr/>
          </p:nvSpPr>
          <p:spPr>
            <a:xfrm>
              <a:off x="4450438" y="1327034"/>
              <a:ext cx="345233" cy="30791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e-DE" sz="1050" dirty="0"/>
                <a:t>101</a:t>
              </a:r>
            </a:p>
          </p:txBody>
        </p:sp>
        <p:sp>
          <p:nvSpPr>
            <p:cNvPr id="525" name="Rechteck 524">
              <a:extLst>
                <a:ext uri="{FF2B5EF4-FFF2-40B4-BE49-F238E27FC236}">
                  <a16:creationId xmlns:a16="http://schemas.microsoft.com/office/drawing/2014/main" id="{52A1CC2D-8B0C-4918-9A3E-D1BBB634CFB0}"/>
                </a:ext>
              </a:extLst>
            </p:cNvPr>
            <p:cNvSpPr/>
            <p:nvPr/>
          </p:nvSpPr>
          <p:spPr>
            <a:xfrm>
              <a:off x="4893164" y="1327034"/>
              <a:ext cx="345233" cy="30791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e-DE" sz="1050" dirty="0"/>
                <a:t>234</a:t>
              </a:r>
            </a:p>
          </p:txBody>
        </p:sp>
        <p:sp>
          <p:nvSpPr>
            <p:cNvPr id="526" name="Rechteck 525">
              <a:extLst>
                <a:ext uri="{FF2B5EF4-FFF2-40B4-BE49-F238E27FC236}">
                  <a16:creationId xmlns:a16="http://schemas.microsoft.com/office/drawing/2014/main" id="{14C78958-D73D-4849-B233-CF8CEDC44EF4}"/>
                </a:ext>
              </a:extLst>
            </p:cNvPr>
            <p:cNvSpPr/>
            <p:nvPr/>
          </p:nvSpPr>
          <p:spPr>
            <a:xfrm>
              <a:off x="5335890" y="1327034"/>
              <a:ext cx="345233" cy="30791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e-DE" sz="1050" dirty="0"/>
                <a:t>126</a:t>
              </a:r>
            </a:p>
          </p:txBody>
        </p:sp>
        <p:sp>
          <p:nvSpPr>
            <p:cNvPr id="527" name="Rechteck 526">
              <a:extLst>
                <a:ext uri="{FF2B5EF4-FFF2-40B4-BE49-F238E27FC236}">
                  <a16:creationId xmlns:a16="http://schemas.microsoft.com/office/drawing/2014/main" id="{F552C1F2-0838-4A34-BEAC-10AF2EE120A2}"/>
                </a:ext>
              </a:extLst>
            </p:cNvPr>
            <p:cNvSpPr/>
            <p:nvPr/>
          </p:nvSpPr>
          <p:spPr>
            <a:xfrm>
              <a:off x="5778616" y="1327034"/>
              <a:ext cx="345233" cy="30791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e-DE" sz="1050" dirty="0"/>
                <a:t>973</a:t>
              </a:r>
            </a:p>
          </p:txBody>
        </p:sp>
        <p:sp>
          <p:nvSpPr>
            <p:cNvPr id="528" name="Rechteck 527">
              <a:extLst>
                <a:ext uri="{FF2B5EF4-FFF2-40B4-BE49-F238E27FC236}">
                  <a16:creationId xmlns:a16="http://schemas.microsoft.com/office/drawing/2014/main" id="{40556879-CD2C-4954-A234-891F8C216CD1}"/>
                </a:ext>
              </a:extLst>
            </p:cNvPr>
            <p:cNvSpPr/>
            <p:nvPr/>
          </p:nvSpPr>
          <p:spPr>
            <a:xfrm>
              <a:off x="6221342" y="1327034"/>
              <a:ext cx="345233" cy="30791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e-DE" sz="1050" dirty="0"/>
                <a:t>182</a:t>
              </a:r>
            </a:p>
          </p:txBody>
        </p:sp>
        <p:sp>
          <p:nvSpPr>
            <p:cNvPr id="529" name="Rechteck 528">
              <a:extLst>
                <a:ext uri="{FF2B5EF4-FFF2-40B4-BE49-F238E27FC236}">
                  <a16:creationId xmlns:a16="http://schemas.microsoft.com/office/drawing/2014/main" id="{290396C9-51D3-425A-932A-0BB5F27AF538}"/>
                </a:ext>
              </a:extLst>
            </p:cNvPr>
            <p:cNvSpPr/>
            <p:nvPr/>
          </p:nvSpPr>
          <p:spPr>
            <a:xfrm>
              <a:off x="6664068" y="1327034"/>
              <a:ext cx="345233" cy="30791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e-DE" sz="1050" dirty="0"/>
                <a:t>102</a:t>
              </a:r>
            </a:p>
          </p:txBody>
        </p:sp>
        <p:sp>
          <p:nvSpPr>
            <p:cNvPr id="535" name="Gleichschenkliges Dreieck 534">
              <a:extLst>
                <a:ext uri="{FF2B5EF4-FFF2-40B4-BE49-F238E27FC236}">
                  <a16:creationId xmlns:a16="http://schemas.microsoft.com/office/drawing/2014/main" id="{9AA26733-BB8A-49C8-8955-ACBD85C060F6}"/>
                </a:ext>
              </a:extLst>
            </p:cNvPr>
            <p:cNvSpPr/>
            <p:nvPr/>
          </p:nvSpPr>
          <p:spPr>
            <a:xfrm rot="10800000">
              <a:off x="4929604" y="1738718"/>
              <a:ext cx="1503037" cy="137651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36" name="Gleichschenkliges Dreieck 535">
              <a:extLst>
                <a:ext uri="{FF2B5EF4-FFF2-40B4-BE49-F238E27FC236}">
                  <a16:creationId xmlns:a16="http://schemas.microsoft.com/office/drawing/2014/main" id="{B9C81DDE-D032-4A2D-895C-E8F81774A8C4}"/>
                </a:ext>
              </a:extLst>
            </p:cNvPr>
            <p:cNvSpPr/>
            <p:nvPr/>
          </p:nvSpPr>
          <p:spPr>
            <a:xfrm rot="10800000">
              <a:off x="5003836" y="1059145"/>
              <a:ext cx="1503037" cy="137651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74" name="Rechteck: abgerundete Ecken 573">
              <a:extLst>
                <a:ext uri="{FF2B5EF4-FFF2-40B4-BE49-F238E27FC236}">
                  <a16:creationId xmlns:a16="http://schemas.microsoft.com/office/drawing/2014/main" id="{E0992DEB-6660-40E0-AC7E-31724AF7D60F}"/>
                </a:ext>
              </a:extLst>
            </p:cNvPr>
            <p:cNvSpPr/>
            <p:nvPr/>
          </p:nvSpPr>
          <p:spPr>
            <a:xfrm>
              <a:off x="4494474" y="2117270"/>
              <a:ext cx="301197" cy="1101791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75" name="Ellipse 574">
              <a:extLst>
                <a:ext uri="{FF2B5EF4-FFF2-40B4-BE49-F238E27FC236}">
                  <a16:creationId xmlns:a16="http://schemas.microsoft.com/office/drawing/2014/main" id="{F00DB3C8-EE0C-41C8-85FC-FF8D20824452}"/>
                </a:ext>
              </a:extLst>
            </p:cNvPr>
            <p:cNvSpPr/>
            <p:nvPr/>
          </p:nvSpPr>
          <p:spPr>
            <a:xfrm>
              <a:off x="4589707" y="2190775"/>
              <a:ext cx="85725" cy="704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76" name="Ellipse 575">
              <a:extLst>
                <a:ext uri="{FF2B5EF4-FFF2-40B4-BE49-F238E27FC236}">
                  <a16:creationId xmlns:a16="http://schemas.microsoft.com/office/drawing/2014/main" id="{402A92B2-3066-4F35-975D-8D3AB442B9F1}"/>
                </a:ext>
              </a:extLst>
            </p:cNvPr>
            <p:cNvSpPr/>
            <p:nvPr/>
          </p:nvSpPr>
          <p:spPr>
            <a:xfrm>
              <a:off x="4589707" y="2315989"/>
              <a:ext cx="85725" cy="704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77" name="Ellipse 576">
              <a:extLst>
                <a:ext uri="{FF2B5EF4-FFF2-40B4-BE49-F238E27FC236}">
                  <a16:creationId xmlns:a16="http://schemas.microsoft.com/office/drawing/2014/main" id="{2322B6CD-4764-4F97-9861-A39FA7E721B4}"/>
                </a:ext>
              </a:extLst>
            </p:cNvPr>
            <p:cNvSpPr/>
            <p:nvPr/>
          </p:nvSpPr>
          <p:spPr>
            <a:xfrm>
              <a:off x="4589707" y="2441204"/>
              <a:ext cx="85725" cy="704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78" name="Ellipse 577">
              <a:extLst>
                <a:ext uri="{FF2B5EF4-FFF2-40B4-BE49-F238E27FC236}">
                  <a16:creationId xmlns:a16="http://schemas.microsoft.com/office/drawing/2014/main" id="{C88BEDC2-9895-49CE-BAFC-69DA3790F23F}"/>
                </a:ext>
              </a:extLst>
            </p:cNvPr>
            <p:cNvSpPr/>
            <p:nvPr/>
          </p:nvSpPr>
          <p:spPr>
            <a:xfrm>
              <a:off x="4589707" y="2779526"/>
              <a:ext cx="85725" cy="704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79" name="Ellipse 578">
              <a:extLst>
                <a:ext uri="{FF2B5EF4-FFF2-40B4-BE49-F238E27FC236}">
                  <a16:creationId xmlns:a16="http://schemas.microsoft.com/office/drawing/2014/main" id="{DDF97089-E889-4252-BFB7-5F2FE7304FDD}"/>
                </a:ext>
              </a:extLst>
            </p:cNvPr>
            <p:cNvSpPr/>
            <p:nvPr/>
          </p:nvSpPr>
          <p:spPr>
            <a:xfrm>
              <a:off x="4589707" y="2904740"/>
              <a:ext cx="85725" cy="704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80" name="Ellipse 579">
              <a:extLst>
                <a:ext uri="{FF2B5EF4-FFF2-40B4-BE49-F238E27FC236}">
                  <a16:creationId xmlns:a16="http://schemas.microsoft.com/office/drawing/2014/main" id="{4B52F34A-369F-4719-95DA-E52D071D2D61}"/>
                </a:ext>
              </a:extLst>
            </p:cNvPr>
            <p:cNvSpPr/>
            <p:nvPr/>
          </p:nvSpPr>
          <p:spPr>
            <a:xfrm>
              <a:off x="4589707" y="3029955"/>
              <a:ext cx="85725" cy="704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" name="Textfeld 3">
              <a:extLst>
                <a:ext uri="{FF2B5EF4-FFF2-40B4-BE49-F238E27FC236}">
                  <a16:creationId xmlns:a16="http://schemas.microsoft.com/office/drawing/2014/main" id="{9A55BFC4-7D65-49B3-BBFC-A7C6DA707066}"/>
                </a:ext>
              </a:extLst>
            </p:cNvPr>
            <p:cNvSpPr txBox="1"/>
            <p:nvPr/>
          </p:nvSpPr>
          <p:spPr>
            <a:xfrm rot="5400000">
              <a:off x="4538439" y="2462353"/>
              <a:ext cx="3079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…</a:t>
              </a:r>
            </a:p>
          </p:txBody>
        </p:sp>
        <p:sp>
          <p:nvSpPr>
            <p:cNvPr id="584" name="Rechteck: abgerundete Ecken 583">
              <a:extLst>
                <a:ext uri="{FF2B5EF4-FFF2-40B4-BE49-F238E27FC236}">
                  <a16:creationId xmlns:a16="http://schemas.microsoft.com/office/drawing/2014/main" id="{64BEB5C3-478E-4ADA-83E6-E867531AA2C3}"/>
                </a:ext>
              </a:extLst>
            </p:cNvPr>
            <p:cNvSpPr/>
            <p:nvPr/>
          </p:nvSpPr>
          <p:spPr>
            <a:xfrm>
              <a:off x="4953304" y="2117270"/>
              <a:ext cx="301197" cy="1101791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85" name="Ellipse 584">
              <a:extLst>
                <a:ext uri="{FF2B5EF4-FFF2-40B4-BE49-F238E27FC236}">
                  <a16:creationId xmlns:a16="http://schemas.microsoft.com/office/drawing/2014/main" id="{01AA2E61-4A4C-4B32-8A69-065578DC6DA4}"/>
                </a:ext>
              </a:extLst>
            </p:cNvPr>
            <p:cNvSpPr/>
            <p:nvPr/>
          </p:nvSpPr>
          <p:spPr>
            <a:xfrm>
              <a:off x="5048537" y="2190775"/>
              <a:ext cx="85725" cy="704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86" name="Ellipse 585">
              <a:extLst>
                <a:ext uri="{FF2B5EF4-FFF2-40B4-BE49-F238E27FC236}">
                  <a16:creationId xmlns:a16="http://schemas.microsoft.com/office/drawing/2014/main" id="{D93057E4-ECBD-4E11-A5C7-BE34FAD524A7}"/>
                </a:ext>
              </a:extLst>
            </p:cNvPr>
            <p:cNvSpPr/>
            <p:nvPr/>
          </p:nvSpPr>
          <p:spPr>
            <a:xfrm>
              <a:off x="5048537" y="2315989"/>
              <a:ext cx="85725" cy="704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87" name="Ellipse 586">
              <a:extLst>
                <a:ext uri="{FF2B5EF4-FFF2-40B4-BE49-F238E27FC236}">
                  <a16:creationId xmlns:a16="http://schemas.microsoft.com/office/drawing/2014/main" id="{9EFB68E9-D67C-487B-861E-DF30D44CD384}"/>
                </a:ext>
              </a:extLst>
            </p:cNvPr>
            <p:cNvSpPr/>
            <p:nvPr/>
          </p:nvSpPr>
          <p:spPr>
            <a:xfrm>
              <a:off x="5048537" y="2441204"/>
              <a:ext cx="85725" cy="704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88" name="Ellipse 587">
              <a:extLst>
                <a:ext uri="{FF2B5EF4-FFF2-40B4-BE49-F238E27FC236}">
                  <a16:creationId xmlns:a16="http://schemas.microsoft.com/office/drawing/2014/main" id="{FD79FF18-9372-420F-B0A6-17A138D66E72}"/>
                </a:ext>
              </a:extLst>
            </p:cNvPr>
            <p:cNvSpPr/>
            <p:nvPr/>
          </p:nvSpPr>
          <p:spPr>
            <a:xfrm>
              <a:off x="5048537" y="2779526"/>
              <a:ext cx="85725" cy="704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89" name="Ellipse 588">
              <a:extLst>
                <a:ext uri="{FF2B5EF4-FFF2-40B4-BE49-F238E27FC236}">
                  <a16:creationId xmlns:a16="http://schemas.microsoft.com/office/drawing/2014/main" id="{04A34273-5FF2-483A-BDD7-677C97BDAA0F}"/>
                </a:ext>
              </a:extLst>
            </p:cNvPr>
            <p:cNvSpPr/>
            <p:nvPr/>
          </p:nvSpPr>
          <p:spPr>
            <a:xfrm>
              <a:off x="5048537" y="2904740"/>
              <a:ext cx="85725" cy="704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90" name="Ellipse 589">
              <a:extLst>
                <a:ext uri="{FF2B5EF4-FFF2-40B4-BE49-F238E27FC236}">
                  <a16:creationId xmlns:a16="http://schemas.microsoft.com/office/drawing/2014/main" id="{B5D6D3DE-CB27-4036-A192-228347FE6C85}"/>
                </a:ext>
              </a:extLst>
            </p:cNvPr>
            <p:cNvSpPr/>
            <p:nvPr/>
          </p:nvSpPr>
          <p:spPr>
            <a:xfrm>
              <a:off x="5048537" y="3029955"/>
              <a:ext cx="85725" cy="704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83" name="Textfeld 582">
              <a:extLst>
                <a:ext uri="{FF2B5EF4-FFF2-40B4-BE49-F238E27FC236}">
                  <a16:creationId xmlns:a16="http://schemas.microsoft.com/office/drawing/2014/main" id="{80CE8C5E-E0DA-4F45-B93D-5CB9B7154AFE}"/>
                </a:ext>
              </a:extLst>
            </p:cNvPr>
            <p:cNvSpPr txBox="1"/>
            <p:nvPr/>
          </p:nvSpPr>
          <p:spPr>
            <a:xfrm rot="5400000">
              <a:off x="4997269" y="2462353"/>
              <a:ext cx="3079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…</a:t>
              </a:r>
            </a:p>
          </p:txBody>
        </p:sp>
        <p:sp>
          <p:nvSpPr>
            <p:cNvPr id="594" name="Rechteck: abgerundete Ecken 593">
              <a:extLst>
                <a:ext uri="{FF2B5EF4-FFF2-40B4-BE49-F238E27FC236}">
                  <a16:creationId xmlns:a16="http://schemas.microsoft.com/office/drawing/2014/main" id="{9A0EFFF3-2815-4D76-86C2-F6E64F5CCC8C}"/>
                </a:ext>
              </a:extLst>
            </p:cNvPr>
            <p:cNvSpPr/>
            <p:nvPr/>
          </p:nvSpPr>
          <p:spPr>
            <a:xfrm>
              <a:off x="5378584" y="2121078"/>
              <a:ext cx="301197" cy="1101791"/>
            </a:xfrm>
            <a:prstGeom prst="round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95" name="Ellipse 594">
              <a:extLst>
                <a:ext uri="{FF2B5EF4-FFF2-40B4-BE49-F238E27FC236}">
                  <a16:creationId xmlns:a16="http://schemas.microsoft.com/office/drawing/2014/main" id="{5F1C6083-A304-4CC4-ABAF-61D992C8A167}"/>
                </a:ext>
              </a:extLst>
            </p:cNvPr>
            <p:cNvSpPr/>
            <p:nvPr/>
          </p:nvSpPr>
          <p:spPr>
            <a:xfrm>
              <a:off x="5473817" y="2194583"/>
              <a:ext cx="85725" cy="704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96" name="Ellipse 595">
              <a:extLst>
                <a:ext uri="{FF2B5EF4-FFF2-40B4-BE49-F238E27FC236}">
                  <a16:creationId xmlns:a16="http://schemas.microsoft.com/office/drawing/2014/main" id="{BA856928-F55B-4534-83B8-FFBD310A3FE8}"/>
                </a:ext>
              </a:extLst>
            </p:cNvPr>
            <p:cNvSpPr/>
            <p:nvPr/>
          </p:nvSpPr>
          <p:spPr>
            <a:xfrm>
              <a:off x="5473817" y="2319797"/>
              <a:ext cx="85725" cy="704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97" name="Ellipse 596">
              <a:extLst>
                <a:ext uri="{FF2B5EF4-FFF2-40B4-BE49-F238E27FC236}">
                  <a16:creationId xmlns:a16="http://schemas.microsoft.com/office/drawing/2014/main" id="{F4A551ED-AF37-4CE1-B7CC-FB09DFAA16B8}"/>
                </a:ext>
              </a:extLst>
            </p:cNvPr>
            <p:cNvSpPr/>
            <p:nvPr/>
          </p:nvSpPr>
          <p:spPr>
            <a:xfrm>
              <a:off x="5473817" y="2445012"/>
              <a:ext cx="85725" cy="704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98" name="Ellipse 597">
              <a:extLst>
                <a:ext uri="{FF2B5EF4-FFF2-40B4-BE49-F238E27FC236}">
                  <a16:creationId xmlns:a16="http://schemas.microsoft.com/office/drawing/2014/main" id="{B6D1A523-63BB-4F94-84A1-8C646C060604}"/>
                </a:ext>
              </a:extLst>
            </p:cNvPr>
            <p:cNvSpPr/>
            <p:nvPr/>
          </p:nvSpPr>
          <p:spPr>
            <a:xfrm>
              <a:off x="5473817" y="2783334"/>
              <a:ext cx="85725" cy="704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99" name="Ellipse 598">
              <a:extLst>
                <a:ext uri="{FF2B5EF4-FFF2-40B4-BE49-F238E27FC236}">
                  <a16:creationId xmlns:a16="http://schemas.microsoft.com/office/drawing/2014/main" id="{49CFB3AF-8340-4A2F-B707-16B12AD0ADC4}"/>
                </a:ext>
              </a:extLst>
            </p:cNvPr>
            <p:cNvSpPr/>
            <p:nvPr/>
          </p:nvSpPr>
          <p:spPr>
            <a:xfrm>
              <a:off x="5473817" y="2908548"/>
              <a:ext cx="85725" cy="704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00" name="Ellipse 599">
              <a:extLst>
                <a:ext uri="{FF2B5EF4-FFF2-40B4-BE49-F238E27FC236}">
                  <a16:creationId xmlns:a16="http://schemas.microsoft.com/office/drawing/2014/main" id="{9D2BC141-64A7-4F75-92EE-B9958EB37D80}"/>
                </a:ext>
              </a:extLst>
            </p:cNvPr>
            <p:cNvSpPr/>
            <p:nvPr/>
          </p:nvSpPr>
          <p:spPr>
            <a:xfrm>
              <a:off x="5473817" y="3033763"/>
              <a:ext cx="85725" cy="704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93" name="Textfeld 592">
              <a:extLst>
                <a:ext uri="{FF2B5EF4-FFF2-40B4-BE49-F238E27FC236}">
                  <a16:creationId xmlns:a16="http://schemas.microsoft.com/office/drawing/2014/main" id="{CF581E4C-D623-4F0D-A114-1CA7CFCF94D8}"/>
                </a:ext>
              </a:extLst>
            </p:cNvPr>
            <p:cNvSpPr txBox="1"/>
            <p:nvPr/>
          </p:nvSpPr>
          <p:spPr>
            <a:xfrm rot="5400000">
              <a:off x="5422549" y="2466161"/>
              <a:ext cx="3079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…</a:t>
              </a:r>
            </a:p>
          </p:txBody>
        </p:sp>
        <p:sp>
          <p:nvSpPr>
            <p:cNvPr id="614" name="Rechteck: abgerundete Ecken 613">
              <a:extLst>
                <a:ext uri="{FF2B5EF4-FFF2-40B4-BE49-F238E27FC236}">
                  <a16:creationId xmlns:a16="http://schemas.microsoft.com/office/drawing/2014/main" id="{2D0ADE6D-8763-4A35-A60D-9C4D09260721}"/>
                </a:ext>
              </a:extLst>
            </p:cNvPr>
            <p:cNvSpPr/>
            <p:nvPr/>
          </p:nvSpPr>
          <p:spPr>
            <a:xfrm>
              <a:off x="5817382" y="2113462"/>
              <a:ext cx="301197" cy="1101791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15" name="Ellipse 614">
              <a:extLst>
                <a:ext uri="{FF2B5EF4-FFF2-40B4-BE49-F238E27FC236}">
                  <a16:creationId xmlns:a16="http://schemas.microsoft.com/office/drawing/2014/main" id="{E7B25C6E-2FB8-4AED-8A68-7BC6F98BE0A1}"/>
                </a:ext>
              </a:extLst>
            </p:cNvPr>
            <p:cNvSpPr/>
            <p:nvPr/>
          </p:nvSpPr>
          <p:spPr>
            <a:xfrm>
              <a:off x="5912615" y="2186967"/>
              <a:ext cx="85725" cy="704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16" name="Ellipse 615">
              <a:extLst>
                <a:ext uri="{FF2B5EF4-FFF2-40B4-BE49-F238E27FC236}">
                  <a16:creationId xmlns:a16="http://schemas.microsoft.com/office/drawing/2014/main" id="{87133473-60BD-4B37-A706-21E0F6259C28}"/>
                </a:ext>
              </a:extLst>
            </p:cNvPr>
            <p:cNvSpPr/>
            <p:nvPr/>
          </p:nvSpPr>
          <p:spPr>
            <a:xfrm>
              <a:off x="5912615" y="2312181"/>
              <a:ext cx="85725" cy="704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17" name="Ellipse 616">
              <a:extLst>
                <a:ext uri="{FF2B5EF4-FFF2-40B4-BE49-F238E27FC236}">
                  <a16:creationId xmlns:a16="http://schemas.microsoft.com/office/drawing/2014/main" id="{C7B1D64C-7909-4359-9816-A71F202A7CFD}"/>
                </a:ext>
              </a:extLst>
            </p:cNvPr>
            <p:cNvSpPr/>
            <p:nvPr/>
          </p:nvSpPr>
          <p:spPr>
            <a:xfrm>
              <a:off x="5912615" y="2437396"/>
              <a:ext cx="85725" cy="704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18" name="Ellipse 617">
              <a:extLst>
                <a:ext uri="{FF2B5EF4-FFF2-40B4-BE49-F238E27FC236}">
                  <a16:creationId xmlns:a16="http://schemas.microsoft.com/office/drawing/2014/main" id="{B3481742-7C2F-4822-B4B5-18E2BCF13AA0}"/>
                </a:ext>
              </a:extLst>
            </p:cNvPr>
            <p:cNvSpPr/>
            <p:nvPr/>
          </p:nvSpPr>
          <p:spPr>
            <a:xfrm>
              <a:off x="5912615" y="2775718"/>
              <a:ext cx="85725" cy="704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19" name="Ellipse 618">
              <a:extLst>
                <a:ext uri="{FF2B5EF4-FFF2-40B4-BE49-F238E27FC236}">
                  <a16:creationId xmlns:a16="http://schemas.microsoft.com/office/drawing/2014/main" id="{DA176D82-0D89-4B7D-A78D-6EAD12D759EB}"/>
                </a:ext>
              </a:extLst>
            </p:cNvPr>
            <p:cNvSpPr/>
            <p:nvPr/>
          </p:nvSpPr>
          <p:spPr>
            <a:xfrm>
              <a:off x="5912615" y="2900932"/>
              <a:ext cx="85725" cy="704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20" name="Ellipse 619">
              <a:extLst>
                <a:ext uri="{FF2B5EF4-FFF2-40B4-BE49-F238E27FC236}">
                  <a16:creationId xmlns:a16="http://schemas.microsoft.com/office/drawing/2014/main" id="{956DCB03-DC90-41BE-9918-07F8993D21BA}"/>
                </a:ext>
              </a:extLst>
            </p:cNvPr>
            <p:cNvSpPr/>
            <p:nvPr/>
          </p:nvSpPr>
          <p:spPr>
            <a:xfrm>
              <a:off x="5912615" y="3026147"/>
              <a:ext cx="85725" cy="704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13" name="Textfeld 612">
              <a:extLst>
                <a:ext uri="{FF2B5EF4-FFF2-40B4-BE49-F238E27FC236}">
                  <a16:creationId xmlns:a16="http://schemas.microsoft.com/office/drawing/2014/main" id="{3C3E66EC-3518-4E09-8A4F-400E7079D097}"/>
                </a:ext>
              </a:extLst>
            </p:cNvPr>
            <p:cNvSpPr txBox="1"/>
            <p:nvPr/>
          </p:nvSpPr>
          <p:spPr>
            <a:xfrm rot="5400000">
              <a:off x="5861347" y="2458545"/>
              <a:ext cx="3079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…</a:t>
              </a:r>
            </a:p>
          </p:txBody>
        </p:sp>
        <p:sp>
          <p:nvSpPr>
            <p:cNvPr id="624" name="Rechteck: abgerundete Ecken 623">
              <a:extLst>
                <a:ext uri="{FF2B5EF4-FFF2-40B4-BE49-F238E27FC236}">
                  <a16:creationId xmlns:a16="http://schemas.microsoft.com/office/drawing/2014/main" id="{AA50546C-91B3-4A55-B68E-5D5830D5EE21}"/>
                </a:ext>
              </a:extLst>
            </p:cNvPr>
            <p:cNvSpPr/>
            <p:nvPr/>
          </p:nvSpPr>
          <p:spPr>
            <a:xfrm>
              <a:off x="6276212" y="2113462"/>
              <a:ext cx="301197" cy="1101791"/>
            </a:xfrm>
            <a:prstGeom prst="round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25" name="Ellipse 624">
              <a:extLst>
                <a:ext uri="{FF2B5EF4-FFF2-40B4-BE49-F238E27FC236}">
                  <a16:creationId xmlns:a16="http://schemas.microsoft.com/office/drawing/2014/main" id="{C311794C-52EF-41FA-955D-533D99F721DC}"/>
                </a:ext>
              </a:extLst>
            </p:cNvPr>
            <p:cNvSpPr/>
            <p:nvPr/>
          </p:nvSpPr>
          <p:spPr>
            <a:xfrm>
              <a:off x="6371445" y="2186967"/>
              <a:ext cx="85725" cy="704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26" name="Ellipse 625">
              <a:extLst>
                <a:ext uri="{FF2B5EF4-FFF2-40B4-BE49-F238E27FC236}">
                  <a16:creationId xmlns:a16="http://schemas.microsoft.com/office/drawing/2014/main" id="{6F322F6A-F924-4239-98EB-E41237906699}"/>
                </a:ext>
              </a:extLst>
            </p:cNvPr>
            <p:cNvSpPr/>
            <p:nvPr/>
          </p:nvSpPr>
          <p:spPr>
            <a:xfrm>
              <a:off x="6371445" y="2312181"/>
              <a:ext cx="85725" cy="704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27" name="Ellipse 626">
              <a:extLst>
                <a:ext uri="{FF2B5EF4-FFF2-40B4-BE49-F238E27FC236}">
                  <a16:creationId xmlns:a16="http://schemas.microsoft.com/office/drawing/2014/main" id="{5BFB8E6E-4AC2-4040-B008-833A47BE24E5}"/>
                </a:ext>
              </a:extLst>
            </p:cNvPr>
            <p:cNvSpPr/>
            <p:nvPr/>
          </p:nvSpPr>
          <p:spPr>
            <a:xfrm>
              <a:off x="6371445" y="2437396"/>
              <a:ext cx="85725" cy="704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28" name="Ellipse 627">
              <a:extLst>
                <a:ext uri="{FF2B5EF4-FFF2-40B4-BE49-F238E27FC236}">
                  <a16:creationId xmlns:a16="http://schemas.microsoft.com/office/drawing/2014/main" id="{898B3E7A-A0C3-4EC3-B62B-BB01D741B5C0}"/>
                </a:ext>
              </a:extLst>
            </p:cNvPr>
            <p:cNvSpPr/>
            <p:nvPr/>
          </p:nvSpPr>
          <p:spPr>
            <a:xfrm>
              <a:off x="6371445" y="2775718"/>
              <a:ext cx="85725" cy="704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29" name="Ellipse 628">
              <a:extLst>
                <a:ext uri="{FF2B5EF4-FFF2-40B4-BE49-F238E27FC236}">
                  <a16:creationId xmlns:a16="http://schemas.microsoft.com/office/drawing/2014/main" id="{8A36247D-C106-4BEA-8D54-E447892F4FAA}"/>
                </a:ext>
              </a:extLst>
            </p:cNvPr>
            <p:cNvSpPr/>
            <p:nvPr/>
          </p:nvSpPr>
          <p:spPr>
            <a:xfrm>
              <a:off x="6371445" y="2900932"/>
              <a:ext cx="85725" cy="704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30" name="Ellipse 629">
              <a:extLst>
                <a:ext uri="{FF2B5EF4-FFF2-40B4-BE49-F238E27FC236}">
                  <a16:creationId xmlns:a16="http://schemas.microsoft.com/office/drawing/2014/main" id="{2ACCAF39-E803-4B37-B8FB-BA7B171178F4}"/>
                </a:ext>
              </a:extLst>
            </p:cNvPr>
            <p:cNvSpPr/>
            <p:nvPr/>
          </p:nvSpPr>
          <p:spPr>
            <a:xfrm>
              <a:off x="6371445" y="3026147"/>
              <a:ext cx="85725" cy="704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23" name="Textfeld 622">
              <a:extLst>
                <a:ext uri="{FF2B5EF4-FFF2-40B4-BE49-F238E27FC236}">
                  <a16:creationId xmlns:a16="http://schemas.microsoft.com/office/drawing/2014/main" id="{D04EB119-985E-4E09-AB06-B242CB238ECF}"/>
                </a:ext>
              </a:extLst>
            </p:cNvPr>
            <p:cNvSpPr txBox="1"/>
            <p:nvPr/>
          </p:nvSpPr>
          <p:spPr>
            <a:xfrm rot="5400000">
              <a:off x="6320177" y="2458545"/>
              <a:ext cx="3079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…</a:t>
              </a:r>
            </a:p>
          </p:txBody>
        </p:sp>
        <p:sp>
          <p:nvSpPr>
            <p:cNvPr id="634" name="Rechteck: abgerundete Ecken 633">
              <a:extLst>
                <a:ext uri="{FF2B5EF4-FFF2-40B4-BE49-F238E27FC236}">
                  <a16:creationId xmlns:a16="http://schemas.microsoft.com/office/drawing/2014/main" id="{ED07951B-3ECD-4CC5-ADF2-691721430987}"/>
                </a:ext>
              </a:extLst>
            </p:cNvPr>
            <p:cNvSpPr/>
            <p:nvPr/>
          </p:nvSpPr>
          <p:spPr>
            <a:xfrm>
              <a:off x="6701492" y="2117270"/>
              <a:ext cx="301197" cy="1101791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35" name="Ellipse 634">
              <a:extLst>
                <a:ext uri="{FF2B5EF4-FFF2-40B4-BE49-F238E27FC236}">
                  <a16:creationId xmlns:a16="http://schemas.microsoft.com/office/drawing/2014/main" id="{F52C7554-7BA5-47BB-9CB8-2CC1AA2E4979}"/>
                </a:ext>
              </a:extLst>
            </p:cNvPr>
            <p:cNvSpPr/>
            <p:nvPr/>
          </p:nvSpPr>
          <p:spPr>
            <a:xfrm>
              <a:off x="6796725" y="2190775"/>
              <a:ext cx="85725" cy="704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36" name="Ellipse 635">
              <a:extLst>
                <a:ext uri="{FF2B5EF4-FFF2-40B4-BE49-F238E27FC236}">
                  <a16:creationId xmlns:a16="http://schemas.microsoft.com/office/drawing/2014/main" id="{2CAE6D96-C0D6-40EF-BF6F-5ECE536DA603}"/>
                </a:ext>
              </a:extLst>
            </p:cNvPr>
            <p:cNvSpPr/>
            <p:nvPr/>
          </p:nvSpPr>
          <p:spPr>
            <a:xfrm>
              <a:off x="6796725" y="2315989"/>
              <a:ext cx="85725" cy="704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37" name="Ellipse 636">
              <a:extLst>
                <a:ext uri="{FF2B5EF4-FFF2-40B4-BE49-F238E27FC236}">
                  <a16:creationId xmlns:a16="http://schemas.microsoft.com/office/drawing/2014/main" id="{82E1BAD8-F7EC-4B50-8852-9DB993D2CCAD}"/>
                </a:ext>
              </a:extLst>
            </p:cNvPr>
            <p:cNvSpPr/>
            <p:nvPr/>
          </p:nvSpPr>
          <p:spPr>
            <a:xfrm>
              <a:off x="6796725" y="2441204"/>
              <a:ext cx="85725" cy="704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38" name="Ellipse 637">
              <a:extLst>
                <a:ext uri="{FF2B5EF4-FFF2-40B4-BE49-F238E27FC236}">
                  <a16:creationId xmlns:a16="http://schemas.microsoft.com/office/drawing/2014/main" id="{95F51A21-2B3D-47F3-89D1-335AE1E3B802}"/>
                </a:ext>
              </a:extLst>
            </p:cNvPr>
            <p:cNvSpPr/>
            <p:nvPr/>
          </p:nvSpPr>
          <p:spPr>
            <a:xfrm>
              <a:off x="6796725" y="2779526"/>
              <a:ext cx="85725" cy="704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39" name="Ellipse 638">
              <a:extLst>
                <a:ext uri="{FF2B5EF4-FFF2-40B4-BE49-F238E27FC236}">
                  <a16:creationId xmlns:a16="http://schemas.microsoft.com/office/drawing/2014/main" id="{0806B944-2EBF-497A-B8AE-529C7B2EE512}"/>
                </a:ext>
              </a:extLst>
            </p:cNvPr>
            <p:cNvSpPr/>
            <p:nvPr/>
          </p:nvSpPr>
          <p:spPr>
            <a:xfrm>
              <a:off x="6796725" y="2904740"/>
              <a:ext cx="85725" cy="704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40" name="Ellipse 639">
              <a:extLst>
                <a:ext uri="{FF2B5EF4-FFF2-40B4-BE49-F238E27FC236}">
                  <a16:creationId xmlns:a16="http://schemas.microsoft.com/office/drawing/2014/main" id="{E11E00D4-C751-4281-A162-CCFD78799EBD}"/>
                </a:ext>
              </a:extLst>
            </p:cNvPr>
            <p:cNvSpPr/>
            <p:nvPr/>
          </p:nvSpPr>
          <p:spPr>
            <a:xfrm>
              <a:off x="6796725" y="3029955"/>
              <a:ext cx="85725" cy="704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33" name="Textfeld 632">
              <a:extLst>
                <a:ext uri="{FF2B5EF4-FFF2-40B4-BE49-F238E27FC236}">
                  <a16:creationId xmlns:a16="http://schemas.microsoft.com/office/drawing/2014/main" id="{B75FE894-2389-4D9C-8AC3-88FA1D02F0DB}"/>
                </a:ext>
              </a:extLst>
            </p:cNvPr>
            <p:cNvSpPr txBox="1"/>
            <p:nvPr/>
          </p:nvSpPr>
          <p:spPr>
            <a:xfrm rot="5400000">
              <a:off x="6745457" y="2462353"/>
              <a:ext cx="3079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…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1" name="Textfeld 640">
                  <a:extLst>
                    <a:ext uri="{FF2B5EF4-FFF2-40B4-BE49-F238E27FC236}">
                      <a16:creationId xmlns:a16="http://schemas.microsoft.com/office/drawing/2014/main" id="{45C576A4-D569-48E0-A696-A2C4E6444AD1}"/>
                    </a:ext>
                  </a:extLst>
                </p:cNvPr>
                <p:cNvSpPr txBox="1"/>
                <p:nvPr/>
              </p:nvSpPr>
              <p:spPr>
                <a:xfrm>
                  <a:off x="4845463" y="3277650"/>
                  <a:ext cx="1721112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600" b="0" i="1" dirty="0" smtClean="0">
                            <a:latin typeface="Cambria Math" panose="02040503050406030204" pitchFamily="18" charset="0"/>
                          </a:rPr>
                          <m:t>𝑠𝑒𝑞𝑢𝑒𝑛𝑐𝑒</m:t>
                        </m:r>
                        <m:r>
                          <a:rPr lang="de-DE" sz="16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sz="1600" b="0" i="1" dirty="0" smtClean="0">
                            <a:latin typeface="Cambria Math" panose="02040503050406030204" pitchFamily="18" charset="0"/>
                          </a:rPr>
                          <m:t>𝑙𝑒𝑛𝑔𝑡h</m:t>
                        </m:r>
                      </m:oMath>
                    </m:oMathPara>
                  </a14:m>
                  <a:endParaRPr lang="de-DE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41" name="Textfeld 640">
                  <a:extLst>
                    <a:ext uri="{FF2B5EF4-FFF2-40B4-BE49-F238E27FC236}">
                      <a16:creationId xmlns:a16="http://schemas.microsoft.com/office/drawing/2014/main" id="{45C576A4-D569-48E0-A696-A2C4E6444A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45463" y="3277650"/>
                  <a:ext cx="1721112" cy="338554"/>
                </a:xfrm>
                <a:prstGeom prst="rect">
                  <a:avLst/>
                </a:prstGeom>
                <a:blipFill>
                  <a:blip r:embed="rId3"/>
                  <a:stretch>
                    <a:fillRect b="-8929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42" name="Gruppieren 641">
            <a:extLst>
              <a:ext uri="{FF2B5EF4-FFF2-40B4-BE49-F238E27FC236}">
                <a16:creationId xmlns:a16="http://schemas.microsoft.com/office/drawing/2014/main" id="{3FC2BC05-C070-4F43-9D6F-29A0F0200511}"/>
              </a:ext>
            </a:extLst>
          </p:cNvPr>
          <p:cNvGrpSpPr/>
          <p:nvPr/>
        </p:nvGrpSpPr>
        <p:grpSpPr>
          <a:xfrm>
            <a:off x="7336131" y="2331323"/>
            <a:ext cx="3009547" cy="3137430"/>
            <a:chOff x="3841266" y="2970992"/>
            <a:chExt cx="3009547" cy="336996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3" name="Textfeld 642">
                  <a:extLst>
                    <a:ext uri="{FF2B5EF4-FFF2-40B4-BE49-F238E27FC236}">
                      <a16:creationId xmlns:a16="http://schemas.microsoft.com/office/drawing/2014/main" id="{BA696D27-214C-4599-B1C1-321DC495EB51}"/>
                    </a:ext>
                  </a:extLst>
                </p:cNvPr>
                <p:cNvSpPr txBox="1"/>
                <p:nvPr/>
              </p:nvSpPr>
              <p:spPr>
                <a:xfrm rot="16200000">
                  <a:off x="3149987" y="5211030"/>
                  <a:ext cx="1721112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6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600" i="1" dirty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de-DE" sz="1600" i="1" dirty="0" smtClean="0">
                                <a:latin typeface="Cambria Math" panose="02040503050406030204" pitchFamily="18" charset="0"/>
                              </a:rPr>
                              <m:t>𝑚𝑜𝑑𝑒𝑙</m:t>
                            </m:r>
                          </m:sub>
                        </m:sSub>
                      </m:oMath>
                    </m:oMathPara>
                  </a14:m>
                  <a:endParaRPr lang="de-DE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43" name="Textfeld 642">
                  <a:extLst>
                    <a:ext uri="{FF2B5EF4-FFF2-40B4-BE49-F238E27FC236}">
                      <a16:creationId xmlns:a16="http://schemas.microsoft.com/office/drawing/2014/main" id="{BA696D27-214C-4599-B1C1-321DC495EB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3149987" y="5211030"/>
                  <a:ext cx="1721112" cy="33855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44" name="Rechteck 643">
              <a:extLst>
                <a:ext uri="{FF2B5EF4-FFF2-40B4-BE49-F238E27FC236}">
                  <a16:creationId xmlns:a16="http://schemas.microsoft.com/office/drawing/2014/main" id="{649A89D0-0353-4380-8ADD-D4DDD0D61B44}"/>
                </a:ext>
              </a:extLst>
            </p:cNvPr>
            <p:cNvSpPr/>
            <p:nvPr/>
          </p:nvSpPr>
          <p:spPr>
            <a:xfrm>
              <a:off x="4220485" y="2970992"/>
              <a:ext cx="345233" cy="30791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e-DE" sz="1050" dirty="0"/>
                <a:t>[CLS]</a:t>
              </a:r>
            </a:p>
          </p:txBody>
        </p:sp>
        <p:sp>
          <p:nvSpPr>
            <p:cNvPr id="645" name="Rechteck 644">
              <a:extLst>
                <a:ext uri="{FF2B5EF4-FFF2-40B4-BE49-F238E27FC236}">
                  <a16:creationId xmlns:a16="http://schemas.microsoft.com/office/drawing/2014/main" id="{2B49FDAE-5F84-4FF5-BB98-34B2143B004D}"/>
                </a:ext>
              </a:extLst>
            </p:cNvPr>
            <p:cNvSpPr/>
            <p:nvPr/>
          </p:nvSpPr>
          <p:spPr>
            <a:xfrm>
              <a:off x="4663211" y="2970992"/>
              <a:ext cx="345233" cy="30791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e-DE" sz="1050" dirty="0" err="1"/>
                <a:t>My</a:t>
              </a:r>
              <a:endParaRPr lang="de-DE" sz="1050" dirty="0"/>
            </a:p>
          </p:txBody>
        </p:sp>
        <p:sp>
          <p:nvSpPr>
            <p:cNvPr id="646" name="Rechteck 645">
              <a:extLst>
                <a:ext uri="{FF2B5EF4-FFF2-40B4-BE49-F238E27FC236}">
                  <a16:creationId xmlns:a16="http://schemas.microsoft.com/office/drawing/2014/main" id="{C4D723C5-8B74-42EC-AF10-A5B9C6F8DDAF}"/>
                </a:ext>
              </a:extLst>
            </p:cNvPr>
            <p:cNvSpPr/>
            <p:nvPr/>
          </p:nvSpPr>
          <p:spPr>
            <a:xfrm>
              <a:off x="5105937" y="2970992"/>
              <a:ext cx="345233" cy="30791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e-DE" sz="1050" dirty="0" err="1"/>
                <a:t>dog</a:t>
              </a:r>
              <a:endParaRPr lang="de-DE" sz="1050" dirty="0"/>
            </a:p>
          </p:txBody>
        </p:sp>
        <p:sp>
          <p:nvSpPr>
            <p:cNvPr id="647" name="Rechteck 646">
              <a:extLst>
                <a:ext uri="{FF2B5EF4-FFF2-40B4-BE49-F238E27FC236}">
                  <a16:creationId xmlns:a16="http://schemas.microsoft.com/office/drawing/2014/main" id="{B9B50924-079B-4A23-8DE6-38365F324667}"/>
                </a:ext>
              </a:extLst>
            </p:cNvPr>
            <p:cNvSpPr/>
            <p:nvPr/>
          </p:nvSpPr>
          <p:spPr>
            <a:xfrm>
              <a:off x="5548663" y="2970992"/>
              <a:ext cx="345233" cy="30791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e-DE" sz="1050" dirty="0" err="1"/>
                <a:t>is</a:t>
              </a:r>
              <a:endParaRPr lang="de-DE" sz="1050" dirty="0"/>
            </a:p>
          </p:txBody>
        </p:sp>
        <p:sp>
          <p:nvSpPr>
            <p:cNvPr id="648" name="Rechteck 647">
              <a:extLst>
                <a:ext uri="{FF2B5EF4-FFF2-40B4-BE49-F238E27FC236}">
                  <a16:creationId xmlns:a16="http://schemas.microsoft.com/office/drawing/2014/main" id="{92190533-C921-4933-BE8A-05B31467FA6D}"/>
                </a:ext>
              </a:extLst>
            </p:cNvPr>
            <p:cNvSpPr/>
            <p:nvPr/>
          </p:nvSpPr>
          <p:spPr>
            <a:xfrm>
              <a:off x="5991389" y="2970992"/>
              <a:ext cx="345233" cy="30791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e-DE" sz="1050" dirty="0" err="1"/>
                <a:t>cute</a:t>
              </a:r>
              <a:endParaRPr lang="de-DE" sz="1050" dirty="0"/>
            </a:p>
          </p:txBody>
        </p:sp>
        <p:sp>
          <p:nvSpPr>
            <p:cNvPr id="649" name="Rechteck 648">
              <a:extLst>
                <a:ext uri="{FF2B5EF4-FFF2-40B4-BE49-F238E27FC236}">
                  <a16:creationId xmlns:a16="http://schemas.microsoft.com/office/drawing/2014/main" id="{1AC49BEB-CDFA-4DAA-BA66-BB6218B152C3}"/>
                </a:ext>
              </a:extLst>
            </p:cNvPr>
            <p:cNvSpPr/>
            <p:nvPr/>
          </p:nvSpPr>
          <p:spPr>
            <a:xfrm>
              <a:off x="6434115" y="2970992"/>
              <a:ext cx="345233" cy="30791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e-DE" sz="1050" dirty="0"/>
                <a:t>[SEP]</a:t>
              </a:r>
            </a:p>
          </p:txBody>
        </p:sp>
        <p:sp>
          <p:nvSpPr>
            <p:cNvPr id="650" name="Rechteck 649">
              <a:extLst>
                <a:ext uri="{FF2B5EF4-FFF2-40B4-BE49-F238E27FC236}">
                  <a16:creationId xmlns:a16="http://schemas.microsoft.com/office/drawing/2014/main" id="{F9578414-4A11-4460-AA3E-93BE9D92AA42}"/>
                </a:ext>
              </a:extLst>
            </p:cNvPr>
            <p:cNvSpPr/>
            <p:nvPr/>
          </p:nvSpPr>
          <p:spPr>
            <a:xfrm>
              <a:off x="4217173" y="3585259"/>
              <a:ext cx="345233" cy="30791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e-DE" sz="1050" dirty="0"/>
                <a:t>101</a:t>
              </a:r>
            </a:p>
          </p:txBody>
        </p:sp>
        <p:sp>
          <p:nvSpPr>
            <p:cNvPr id="651" name="Rechteck 650">
              <a:extLst>
                <a:ext uri="{FF2B5EF4-FFF2-40B4-BE49-F238E27FC236}">
                  <a16:creationId xmlns:a16="http://schemas.microsoft.com/office/drawing/2014/main" id="{A647C027-6B9D-40C9-BDE0-D8FD8C947775}"/>
                </a:ext>
              </a:extLst>
            </p:cNvPr>
            <p:cNvSpPr/>
            <p:nvPr/>
          </p:nvSpPr>
          <p:spPr>
            <a:xfrm>
              <a:off x="4659899" y="3585259"/>
              <a:ext cx="345233" cy="30791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e-DE" sz="1050" dirty="0"/>
                <a:t>234</a:t>
              </a:r>
            </a:p>
          </p:txBody>
        </p:sp>
        <p:sp>
          <p:nvSpPr>
            <p:cNvPr id="652" name="Rechteck 651">
              <a:extLst>
                <a:ext uri="{FF2B5EF4-FFF2-40B4-BE49-F238E27FC236}">
                  <a16:creationId xmlns:a16="http://schemas.microsoft.com/office/drawing/2014/main" id="{2F4FA482-689C-4E00-8EA1-F30CE342B48E}"/>
                </a:ext>
              </a:extLst>
            </p:cNvPr>
            <p:cNvSpPr/>
            <p:nvPr/>
          </p:nvSpPr>
          <p:spPr>
            <a:xfrm>
              <a:off x="5102625" y="3585259"/>
              <a:ext cx="345233" cy="30791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e-DE" sz="1050" dirty="0"/>
                <a:t>126</a:t>
              </a:r>
            </a:p>
          </p:txBody>
        </p:sp>
        <p:sp>
          <p:nvSpPr>
            <p:cNvPr id="653" name="Rechteck 652">
              <a:extLst>
                <a:ext uri="{FF2B5EF4-FFF2-40B4-BE49-F238E27FC236}">
                  <a16:creationId xmlns:a16="http://schemas.microsoft.com/office/drawing/2014/main" id="{57DCC4CC-EA30-401A-9FAD-2B614260CE56}"/>
                </a:ext>
              </a:extLst>
            </p:cNvPr>
            <p:cNvSpPr/>
            <p:nvPr/>
          </p:nvSpPr>
          <p:spPr>
            <a:xfrm>
              <a:off x="5545351" y="3585259"/>
              <a:ext cx="345233" cy="30791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e-DE" sz="1050" dirty="0"/>
                <a:t>973</a:t>
              </a:r>
            </a:p>
          </p:txBody>
        </p:sp>
        <p:sp>
          <p:nvSpPr>
            <p:cNvPr id="654" name="Rechteck 653">
              <a:extLst>
                <a:ext uri="{FF2B5EF4-FFF2-40B4-BE49-F238E27FC236}">
                  <a16:creationId xmlns:a16="http://schemas.microsoft.com/office/drawing/2014/main" id="{94A3A73C-D265-40BE-BC7F-5B19C27B1C4A}"/>
                </a:ext>
              </a:extLst>
            </p:cNvPr>
            <p:cNvSpPr/>
            <p:nvPr/>
          </p:nvSpPr>
          <p:spPr>
            <a:xfrm>
              <a:off x="5988077" y="3585259"/>
              <a:ext cx="345233" cy="30791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e-DE" sz="1050" dirty="0"/>
                <a:t>182</a:t>
              </a:r>
            </a:p>
          </p:txBody>
        </p:sp>
        <p:sp>
          <p:nvSpPr>
            <p:cNvPr id="655" name="Rechteck 654">
              <a:extLst>
                <a:ext uri="{FF2B5EF4-FFF2-40B4-BE49-F238E27FC236}">
                  <a16:creationId xmlns:a16="http://schemas.microsoft.com/office/drawing/2014/main" id="{DA1443BD-3065-4F68-BFA5-980A4458E859}"/>
                </a:ext>
              </a:extLst>
            </p:cNvPr>
            <p:cNvSpPr/>
            <p:nvPr/>
          </p:nvSpPr>
          <p:spPr>
            <a:xfrm>
              <a:off x="6430803" y="3585259"/>
              <a:ext cx="345233" cy="30791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e-DE" sz="1050" dirty="0"/>
                <a:t>102</a:t>
              </a:r>
            </a:p>
          </p:txBody>
        </p:sp>
        <p:sp>
          <p:nvSpPr>
            <p:cNvPr id="656" name="Gleichschenkliges Dreieck 655">
              <a:extLst>
                <a:ext uri="{FF2B5EF4-FFF2-40B4-BE49-F238E27FC236}">
                  <a16:creationId xmlns:a16="http://schemas.microsoft.com/office/drawing/2014/main" id="{86BDD7BD-DBCD-4607-9E3A-8F9FF8A9E320}"/>
                </a:ext>
              </a:extLst>
            </p:cNvPr>
            <p:cNvSpPr/>
            <p:nvPr/>
          </p:nvSpPr>
          <p:spPr>
            <a:xfrm rot="10800000">
              <a:off x="5070086" y="3988301"/>
              <a:ext cx="752859" cy="70209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57" name="Gleichschenkliges Dreieck 656">
              <a:extLst>
                <a:ext uri="{FF2B5EF4-FFF2-40B4-BE49-F238E27FC236}">
                  <a16:creationId xmlns:a16="http://schemas.microsoft.com/office/drawing/2014/main" id="{CB50E0A9-3D04-4FB7-9D55-102C9B36B778}"/>
                </a:ext>
              </a:extLst>
            </p:cNvPr>
            <p:cNvSpPr/>
            <p:nvPr/>
          </p:nvSpPr>
          <p:spPr>
            <a:xfrm rot="10800000">
              <a:off x="4770571" y="3317370"/>
              <a:ext cx="1503037" cy="137651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58" name="Rechteck: abgerundete Ecken 657">
              <a:extLst>
                <a:ext uri="{FF2B5EF4-FFF2-40B4-BE49-F238E27FC236}">
                  <a16:creationId xmlns:a16="http://schemas.microsoft.com/office/drawing/2014/main" id="{658E7597-F9B0-46D6-BC54-95D67EB9370C}"/>
                </a:ext>
              </a:extLst>
            </p:cNvPr>
            <p:cNvSpPr/>
            <p:nvPr/>
          </p:nvSpPr>
          <p:spPr>
            <a:xfrm>
              <a:off x="4261209" y="4842025"/>
              <a:ext cx="301197" cy="1101791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59" name="Ellipse 658">
              <a:extLst>
                <a:ext uri="{FF2B5EF4-FFF2-40B4-BE49-F238E27FC236}">
                  <a16:creationId xmlns:a16="http://schemas.microsoft.com/office/drawing/2014/main" id="{7C63753B-0FB1-4B07-B6FA-D3AAB2C63615}"/>
                </a:ext>
              </a:extLst>
            </p:cNvPr>
            <p:cNvSpPr/>
            <p:nvPr/>
          </p:nvSpPr>
          <p:spPr>
            <a:xfrm>
              <a:off x="4356442" y="4915530"/>
              <a:ext cx="85725" cy="704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60" name="Ellipse 659">
              <a:extLst>
                <a:ext uri="{FF2B5EF4-FFF2-40B4-BE49-F238E27FC236}">
                  <a16:creationId xmlns:a16="http://schemas.microsoft.com/office/drawing/2014/main" id="{8C5DA2B0-5D63-40B5-AC18-86DD841556F1}"/>
                </a:ext>
              </a:extLst>
            </p:cNvPr>
            <p:cNvSpPr/>
            <p:nvPr/>
          </p:nvSpPr>
          <p:spPr>
            <a:xfrm>
              <a:off x="4356442" y="5040744"/>
              <a:ext cx="85725" cy="704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61" name="Ellipse 660">
              <a:extLst>
                <a:ext uri="{FF2B5EF4-FFF2-40B4-BE49-F238E27FC236}">
                  <a16:creationId xmlns:a16="http://schemas.microsoft.com/office/drawing/2014/main" id="{E05DA2BC-A322-4930-BD4A-5431B113B8A3}"/>
                </a:ext>
              </a:extLst>
            </p:cNvPr>
            <p:cNvSpPr/>
            <p:nvPr/>
          </p:nvSpPr>
          <p:spPr>
            <a:xfrm>
              <a:off x="4356442" y="5165959"/>
              <a:ext cx="85725" cy="704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62" name="Ellipse 661">
              <a:extLst>
                <a:ext uri="{FF2B5EF4-FFF2-40B4-BE49-F238E27FC236}">
                  <a16:creationId xmlns:a16="http://schemas.microsoft.com/office/drawing/2014/main" id="{87EDA5F6-E08A-4A8B-8C28-17FD9179FFE7}"/>
                </a:ext>
              </a:extLst>
            </p:cNvPr>
            <p:cNvSpPr/>
            <p:nvPr/>
          </p:nvSpPr>
          <p:spPr>
            <a:xfrm>
              <a:off x="4356442" y="5504281"/>
              <a:ext cx="85725" cy="704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63" name="Ellipse 662">
              <a:extLst>
                <a:ext uri="{FF2B5EF4-FFF2-40B4-BE49-F238E27FC236}">
                  <a16:creationId xmlns:a16="http://schemas.microsoft.com/office/drawing/2014/main" id="{C140971B-2F64-46B8-B014-4DF428802E14}"/>
                </a:ext>
              </a:extLst>
            </p:cNvPr>
            <p:cNvSpPr/>
            <p:nvPr/>
          </p:nvSpPr>
          <p:spPr>
            <a:xfrm>
              <a:off x="4356442" y="5629495"/>
              <a:ext cx="85725" cy="704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64" name="Ellipse 663">
              <a:extLst>
                <a:ext uri="{FF2B5EF4-FFF2-40B4-BE49-F238E27FC236}">
                  <a16:creationId xmlns:a16="http://schemas.microsoft.com/office/drawing/2014/main" id="{8A22E7FF-9E26-4473-BE1C-E2C06AC24972}"/>
                </a:ext>
              </a:extLst>
            </p:cNvPr>
            <p:cNvSpPr/>
            <p:nvPr/>
          </p:nvSpPr>
          <p:spPr>
            <a:xfrm>
              <a:off x="4356442" y="5754710"/>
              <a:ext cx="85725" cy="704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65" name="Textfeld 664">
              <a:extLst>
                <a:ext uri="{FF2B5EF4-FFF2-40B4-BE49-F238E27FC236}">
                  <a16:creationId xmlns:a16="http://schemas.microsoft.com/office/drawing/2014/main" id="{AABCE6CA-ACD9-4DFD-8705-A6A2DF5FA738}"/>
                </a:ext>
              </a:extLst>
            </p:cNvPr>
            <p:cNvSpPr txBox="1"/>
            <p:nvPr/>
          </p:nvSpPr>
          <p:spPr>
            <a:xfrm rot="5400000">
              <a:off x="4305174" y="5187108"/>
              <a:ext cx="3079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…</a:t>
              </a:r>
            </a:p>
          </p:txBody>
        </p:sp>
        <p:sp>
          <p:nvSpPr>
            <p:cNvPr id="666" name="Rechteck: abgerundete Ecken 665">
              <a:extLst>
                <a:ext uri="{FF2B5EF4-FFF2-40B4-BE49-F238E27FC236}">
                  <a16:creationId xmlns:a16="http://schemas.microsoft.com/office/drawing/2014/main" id="{B87BC91C-27CD-41C4-BFED-EE952CB1C46B}"/>
                </a:ext>
              </a:extLst>
            </p:cNvPr>
            <p:cNvSpPr/>
            <p:nvPr/>
          </p:nvSpPr>
          <p:spPr>
            <a:xfrm>
              <a:off x="4720039" y="4842025"/>
              <a:ext cx="301197" cy="1101791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67" name="Ellipse 666">
              <a:extLst>
                <a:ext uri="{FF2B5EF4-FFF2-40B4-BE49-F238E27FC236}">
                  <a16:creationId xmlns:a16="http://schemas.microsoft.com/office/drawing/2014/main" id="{DD24D557-9A7B-4479-BCD7-081C2DA1F51A}"/>
                </a:ext>
              </a:extLst>
            </p:cNvPr>
            <p:cNvSpPr/>
            <p:nvPr/>
          </p:nvSpPr>
          <p:spPr>
            <a:xfrm>
              <a:off x="4815272" y="4915530"/>
              <a:ext cx="85725" cy="704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68" name="Ellipse 667">
              <a:extLst>
                <a:ext uri="{FF2B5EF4-FFF2-40B4-BE49-F238E27FC236}">
                  <a16:creationId xmlns:a16="http://schemas.microsoft.com/office/drawing/2014/main" id="{78D33DFD-DF81-4D76-BBE6-43E1B4CDC879}"/>
                </a:ext>
              </a:extLst>
            </p:cNvPr>
            <p:cNvSpPr/>
            <p:nvPr/>
          </p:nvSpPr>
          <p:spPr>
            <a:xfrm>
              <a:off x="4815272" y="5040744"/>
              <a:ext cx="85725" cy="704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69" name="Ellipse 668">
              <a:extLst>
                <a:ext uri="{FF2B5EF4-FFF2-40B4-BE49-F238E27FC236}">
                  <a16:creationId xmlns:a16="http://schemas.microsoft.com/office/drawing/2014/main" id="{5F4EE3FB-E843-4807-B604-C67847028B41}"/>
                </a:ext>
              </a:extLst>
            </p:cNvPr>
            <p:cNvSpPr/>
            <p:nvPr/>
          </p:nvSpPr>
          <p:spPr>
            <a:xfrm>
              <a:off x="4815272" y="5165959"/>
              <a:ext cx="85725" cy="704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70" name="Ellipse 669">
              <a:extLst>
                <a:ext uri="{FF2B5EF4-FFF2-40B4-BE49-F238E27FC236}">
                  <a16:creationId xmlns:a16="http://schemas.microsoft.com/office/drawing/2014/main" id="{5290A2B9-87DA-4167-8328-6765B021B569}"/>
                </a:ext>
              </a:extLst>
            </p:cNvPr>
            <p:cNvSpPr/>
            <p:nvPr/>
          </p:nvSpPr>
          <p:spPr>
            <a:xfrm>
              <a:off x="4815272" y="5504281"/>
              <a:ext cx="85725" cy="704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71" name="Ellipse 670">
              <a:extLst>
                <a:ext uri="{FF2B5EF4-FFF2-40B4-BE49-F238E27FC236}">
                  <a16:creationId xmlns:a16="http://schemas.microsoft.com/office/drawing/2014/main" id="{D6BD75BC-3584-4CB6-A84A-7940EB4198A9}"/>
                </a:ext>
              </a:extLst>
            </p:cNvPr>
            <p:cNvSpPr/>
            <p:nvPr/>
          </p:nvSpPr>
          <p:spPr>
            <a:xfrm>
              <a:off x="4815272" y="5629495"/>
              <a:ext cx="85725" cy="704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72" name="Ellipse 671">
              <a:extLst>
                <a:ext uri="{FF2B5EF4-FFF2-40B4-BE49-F238E27FC236}">
                  <a16:creationId xmlns:a16="http://schemas.microsoft.com/office/drawing/2014/main" id="{7C26BAA5-F204-4EE7-9F98-15C3FDCFC459}"/>
                </a:ext>
              </a:extLst>
            </p:cNvPr>
            <p:cNvSpPr/>
            <p:nvPr/>
          </p:nvSpPr>
          <p:spPr>
            <a:xfrm>
              <a:off x="4815272" y="5754710"/>
              <a:ext cx="85725" cy="704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73" name="Textfeld 672">
              <a:extLst>
                <a:ext uri="{FF2B5EF4-FFF2-40B4-BE49-F238E27FC236}">
                  <a16:creationId xmlns:a16="http://schemas.microsoft.com/office/drawing/2014/main" id="{0FC6FC96-8325-4552-9E64-0AF090F22392}"/>
                </a:ext>
              </a:extLst>
            </p:cNvPr>
            <p:cNvSpPr txBox="1"/>
            <p:nvPr/>
          </p:nvSpPr>
          <p:spPr>
            <a:xfrm rot="5400000">
              <a:off x="4764004" y="5187108"/>
              <a:ext cx="3079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…</a:t>
              </a:r>
            </a:p>
          </p:txBody>
        </p:sp>
        <p:sp>
          <p:nvSpPr>
            <p:cNvPr id="674" name="Rechteck: abgerundete Ecken 673">
              <a:extLst>
                <a:ext uri="{FF2B5EF4-FFF2-40B4-BE49-F238E27FC236}">
                  <a16:creationId xmlns:a16="http://schemas.microsoft.com/office/drawing/2014/main" id="{6FD86CDC-B016-498F-8E78-9EF27F0F001C}"/>
                </a:ext>
              </a:extLst>
            </p:cNvPr>
            <p:cNvSpPr/>
            <p:nvPr/>
          </p:nvSpPr>
          <p:spPr>
            <a:xfrm>
              <a:off x="5145319" y="4845833"/>
              <a:ext cx="301197" cy="1101791"/>
            </a:xfrm>
            <a:prstGeom prst="round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75" name="Ellipse 674">
              <a:extLst>
                <a:ext uri="{FF2B5EF4-FFF2-40B4-BE49-F238E27FC236}">
                  <a16:creationId xmlns:a16="http://schemas.microsoft.com/office/drawing/2014/main" id="{AF205896-E251-485C-AF88-4004375877C2}"/>
                </a:ext>
              </a:extLst>
            </p:cNvPr>
            <p:cNvSpPr/>
            <p:nvPr/>
          </p:nvSpPr>
          <p:spPr>
            <a:xfrm>
              <a:off x="5240552" y="4919338"/>
              <a:ext cx="85725" cy="704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76" name="Ellipse 675">
              <a:extLst>
                <a:ext uri="{FF2B5EF4-FFF2-40B4-BE49-F238E27FC236}">
                  <a16:creationId xmlns:a16="http://schemas.microsoft.com/office/drawing/2014/main" id="{5CA9276F-4C94-443A-B852-1A08A8DF429A}"/>
                </a:ext>
              </a:extLst>
            </p:cNvPr>
            <p:cNvSpPr/>
            <p:nvPr/>
          </p:nvSpPr>
          <p:spPr>
            <a:xfrm>
              <a:off x="5240552" y="5044552"/>
              <a:ext cx="85725" cy="704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77" name="Ellipse 676">
              <a:extLst>
                <a:ext uri="{FF2B5EF4-FFF2-40B4-BE49-F238E27FC236}">
                  <a16:creationId xmlns:a16="http://schemas.microsoft.com/office/drawing/2014/main" id="{D674F39A-A889-4644-8C6B-79799C1E1D16}"/>
                </a:ext>
              </a:extLst>
            </p:cNvPr>
            <p:cNvSpPr/>
            <p:nvPr/>
          </p:nvSpPr>
          <p:spPr>
            <a:xfrm>
              <a:off x="5240552" y="5169767"/>
              <a:ext cx="85725" cy="704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78" name="Ellipse 677">
              <a:extLst>
                <a:ext uri="{FF2B5EF4-FFF2-40B4-BE49-F238E27FC236}">
                  <a16:creationId xmlns:a16="http://schemas.microsoft.com/office/drawing/2014/main" id="{8E7AC332-A18D-4E9C-BD2D-9EDB8DD50F03}"/>
                </a:ext>
              </a:extLst>
            </p:cNvPr>
            <p:cNvSpPr/>
            <p:nvPr/>
          </p:nvSpPr>
          <p:spPr>
            <a:xfrm>
              <a:off x="5240552" y="5508089"/>
              <a:ext cx="85725" cy="704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79" name="Ellipse 678">
              <a:extLst>
                <a:ext uri="{FF2B5EF4-FFF2-40B4-BE49-F238E27FC236}">
                  <a16:creationId xmlns:a16="http://schemas.microsoft.com/office/drawing/2014/main" id="{53C0B599-ED7B-48EF-80A1-329DB75BF4BD}"/>
                </a:ext>
              </a:extLst>
            </p:cNvPr>
            <p:cNvSpPr/>
            <p:nvPr/>
          </p:nvSpPr>
          <p:spPr>
            <a:xfrm>
              <a:off x="5240552" y="5633303"/>
              <a:ext cx="85725" cy="704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80" name="Ellipse 679">
              <a:extLst>
                <a:ext uri="{FF2B5EF4-FFF2-40B4-BE49-F238E27FC236}">
                  <a16:creationId xmlns:a16="http://schemas.microsoft.com/office/drawing/2014/main" id="{25E774A5-476E-4772-88AA-DFAA5035E2D6}"/>
                </a:ext>
              </a:extLst>
            </p:cNvPr>
            <p:cNvSpPr/>
            <p:nvPr/>
          </p:nvSpPr>
          <p:spPr>
            <a:xfrm>
              <a:off x="5240552" y="5758518"/>
              <a:ext cx="85725" cy="704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81" name="Textfeld 680">
              <a:extLst>
                <a:ext uri="{FF2B5EF4-FFF2-40B4-BE49-F238E27FC236}">
                  <a16:creationId xmlns:a16="http://schemas.microsoft.com/office/drawing/2014/main" id="{E5B2F91F-CD88-4EBC-9D89-9CAC439D2512}"/>
                </a:ext>
              </a:extLst>
            </p:cNvPr>
            <p:cNvSpPr txBox="1"/>
            <p:nvPr/>
          </p:nvSpPr>
          <p:spPr>
            <a:xfrm rot="5400000">
              <a:off x="5189284" y="5190916"/>
              <a:ext cx="3079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…</a:t>
              </a:r>
            </a:p>
          </p:txBody>
        </p:sp>
        <p:sp>
          <p:nvSpPr>
            <p:cNvPr id="682" name="Rechteck: abgerundete Ecken 681">
              <a:extLst>
                <a:ext uri="{FF2B5EF4-FFF2-40B4-BE49-F238E27FC236}">
                  <a16:creationId xmlns:a16="http://schemas.microsoft.com/office/drawing/2014/main" id="{5DB7EDBE-1477-496D-9C54-D4C12209184A}"/>
                </a:ext>
              </a:extLst>
            </p:cNvPr>
            <p:cNvSpPr/>
            <p:nvPr/>
          </p:nvSpPr>
          <p:spPr>
            <a:xfrm>
              <a:off x="5584117" y="4838217"/>
              <a:ext cx="301197" cy="1101791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83" name="Ellipse 682">
              <a:extLst>
                <a:ext uri="{FF2B5EF4-FFF2-40B4-BE49-F238E27FC236}">
                  <a16:creationId xmlns:a16="http://schemas.microsoft.com/office/drawing/2014/main" id="{BF29BA15-C726-4719-80DC-4006EF430871}"/>
                </a:ext>
              </a:extLst>
            </p:cNvPr>
            <p:cNvSpPr/>
            <p:nvPr/>
          </p:nvSpPr>
          <p:spPr>
            <a:xfrm>
              <a:off x="5679350" y="4911722"/>
              <a:ext cx="85725" cy="704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84" name="Ellipse 683">
              <a:extLst>
                <a:ext uri="{FF2B5EF4-FFF2-40B4-BE49-F238E27FC236}">
                  <a16:creationId xmlns:a16="http://schemas.microsoft.com/office/drawing/2014/main" id="{09842C6E-7305-45E8-B828-C7AE58B95E5A}"/>
                </a:ext>
              </a:extLst>
            </p:cNvPr>
            <p:cNvSpPr/>
            <p:nvPr/>
          </p:nvSpPr>
          <p:spPr>
            <a:xfrm>
              <a:off x="5679350" y="5036936"/>
              <a:ext cx="85725" cy="704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85" name="Ellipse 684">
              <a:extLst>
                <a:ext uri="{FF2B5EF4-FFF2-40B4-BE49-F238E27FC236}">
                  <a16:creationId xmlns:a16="http://schemas.microsoft.com/office/drawing/2014/main" id="{542C6FCA-F58D-47E8-BF34-5796349563C2}"/>
                </a:ext>
              </a:extLst>
            </p:cNvPr>
            <p:cNvSpPr/>
            <p:nvPr/>
          </p:nvSpPr>
          <p:spPr>
            <a:xfrm>
              <a:off x="5679350" y="5162151"/>
              <a:ext cx="85725" cy="704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86" name="Ellipse 685">
              <a:extLst>
                <a:ext uri="{FF2B5EF4-FFF2-40B4-BE49-F238E27FC236}">
                  <a16:creationId xmlns:a16="http://schemas.microsoft.com/office/drawing/2014/main" id="{F61A83EE-5B8D-4704-A4D7-F2442E5480ED}"/>
                </a:ext>
              </a:extLst>
            </p:cNvPr>
            <p:cNvSpPr/>
            <p:nvPr/>
          </p:nvSpPr>
          <p:spPr>
            <a:xfrm>
              <a:off x="5679350" y="5500473"/>
              <a:ext cx="85725" cy="704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87" name="Ellipse 686">
              <a:extLst>
                <a:ext uri="{FF2B5EF4-FFF2-40B4-BE49-F238E27FC236}">
                  <a16:creationId xmlns:a16="http://schemas.microsoft.com/office/drawing/2014/main" id="{4BEB322F-40F6-4BDE-86E3-BFE6AD3B8FAB}"/>
                </a:ext>
              </a:extLst>
            </p:cNvPr>
            <p:cNvSpPr/>
            <p:nvPr/>
          </p:nvSpPr>
          <p:spPr>
            <a:xfrm>
              <a:off x="5679350" y="5625687"/>
              <a:ext cx="85725" cy="704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88" name="Ellipse 687">
              <a:extLst>
                <a:ext uri="{FF2B5EF4-FFF2-40B4-BE49-F238E27FC236}">
                  <a16:creationId xmlns:a16="http://schemas.microsoft.com/office/drawing/2014/main" id="{E85A4374-7A66-4471-BDCE-2AD1B4749604}"/>
                </a:ext>
              </a:extLst>
            </p:cNvPr>
            <p:cNvSpPr/>
            <p:nvPr/>
          </p:nvSpPr>
          <p:spPr>
            <a:xfrm>
              <a:off x="5679350" y="5750902"/>
              <a:ext cx="85725" cy="704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89" name="Textfeld 688">
              <a:extLst>
                <a:ext uri="{FF2B5EF4-FFF2-40B4-BE49-F238E27FC236}">
                  <a16:creationId xmlns:a16="http://schemas.microsoft.com/office/drawing/2014/main" id="{E2CAF57B-E04E-472D-A071-638DA70A5163}"/>
                </a:ext>
              </a:extLst>
            </p:cNvPr>
            <p:cNvSpPr txBox="1"/>
            <p:nvPr/>
          </p:nvSpPr>
          <p:spPr>
            <a:xfrm rot="5400000">
              <a:off x="5628082" y="5183300"/>
              <a:ext cx="3079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…</a:t>
              </a:r>
            </a:p>
          </p:txBody>
        </p:sp>
        <p:sp>
          <p:nvSpPr>
            <p:cNvPr id="690" name="Rechteck: abgerundete Ecken 689">
              <a:extLst>
                <a:ext uri="{FF2B5EF4-FFF2-40B4-BE49-F238E27FC236}">
                  <a16:creationId xmlns:a16="http://schemas.microsoft.com/office/drawing/2014/main" id="{0B994332-67FC-458A-906F-98ABB5BF54A7}"/>
                </a:ext>
              </a:extLst>
            </p:cNvPr>
            <p:cNvSpPr/>
            <p:nvPr/>
          </p:nvSpPr>
          <p:spPr>
            <a:xfrm>
              <a:off x="6042947" y="4838217"/>
              <a:ext cx="301197" cy="1101791"/>
            </a:xfrm>
            <a:prstGeom prst="round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91" name="Ellipse 690">
              <a:extLst>
                <a:ext uri="{FF2B5EF4-FFF2-40B4-BE49-F238E27FC236}">
                  <a16:creationId xmlns:a16="http://schemas.microsoft.com/office/drawing/2014/main" id="{1A60EF9B-E72D-4A27-B94E-5A0EB6F6B6DA}"/>
                </a:ext>
              </a:extLst>
            </p:cNvPr>
            <p:cNvSpPr/>
            <p:nvPr/>
          </p:nvSpPr>
          <p:spPr>
            <a:xfrm>
              <a:off x="6138180" y="4911722"/>
              <a:ext cx="85725" cy="704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92" name="Ellipse 691">
              <a:extLst>
                <a:ext uri="{FF2B5EF4-FFF2-40B4-BE49-F238E27FC236}">
                  <a16:creationId xmlns:a16="http://schemas.microsoft.com/office/drawing/2014/main" id="{06588A3B-ECC1-4D6E-BBB2-3037FF5E9180}"/>
                </a:ext>
              </a:extLst>
            </p:cNvPr>
            <p:cNvSpPr/>
            <p:nvPr/>
          </p:nvSpPr>
          <p:spPr>
            <a:xfrm>
              <a:off x="6138180" y="5036936"/>
              <a:ext cx="85725" cy="704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93" name="Ellipse 692">
              <a:extLst>
                <a:ext uri="{FF2B5EF4-FFF2-40B4-BE49-F238E27FC236}">
                  <a16:creationId xmlns:a16="http://schemas.microsoft.com/office/drawing/2014/main" id="{E6119959-5674-46FC-9B14-D0A5921E7445}"/>
                </a:ext>
              </a:extLst>
            </p:cNvPr>
            <p:cNvSpPr/>
            <p:nvPr/>
          </p:nvSpPr>
          <p:spPr>
            <a:xfrm>
              <a:off x="6138180" y="5162151"/>
              <a:ext cx="85725" cy="704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94" name="Ellipse 693">
              <a:extLst>
                <a:ext uri="{FF2B5EF4-FFF2-40B4-BE49-F238E27FC236}">
                  <a16:creationId xmlns:a16="http://schemas.microsoft.com/office/drawing/2014/main" id="{4A0944F6-3854-460D-A8CE-D31E9027E366}"/>
                </a:ext>
              </a:extLst>
            </p:cNvPr>
            <p:cNvSpPr/>
            <p:nvPr/>
          </p:nvSpPr>
          <p:spPr>
            <a:xfrm>
              <a:off x="6138180" y="5500473"/>
              <a:ext cx="85725" cy="704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95" name="Ellipse 694">
              <a:extLst>
                <a:ext uri="{FF2B5EF4-FFF2-40B4-BE49-F238E27FC236}">
                  <a16:creationId xmlns:a16="http://schemas.microsoft.com/office/drawing/2014/main" id="{0096A441-D50D-47F1-9D41-2FCC72B4401F}"/>
                </a:ext>
              </a:extLst>
            </p:cNvPr>
            <p:cNvSpPr/>
            <p:nvPr/>
          </p:nvSpPr>
          <p:spPr>
            <a:xfrm>
              <a:off x="6138180" y="5625687"/>
              <a:ext cx="85725" cy="704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96" name="Ellipse 695">
              <a:extLst>
                <a:ext uri="{FF2B5EF4-FFF2-40B4-BE49-F238E27FC236}">
                  <a16:creationId xmlns:a16="http://schemas.microsoft.com/office/drawing/2014/main" id="{4ADAF01A-A5D3-42F7-A9A8-2AFD719DF515}"/>
                </a:ext>
              </a:extLst>
            </p:cNvPr>
            <p:cNvSpPr/>
            <p:nvPr/>
          </p:nvSpPr>
          <p:spPr>
            <a:xfrm>
              <a:off x="6138180" y="5750902"/>
              <a:ext cx="85725" cy="704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97" name="Textfeld 696">
              <a:extLst>
                <a:ext uri="{FF2B5EF4-FFF2-40B4-BE49-F238E27FC236}">
                  <a16:creationId xmlns:a16="http://schemas.microsoft.com/office/drawing/2014/main" id="{07049869-40FC-4B4D-8C23-3A94A63A31D8}"/>
                </a:ext>
              </a:extLst>
            </p:cNvPr>
            <p:cNvSpPr txBox="1"/>
            <p:nvPr/>
          </p:nvSpPr>
          <p:spPr>
            <a:xfrm rot="5400000">
              <a:off x="6086912" y="5183300"/>
              <a:ext cx="3079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…</a:t>
              </a:r>
            </a:p>
          </p:txBody>
        </p:sp>
        <p:sp>
          <p:nvSpPr>
            <p:cNvPr id="698" name="Rechteck: abgerundete Ecken 697">
              <a:extLst>
                <a:ext uri="{FF2B5EF4-FFF2-40B4-BE49-F238E27FC236}">
                  <a16:creationId xmlns:a16="http://schemas.microsoft.com/office/drawing/2014/main" id="{66C8B9D4-EA55-4995-AFB3-C36F372B9AB5}"/>
                </a:ext>
              </a:extLst>
            </p:cNvPr>
            <p:cNvSpPr/>
            <p:nvPr/>
          </p:nvSpPr>
          <p:spPr>
            <a:xfrm>
              <a:off x="6468227" y="4842025"/>
              <a:ext cx="301197" cy="1101791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99" name="Ellipse 698">
              <a:extLst>
                <a:ext uri="{FF2B5EF4-FFF2-40B4-BE49-F238E27FC236}">
                  <a16:creationId xmlns:a16="http://schemas.microsoft.com/office/drawing/2014/main" id="{3220D3DD-E537-4102-A294-525766329BF8}"/>
                </a:ext>
              </a:extLst>
            </p:cNvPr>
            <p:cNvSpPr/>
            <p:nvPr/>
          </p:nvSpPr>
          <p:spPr>
            <a:xfrm>
              <a:off x="6563460" y="4915530"/>
              <a:ext cx="85725" cy="704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00" name="Ellipse 699">
              <a:extLst>
                <a:ext uri="{FF2B5EF4-FFF2-40B4-BE49-F238E27FC236}">
                  <a16:creationId xmlns:a16="http://schemas.microsoft.com/office/drawing/2014/main" id="{D9DFA83B-DEA6-454B-AEA7-23BF012CC517}"/>
                </a:ext>
              </a:extLst>
            </p:cNvPr>
            <p:cNvSpPr/>
            <p:nvPr/>
          </p:nvSpPr>
          <p:spPr>
            <a:xfrm>
              <a:off x="6563460" y="5040744"/>
              <a:ext cx="85725" cy="704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01" name="Ellipse 700">
              <a:extLst>
                <a:ext uri="{FF2B5EF4-FFF2-40B4-BE49-F238E27FC236}">
                  <a16:creationId xmlns:a16="http://schemas.microsoft.com/office/drawing/2014/main" id="{601341D5-0B10-4178-B8EA-065672342FCD}"/>
                </a:ext>
              </a:extLst>
            </p:cNvPr>
            <p:cNvSpPr/>
            <p:nvPr/>
          </p:nvSpPr>
          <p:spPr>
            <a:xfrm>
              <a:off x="6563460" y="5165959"/>
              <a:ext cx="85725" cy="704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02" name="Ellipse 701">
              <a:extLst>
                <a:ext uri="{FF2B5EF4-FFF2-40B4-BE49-F238E27FC236}">
                  <a16:creationId xmlns:a16="http://schemas.microsoft.com/office/drawing/2014/main" id="{D181BC30-1C29-49EE-8FC8-6C8FE9A4C365}"/>
                </a:ext>
              </a:extLst>
            </p:cNvPr>
            <p:cNvSpPr/>
            <p:nvPr/>
          </p:nvSpPr>
          <p:spPr>
            <a:xfrm>
              <a:off x="6563460" y="5504281"/>
              <a:ext cx="85725" cy="704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03" name="Ellipse 702">
              <a:extLst>
                <a:ext uri="{FF2B5EF4-FFF2-40B4-BE49-F238E27FC236}">
                  <a16:creationId xmlns:a16="http://schemas.microsoft.com/office/drawing/2014/main" id="{AE185093-328A-450A-B92F-14924EBE1BB0}"/>
                </a:ext>
              </a:extLst>
            </p:cNvPr>
            <p:cNvSpPr/>
            <p:nvPr/>
          </p:nvSpPr>
          <p:spPr>
            <a:xfrm>
              <a:off x="6563460" y="5629495"/>
              <a:ext cx="85725" cy="704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04" name="Ellipse 703">
              <a:extLst>
                <a:ext uri="{FF2B5EF4-FFF2-40B4-BE49-F238E27FC236}">
                  <a16:creationId xmlns:a16="http://schemas.microsoft.com/office/drawing/2014/main" id="{3137DEC1-904A-4DD3-B05B-4361A09E3C60}"/>
                </a:ext>
              </a:extLst>
            </p:cNvPr>
            <p:cNvSpPr/>
            <p:nvPr/>
          </p:nvSpPr>
          <p:spPr>
            <a:xfrm>
              <a:off x="6563460" y="5754710"/>
              <a:ext cx="85725" cy="704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05" name="Textfeld 704">
              <a:extLst>
                <a:ext uri="{FF2B5EF4-FFF2-40B4-BE49-F238E27FC236}">
                  <a16:creationId xmlns:a16="http://schemas.microsoft.com/office/drawing/2014/main" id="{B26AB785-9B17-4F09-833E-BC03A492F162}"/>
                </a:ext>
              </a:extLst>
            </p:cNvPr>
            <p:cNvSpPr txBox="1"/>
            <p:nvPr/>
          </p:nvSpPr>
          <p:spPr>
            <a:xfrm rot="5400000">
              <a:off x="6512192" y="5187108"/>
              <a:ext cx="3079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…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6" name="Textfeld 705">
                  <a:extLst>
                    <a:ext uri="{FF2B5EF4-FFF2-40B4-BE49-F238E27FC236}">
                      <a16:creationId xmlns:a16="http://schemas.microsoft.com/office/drawing/2014/main" id="{7D36EE0E-D032-405C-8082-22A75A299FC5}"/>
                    </a:ext>
                  </a:extLst>
                </p:cNvPr>
                <p:cNvSpPr txBox="1"/>
                <p:nvPr/>
              </p:nvSpPr>
              <p:spPr>
                <a:xfrm>
                  <a:off x="4612198" y="6002405"/>
                  <a:ext cx="1721112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600" b="0" i="1" dirty="0" smtClean="0">
                            <a:latin typeface="Cambria Math" panose="02040503050406030204" pitchFamily="18" charset="0"/>
                          </a:rPr>
                          <m:t>𝑠𝑒𝑞𝑢𝑒𝑛𝑐𝑒</m:t>
                        </m:r>
                        <m:r>
                          <a:rPr lang="de-DE" sz="16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sz="1600" b="0" i="1" dirty="0" smtClean="0">
                            <a:latin typeface="Cambria Math" panose="02040503050406030204" pitchFamily="18" charset="0"/>
                          </a:rPr>
                          <m:t>𝑙𝑒𝑛𝑔𝑡h</m:t>
                        </m:r>
                      </m:oMath>
                    </m:oMathPara>
                  </a14:m>
                  <a:endParaRPr lang="de-DE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06" name="Textfeld 705">
                  <a:extLst>
                    <a:ext uri="{FF2B5EF4-FFF2-40B4-BE49-F238E27FC236}">
                      <a16:creationId xmlns:a16="http://schemas.microsoft.com/office/drawing/2014/main" id="{7D36EE0E-D032-405C-8082-22A75A299FC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12198" y="6002405"/>
                  <a:ext cx="1721112" cy="338554"/>
                </a:xfrm>
                <a:prstGeom prst="rect">
                  <a:avLst/>
                </a:prstGeom>
                <a:blipFill>
                  <a:blip r:embed="rId5"/>
                  <a:stretch>
                    <a:fillRect b="-17308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07" name="Gleichschenkliges Dreieck 706">
              <a:extLst>
                <a:ext uri="{FF2B5EF4-FFF2-40B4-BE49-F238E27FC236}">
                  <a16:creationId xmlns:a16="http://schemas.microsoft.com/office/drawing/2014/main" id="{166CAB57-B234-4134-B474-8BF38A066FA5}"/>
                </a:ext>
              </a:extLst>
            </p:cNvPr>
            <p:cNvSpPr/>
            <p:nvPr/>
          </p:nvSpPr>
          <p:spPr>
            <a:xfrm rot="10800000">
              <a:off x="5070086" y="4670934"/>
              <a:ext cx="752859" cy="70209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08" name="Rechteck 707">
              <a:extLst>
                <a:ext uri="{FF2B5EF4-FFF2-40B4-BE49-F238E27FC236}">
                  <a16:creationId xmlns:a16="http://schemas.microsoft.com/office/drawing/2014/main" id="{FBB75E88-D8B3-4C8E-A49F-7A2B0149902B}"/>
                </a:ext>
              </a:extLst>
            </p:cNvPr>
            <p:cNvSpPr/>
            <p:nvPr/>
          </p:nvSpPr>
          <p:spPr>
            <a:xfrm>
              <a:off x="4217173" y="4136694"/>
              <a:ext cx="2552251" cy="4155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BERT Encoder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028276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uppieren 61">
            <a:extLst>
              <a:ext uri="{FF2B5EF4-FFF2-40B4-BE49-F238E27FC236}">
                <a16:creationId xmlns:a16="http://schemas.microsoft.com/office/drawing/2014/main" id="{D8A04459-A04B-4CE2-95FC-575DCE2777DE}"/>
              </a:ext>
            </a:extLst>
          </p:cNvPr>
          <p:cNvGrpSpPr/>
          <p:nvPr/>
        </p:nvGrpSpPr>
        <p:grpSpPr>
          <a:xfrm>
            <a:off x="2292994" y="1555492"/>
            <a:ext cx="8140133" cy="3747015"/>
            <a:chOff x="1854456" y="690464"/>
            <a:chExt cx="8140133" cy="3747015"/>
          </a:xfrm>
        </p:grpSpPr>
        <p:sp>
          <p:nvSpPr>
            <p:cNvPr id="48" name="Rechteck 47">
              <a:extLst>
                <a:ext uri="{FF2B5EF4-FFF2-40B4-BE49-F238E27FC236}">
                  <a16:creationId xmlns:a16="http://schemas.microsoft.com/office/drawing/2014/main" id="{F3DE3031-1267-4CD7-BA6B-D163FD179072}"/>
                </a:ext>
              </a:extLst>
            </p:cNvPr>
            <p:cNvSpPr/>
            <p:nvPr/>
          </p:nvSpPr>
          <p:spPr>
            <a:xfrm>
              <a:off x="4875241" y="690464"/>
              <a:ext cx="1854463" cy="12872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6" name="Textfeld 5">
              <a:extLst>
                <a:ext uri="{FF2B5EF4-FFF2-40B4-BE49-F238E27FC236}">
                  <a16:creationId xmlns:a16="http://schemas.microsoft.com/office/drawing/2014/main" id="{E4347887-FD2D-4ABC-81D1-DAAFBEADC6D3}"/>
                </a:ext>
              </a:extLst>
            </p:cNvPr>
            <p:cNvSpPr txBox="1"/>
            <p:nvPr/>
          </p:nvSpPr>
          <p:spPr>
            <a:xfrm>
              <a:off x="1854456" y="4068147"/>
              <a:ext cx="814013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1" dirty="0"/>
                <a:t>[CLS] Branson offered Necker Island up as </a:t>
              </a:r>
              <a:r>
                <a:rPr lang="en-US" b="1" dirty="0">
                  <a:solidFill>
                    <a:srgbClr val="C00000"/>
                  </a:solidFill>
                </a:rPr>
                <a:t>collateral</a:t>
              </a:r>
              <a:r>
                <a:rPr lang="en-US" b="1" dirty="0"/>
                <a:t> to save the Virgin Group </a:t>
              </a:r>
              <a:r>
                <a:rPr lang="en-GB" b="1" dirty="0"/>
                <a:t>[SEP] </a:t>
              </a:r>
              <a:endParaRPr lang="en-US" b="1" dirty="0"/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F55BB387-C6AF-4E19-8D9B-D1D010A2AC11}"/>
                </a:ext>
              </a:extLst>
            </p:cNvPr>
            <p:cNvSpPr txBox="1"/>
            <p:nvPr/>
          </p:nvSpPr>
          <p:spPr>
            <a:xfrm>
              <a:off x="1854456" y="3494314"/>
              <a:ext cx="814013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1" dirty="0"/>
                <a:t>[CLS] Branson offered Necker</a:t>
              </a:r>
              <a:r>
                <a:rPr lang="en-US" b="1" dirty="0">
                  <a:solidFill>
                    <a:srgbClr val="C00000"/>
                  </a:solidFill>
                </a:rPr>
                <a:t> </a:t>
              </a:r>
              <a:r>
                <a:rPr lang="en-US" b="1" dirty="0"/>
                <a:t>Island up as  </a:t>
              </a:r>
              <a:r>
                <a:rPr lang="en-US" b="1" dirty="0">
                  <a:solidFill>
                    <a:srgbClr val="C00000"/>
                  </a:solidFill>
                </a:rPr>
                <a:t>[MASK]</a:t>
              </a:r>
              <a:r>
                <a:rPr lang="en-US" b="1" dirty="0"/>
                <a:t>   to save the Virgin Group </a:t>
              </a:r>
              <a:r>
                <a:rPr lang="en-GB" b="1" dirty="0"/>
                <a:t>[SEP] </a:t>
              </a:r>
              <a:endParaRPr lang="en-US" b="1" dirty="0"/>
            </a:p>
          </p:txBody>
        </p:sp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03BE680A-6A96-48B9-8B21-CC1C8E76B6B5}"/>
                </a:ext>
              </a:extLst>
            </p:cNvPr>
            <p:cNvSpPr/>
            <p:nvPr/>
          </p:nvSpPr>
          <p:spPr>
            <a:xfrm>
              <a:off x="1854456" y="2729977"/>
              <a:ext cx="7877372" cy="55983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chemeClr val="tx1"/>
                  </a:solidFill>
                </a:rPr>
                <a:t>BERT Encoder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3" name="Gleichschenkliges Dreieck 12">
              <a:extLst>
                <a:ext uri="{FF2B5EF4-FFF2-40B4-BE49-F238E27FC236}">
                  <a16:creationId xmlns:a16="http://schemas.microsoft.com/office/drawing/2014/main" id="{269C89D4-83E5-40EA-B177-844F3643723D}"/>
                </a:ext>
              </a:extLst>
            </p:cNvPr>
            <p:cNvSpPr/>
            <p:nvPr/>
          </p:nvSpPr>
          <p:spPr>
            <a:xfrm>
              <a:off x="4869997" y="3891637"/>
              <a:ext cx="1799836" cy="125962"/>
            </a:xfrm>
            <a:prstGeom prst="triangle">
              <a:avLst/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5" name="Gerade Verbindung mit Pfeil 14">
              <a:extLst>
                <a:ext uri="{FF2B5EF4-FFF2-40B4-BE49-F238E27FC236}">
                  <a16:creationId xmlns:a16="http://schemas.microsoft.com/office/drawing/2014/main" id="{F3897F8F-8343-40CB-879F-FCCE25C65F86}"/>
                </a:ext>
              </a:extLst>
            </p:cNvPr>
            <p:cNvCxnSpPr/>
            <p:nvPr/>
          </p:nvCxnSpPr>
          <p:spPr>
            <a:xfrm flipV="1">
              <a:off x="2220686" y="3289813"/>
              <a:ext cx="0" cy="20450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mit Pfeil 17">
              <a:extLst>
                <a:ext uri="{FF2B5EF4-FFF2-40B4-BE49-F238E27FC236}">
                  <a16:creationId xmlns:a16="http://schemas.microsoft.com/office/drawing/2014/main" id="{3A2B8692-31F6-4E60-9031-5CF771CC45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76939" y="3289813"/>
              <a:ext cx="0" cy="20450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mit Pfeil 18">
              <a:extLst>
                <a:ext uri="{FF2B5EF4-FFF2-40B4-BE49-F238E27FC236}">
                  <a16:creationId xmlns:a16="http://schemas.microsoft.com/office/drawing/2014/main" id="{71FC88EE-5A52-4201-9A6C-D7E5E1A57E2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45160" y="3289811"/>
              <a:ext cx="0" cy="20450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mit Pfeil 19">
              <a:extLst>
                <a:ext uri="{FF2B5EF4-FFF2-40B4-BE49-F238E27FC236}">
                  <a16:creationId xmlns:a16="http://schemas.microsoft.com/office/drawing/2014/main" id="{086D89ED-22B9-431E-AFC9-96E8EA5167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94718" y="3289811"/>
              <a:ext cx="0" cy="20450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mit Pfeil 20">
              <a:extLst>
                <a:ext uri="{FF2B5EF4-FFF2-40B4-BE49-F238E27FC236}">
                  <a16:creationId xmlns:a16="http://schemas.microsoft.com/office/drawing/2014/main" id="{5EA099E5-9AC9-45CF-96EC-1A4070819A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88294" y="3289812"/>
              <a:ext cx="0" cy="20450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 Verbindung mit Pfeil 21">
              <a:extLst>
                <a:ext uri="{FF2B5EF4-FFF2-40B4-BE49-F238E27FC236}">
                  <a16:creationId xmlns:a16="http://schemas.microsoft.com/office/drawing/2014/main" id="{5B3C34F1-DD11-44B8-BA62-E8334D74D8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01951" y="3289813"/>
              <a:ext cx="0" cy="20450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 Verbindung mit Pfeil 22">
              <a:extLst>
                <a:ext uri="{FF2B5EF4-FFF2-40B4-BE49-F238E27FC236}">
                  <a16:creationId xmlns:a16="http://schemas.microsoft.com/office/drawing/2014/main" id="{EB12DDC9-DE54-4EAD-A326-4ECE585A63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19461" y="3289812"/>
              <a:ext cx="0" cy="20450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mit Pfeil 23">
              <a:extLst>
                <a:ext uri="{FF2B5EF4-FFF2-40B4-BE49-F238E27FC236}">
                  <a16:creationId xmlns:a16="http://schemas.microsoft.com/office/drawing/2014/main" id="{EE211C86-5207-45E7-BC42-D35A7FB2503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63747" y="3289812"/>
              <a:ext cx="0" cy="20450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 Verbindung mit Pfeil 24">
              <a:extLst>
                <a:ext uri="{FF2B5EF4-FFF2-40B4-BE49-F238E27FC236}">
                  <a16:creationId xmlns:a16="http://schemas.microsoft.com/office/drawing/2014/main" id="{B988C8C8-3A2E-4205-AF26-D9F1367FDB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12090" y="3289812"/>
              <a:ext cx="0" cy="20450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 Verbindung mit Pfeil 25">
              <a:extLst>
                <a:ext uri="{FF2B5EF4-FFF2-40B4-BE49-F238E27FC236}">
                  <a16:creationId xmlns:a16="http://schemas.microsoft.com/office/drawing/2014/main" id="{F5433A8D-64BE-4E79-A71F-5A307F4E0B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26963" y="3289813"/>
              <a:ext cx="0" cy="20450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Gerade Verbindung mit Pfeil 26">
              <a:extLst>
                <a:ext uri="{FF2B5EF4-FFF2-40B4-BE49-F238E27FC236}">
                  <a16:creationId xmlns:a16="http://schemas.microsoft.com/office/drawing/2014/main" id="{09431C64-7FCF-4CB0-BD2B-FEB28B7A3C5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83216" y="3289813"/>
              <a:ext cx="0" cy="20450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mit Pfeil 27">
              <a:extLst>
                <a:ext uri="{FF2B5EF4-FFF2-40B4-BE49-F238E27FC236}">
                  <a16:creationId xmlns:a16="http://schemas.microsoft.com/office/drawing/2014/main" id="{99068BFA-31CF-4ACA-928A-30F972403D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39469" y="3289812"/>
              <a:ext cx="0" cy="20450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 Verbindung mit Pfeil 28">
              <a:extLst>
                <a:ext uri="{FF2B5EF4-FFF2-40B4-BE49-F238E27FC236}">
                  <a16:creationId xmlns:a16="http://schemas.microsoft.com/office/drawing/2014/main" id="{9281FDFE-06C9-4644-B50C-CB62FA8B67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02473" y="3289812"/>
              <a:ext cx="0" cy="20450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mit Pfeil 30">
              <a:extLst>
                <a:ext uri="{FF2B5EF4-FFF2-40B4-BE49-F238E27FC236}">
                  <a16:creationId xmlns:a16="http://schemas.microsoft.com/office/drawing/2014/main" id="{DE4B687C-9015-40FF-84D0-1B804267863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38187" y="3289810"/>
              <a:ext cx="0" cy="20450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hteck 31">
              <a:extLst>
                <a:ext uri="{FF2B5EF4-FFF2-40B4-BE49-F238E27FC236}">
                  <a16:creationId xmlns:a16="http://schemas.microsoft.com/office/drawing/2014/main" id="{680AE238-4F35-4F01-8C20-DAD6217F7200}"/>
                </a:ext>
              </a:extLst>
            </p:cNvPr>
            <p:cNvSpPr/>
            <p:nvPr/>
          </p:nvSpPr>
          <p:spPr>
            <a:xfrm>
              <a:off x="4379554" y="2146472"/>
              <a:ext cx="2827176" cy="4354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chemeClr val="tx1"/>
                  </a:solidFill>
                </a:rPr>
                <a:t>FFNN + </a:t>
              </a:r>
              <a:r>
                <a:rPr lang="de-DE" b="1" dirty="0" err="1">
                  <a:solidFill>
                    <a:schemeClr val="tx1"/>
                  </a:solidFill>
                </a:rPr>
                <a:t>Softmax</a:t>
              </a:r>
              <a:endParaRPr lang="de-DE" b="1" dirty="0">
                <a:solidFill>
                  <a:schemeClr val="tx1"/>
                </a:solidFill>
              </a:endParaRPr>
            </a:p>
          </p:txBody>
        </p:sp>
        <p:cxnSp>
          <p:nvCxnSpPr>
            <p:cNvPr id="34" name="Gerade Verbindung mit Pfeil 33">
              <a:extLst>
                <a:ext uri="{FF2B5EF4-FFF2-40B4-BE49-F238E27FC236}">
                  <a16:creationId xmlns:a16="http://schemas.microsoft.com/office/drawing/2014/main" id="{1E917EC8-9DA4-4B32-8113-B0F421977EFC}"/>
                </a:ext>
              </a:extLst>
            </p:cNvPr>
            <p:cNvCxnSpPr>
              <a:stCxn id="12" idx="0"/>
              <a:endCxn id="32" idx="2"/>
            </p:cNvCxnSpPr>
            <p:nvPr/>
          </p:nvCxnSpPr>
          <p:spPr>
            <a:xfrm flipV="1">
              <a:off x="5793142" y="2581891"/>
              <a:ext cx="0" cy="1480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hteck 35">
              <a:extLst>
                <a:ext uri="{FF2B5EF4-FFF2-40B4-BE49-F238E27FC236}">
                  <a16:creationId xmlns:a16="http://schemas.microsoft.com/office/drawing/2014/main" id="{0156C282-FF0C-4B22-A659-04785D30BF8D}"/>
                </a:ext>
              </a:extLst>
            </p:cNvPr>
            <p:cNvSpPr/>
            <p:nvPr/>
          </p:nvSpPr>
          <p:spPr>
            <a:xfrm>
              <a:off x="5159829" y="765110"/>
              <a:ext cx="429208" cy="27991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50" dirty="0"/>
                <a:t>0,01</a:t>
              </a:r>
            </a:p>
          </p:txBody>
        </p:sp>
        <p:sp>
          <p:nvSpPr>
            <p:cNvPr id="38" name="Rechteck 37">
              <a:extLst>
                <a:ext uri="{FF2B5EF4-FFF2-40B4-BE49-F238E27FC236}">
                  <a16:creationId xmlns:a16="http://schemas.microsoft.com/office/drawing/2014/main" id="{CD88A35E-57A7-46BB-BE4D-EED589DB4D85}"/>
                </a:ext>
              </a:extLst>
            </p:cNvPr>
            <p:cNvSpPr/>
            <p:nvPr/>
          </p:nvSpPr>
          <p:spPr>
            <a:xfrm>
              <a:off x="5159829" y="1193937"/>
              <a:ext cx="429208" cy="279918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50" dirty="0"/>
                <a:t>0,61</a:t>
              </a:r>
            </a:p>
          </p:txBody>
        </p:sp>
        <p:sp>
          <p:nvSpPr>
            <p:cNvPr id="40" name="Rechteck 39">
              <a:extLst>
                <a:ext uri="{FF2B5EF4-FFF2-40B4-BE49-F238E27FC236}">
                  <a16:creationId xmlns:a16="http://schemas.microsoft.com/office/drawing/2014/main" id="{659FF079-5C70-4F00-87C9-015A9A5C3709}"/>
                </a:ext>
              </a:extLst>
            </p:cNvPr>
            <p:cNvSpPr/>
            <p:nvPr/>
          </p:nvSpPr>
          <p:spPr>
            <a:xfrm>
              <a:off x="5159829" y="1614582"/>
              <a:ext cx="429208" cy="27991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50" dirty="0"/>
                <a:t>0,00</a:t>
              </a:r>
            </a:p>
          </p:txBody>
        </p:sp>
        <p:sp>
          <p:nvSpPr>
            <p:cNvPr id="42" name="Textfeld 41">
              <a:extLst>
                <a:ext uri="{FF2B5EF4-FFF2-40B4-BE49-F238E27FC236}">
                  <a16:creationId xmlns:a16="http://schemas.microsoft.com/office/drawing/2014/main" id="{7A7BCC98-F3EE-481A-9F95-D81CBB58842B}"/>
                </a:ext>
              </a:extLst>
            </p:cNvPr>
            <p:cNvSpPr txBox="1"/>
            <p:nvPr/>
          </p:nvSpPr>
          <p:spPr>
            <a:xfrm>
              <a:off x="5589037" y="745433"/>
              <a:ext cx="10259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 err="1"/>
                <a:t>aardvark</a:t>
              </a:r>
              <a:endParaRPr lang="de-DE" sz="1400" dirty="0"/>
            </a:p>
          </p:txBody>
        </p:sp>
        <p:sp>
          <p:nvSpPr>
            <p:cNvPr id="44" name="Textfeld 43">
              <a:extLst>
                <a:ext uri="{FF2B5EF4-FFF2-40B4-BE49-F238E27FC236}">
                  <a16:creationId xmlns:a16="http://schemas.microsoft.com/office/drawing/2014/main" id="{BC0C7E30-88C8-4CDA-B46E-6558037998AA}"/>
                </a:ext>
              </a:extLst>
            </p:cNvPr>
            <p:cNvSpPr txBox="1"/>
            <p:nvPr/>
          </p:nvSpPr>
          <p:spPr>
            <a:xfrm>
              <a:off x="5595257" y="1166078"/>
              <a:ext cx="10259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b="1" dirty="0" err="1"/>
                <a:t>collateral</a:t>
              </a:r>
              <a:endParaRPr lang="de-DE" sz="1400" b="1" dirty="0"/>
            </a:p>
          </p:txBody>
        </p:sp>
        <p:sp>
          <p:nvSpPr>
            <p:cNvPr id="46" name="Textfeld 45">
              <a:extLst>
                <a:ext uri="{FF2B5EF4-FFF2-40B4-BE49-F238E27FC236}">
                  <a16:creationId xmlns:a16="http://schemas.microsoft.com/office/drawing/2014/main" id="{80728DCD-983F-402D-AB10-22236B970CC9}"/>
                </a:ext>
              </a:extLst>
            </p:cNvPr>
            <p:cNvSpPr txBox="1"/>
            <p:nvPr/>
          </p:nvSpPr>
          <p:spPr>
            <a:xfrm>
              <a:off x="5595256" y="1595867"/>
              <a:ext cx="10259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 err="1"/>
                <a:t>zyzzyva</a:t>
              </a:r>
              <a:endParaRPr lang="de-DE" sz="1400" dirty="0"/>
            </a:p>
          </p:txBody>
        </p:sp>
        <p:cxnSp>
          <p:nvCxnSpPr>
            <p:cNvPr id="51" name="Gerade Verbindung mit Pfeil 50">
              <a:extLst>
                <a:ext uri="{FF2B5EF4-FFF2-40B4-BE49-F238E27FC236}">
                  <a16:creationId xmlns:a16="http://schemas.microsoft.com/office/drawing/2014/main" id="{645FE798-9474-4285-B313-CC5D6404F52C}"/>
                </a:ext>
              </a:extLst>
            </p:cNvPr>
            <p:cNvCxnSpPr>
              <a:stCxn id="32" idx="0"/>
              <a:endCxn id="48" idx="2"/>
            </p:cNvCxnSpPr>
            <p:nvPr/>
          </p:nvCxnSpPr>
          <p:spPr>
            <a:xfrm flipV="1">
              <a:off x="5793142" y="1977687"/>
              <a:ext cx="9331" cy="1687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feld 52">
              <a:extLst>
                <a:ext uri="{FF2B5EF4-FFF2-40B4-BE49-F238E27FC236}">
                  <a16:creationId xmlns:a16="http://schemas.microsoft.com/office/drawing/2014/main" id="{FCA244EF-956C-4541-B077-0B2247012282}"/>
                </a:ext>
              </a:extLst>
            </p:cNvPr>
            <p:cNvSpPr txBox="1"/>
            <p:nvPr/>
          </p:nvSpPr>
          <p:spPr>
            <a:xfrm>
              <a:off x="5236416" y="960250"/>
              <a:ext cx="25192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/>
                <a:t>…</a:t>
              </a:r>
            </a:p>
          </p:txBody>
        </p:sp>
        <p:sp>
          <p:nvSpPr>
            <p:cNvPr id="57" name="Textfeld 56">
              <a:extLst>
                <a:ext uri="{FF2B5EF4-FFF2-40B4-BE49-F238E27FC236}">
                  <a16:creationId xmlns:a16="http://schemas.microsoft.com/office/drawing/2014/main" id="{5364EAEE-EF7D-43C7-A179-2F5BE2769A24}"/>
                </a:ext>
              </a:extLst>
            </p:cNvPr>
            <p:cNvSpPr txBox="1"/>
            <p:nvPr/>
          </p:nvSpPr>
          <p:spPr>
            <a:xfrm>
              <a:off x="5248470" y="1381527"/>
              <a:ext cx="25192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/>
                <a:t>…</a:t>
              </a:r>
            </a:p>
          </p:txBody>
        </p:sp>
        <p:sp>
          <p:nvSpPr>
            <p:cNvPr id="59" name="Geschweifte Klammer links 58">
              <a:extLst>
                <a:ext uri="{FF2B5EF4-FFF2-40B4-BE49-F238E27FC236}">
                  <a16:creationId xmlns:a16="http://schemas.microsoft.com/office/drawing/2014/main" id="{6B0A1B0E-7DCB-4729-953B-2FCC40693D3F}"/>
                </a:ext>
              </a:extLst>
            </p:cNvPr>
            <p:cNvSpPr/>
            <p:nvPr/>
          </p:nvSpPr>
          <p:spPr>
            <a:xfrm>
              <a:off x="4583272" y="745433"/>
              <a:ext cx="177283" cy="1204036"/>
            </a:xfrm>
            <a:prstGeom prst="leftBrace">
              <a:avLst>
                <a:gd name="adj1" fmla="val 88668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1" name="Textfeld 60">
              <a:extLst>
                <a:ext uri="{FF2B5EF4-FFF2-40B4-BE49-F238E27FC236}">
                  <a16:creationId xmlns:a16="http://schemas.microsoft.com/office/drawing/2014/main" id="{8CFCFEFF-5D02-4FBA-B6A3-4FF3975F033E}"/>
                </a:ext>
              </a:extLst>
            </p:cNvPr>
            <p:cNvSpPr txBox="1"/>
            <p:nvPr/>
          </p:nvSpPr>
          <p:spPr>
            <a:xfrm>
              <a:off x="2926696" y="1053210"/>
              <a:ext cx="1653466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/>
                <a:t>Probabilities</a:t>
              </a:r>
              <a:r>
                <a:rPr lang="de-DE" sz="1400" dirty="0"/>
                <a:t> </a:t>
              </a:r>
              <a:r>
                <a:rPr lang="de-DE" sz="1400" dirty="0" err="1"/>
                <a:t>over</a:t>
              </a:r>
              <a:r>
                <a:rPr lang="de-DE" sz="1400" dirty="0"/>
                <a:t> all </a:t>
              </a:r>
              <a:r>
                <a:rPr lang="de-DE" sz="1400" dirty="0" err="1"/>
                <a:t>the</a:t>
              </a:r>
              <a:r>
                <a:rPr lang="de-DE" sz="1400" dirty="0"/>
                <a:t> </a:t>
              </a:r>
              <a:r>
                <a:rPr lang="de-DE" sz="1400" dirty="0" err="1"/>
                <a:t>words</a:t>
              </a:r>
              <a:r>
                <a:rPr lang="de-DE" sz="1400" dirty="0"/>
                <a:t> in a </a:t>
              </a:r>
              <a:r>
                <a:rPr lang="de-DE" sz="1400" dirty="0" err="1"/>
                <a:t>dictionary</a:t>
              </a:r>
              <a:endParaRPr lang="de-DE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559194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6045753F-17AD-4BCD-8CE4-6913BF03BE8A}"/>
              </a:ext>
            </a:extLst>
          </p:cNvPr>
          <p:cNvGrpSpPr/>
          <p:nvPr/>
        </p:nvGrpSpPr>
        <p:grpSpPr>
          <a:xfrm>
            <a:off x="2621902" y="606490"/>
            <a:ext cx="5356574" cy="3016835"/>
            <a:chOff x="2621902" y="606490"/>
            <a:chExt cx="5356574" cy="3016835"/>
          </a:xfrm>
        </p:grpSpPr>
        <p:sp>
          <p:nvSpPr>
            <p:cNvPr id="4" name="Textfeld 3">
              <a:extLst>
                <a:ext uri="{FF2B5EF4-FFF2-40B4-BE49-F238E27FC236}">
                  <a16:creationId xmlns:a16="http://schemas.microsoft.com/office/drawing/2014/main" id="{4F86A6A0-FEEF-465B-8311-E9746B63108F}"/>
                </a:ext>
              </a:extLst>
            </p:cNvPr>
            <p:cNvSpPr txBox="1"/>
            <p:nvPr/>
          </p:nvSpPr>
          <p:spPr>
            <a:xfrm>
              <a:off x="2621902" y="606490"/>
              <a:ext cx="4767943" cy="64633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dirty="0" err="1">
                  <a:solidFill>
                    <a:srgbClr val="0070C0"/>
                  </a:solidFill>
                </a:rPr>
                <a:t>Vostok</a:t>
              </a:r>
              <a:r>
                <a:rPr lang="de-DE" dirty="0">
                  <a:solidFill>
                    <a:srgbClr val="0070C0"/>
                  </a:solidFill>
                </a:rPr>
                <a:t> 6</a:t>
              </a:r>
              <a:r>
                <a:rPr lang="de-DE" dirty="0"/>
                <a:t> was </a:t>
              </a:r>
              <a:r>
                <a:rPr lang="de-DE" dirty="0" err="1"/>
                <a:t>the</a:t>
              </a:r>
              <a:r>
                <a:rPr lang="de-DE" dirty="0"/>
                <a:t> </a:t>
              </a:r>
              <a:r>
                <a:rPr lang="de-DE" dirty="0" err="1"/>
                <a:t>first</a:t>
              </a:r>
              <a:r>
                <a:rPr lang="de-DE" dirty="0"/>
                <a:t> human </a:t>
              </a:r>
              <a:r>
                <a:rPr lang="de-DE" dirty="0" err="1"/>
                <a:t>spaceflight</a:t>
              </a:r>
              <a:r>
                <a:rPr lang="de-DE" dirty="0"/>
                <a:t> </a:t>
              </a:r>
              <a:r>
                <a:rPr lang="de-DE" dirty="0" err="1"/>
                <a:t>to</a:t>
              </a:r>
              <a:r>
                <a:rPr lang="de-DE" dirty="0"/>
                <a:t> carry a </a:t>
              </a:r>
              <a:r>
                <a:rPr lang="de-DE" dirty="0" err="1"/>
                <a:t>woman</a:t>
              </a:r>
              <a:r>
                <a:rPr lang="de-DE" dirty="0"/>
                <a:t>, </a:t>
              </a:r>
              <a:r>
                <a:rPr lang="de-DE" dirty="0" err="1"/>
                <a:t>cosmonaut</a:t>
              </a:r>
              <a:r>
                <a:rPr lang="de-DE" dirty="0"/>
                <a:t> </a:t>
              </a:r>
              <a:r>
                <a:rPr lang="de-DE" dirty="0">
                  <a:solidFill>
                    <a:srgbClr val="C00000"/>
                  </a:solidFill>
                </a:rPr>
                <a:t>Valentina Tereshkova</a:t>
              </a:r>
              <a:r>
                <a:rPr lang="de-DE" dirty="0"/>
                <a:t>. </a:t>
              </a:r>
            </a:p>
          </p:txBody>
        </p:sp>
        <p:sp>
          <p:nvSpPr>
            <p:cNvPr id="6" name="Textfeld 5">
              <a:extLst>
                <a:ext uri="{FF2B5EF4-FFF2-40B4-BE49-F238E27FC236}">
                  <a16:creationId xmlns:a16="http://schemas.microsoft.com/office/drawing/2014/main" id="{07FD465D-11DB-46F5-A901-9E74739133EB}"/>
                </a:ext>
              </a:extLst>
            </p:cNvPr>
            <p:cNvSpPr txBox="1"/>
            <p:nvPr/>
          </p:nvSpPr>
          <p:spPr>
            <a:xfrm>
              <a:off x="2621902" y="1396658"/>
              <a:ext cx="4767943" cy="64633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dirty="0"/>
                <a:t>First </a:t>
              </a:r>
              <a:r>
                <a:rPr lang="de-DE" dirty="0" err="1"/>
                <a:t>woman</a:t>
              </a:r>
              <a:r>
                <a:rPr lang="de-DE" dirty="0"/>
                <a:t> in </a:t>
              </a:r>
              <a:r>
                <a:rPr lang="de-DE" dirty="0" err="1"/>
                <a:t>space</a:t>
              </a:r>
              <a:r>
                <a:rPr lang="de-DE" dirty="0"/>
                <a:t>, </a:t>
              </a:r>
              <a:r>
                <a:rPr lang="de-DE" dirty="0">
                  <a:solidFill>
                    <a:srgbClr val="C00000"/>
                  </a:solidFill>
                </a:rPr>
                <a:t>Valentina Tereshkova</a:t>
              </a:r>
              <a:r>
                <a:rPr lang="de-DE" dirty="0"/>
                <a:t>, </a:t>
              </a:r>
              <a:r>
                <a:rPr lang="de-DE" dirty="0" err="1"/>
                <a:t>flew</a:t>
              </a:r>
              <a:r>
                <a:rPr lang="de-DE" dirty="0"/>
                <a:t> </a:t>
              </a:r>
              <a:r>
                <a:rPr lang="de-DE" dirty="0" err="1">
                  <a:solidFill>
                    <a:srgbClr val="0070C0"/>
                  </a:solidFill>
                </a:rPr>
                <a:t>Vostok</a:t>
              </a:r>
              <a:r>
                <a:rPr lang="de-DE" dirty="0">
                  <a:solidFill>
                    <a:srgbClr val="0070C0"/>
                  </a:solidFill>
                </a:rPr>
                <a:t> 6</a:t>
              </a:r>
              <a:r>
                <a:rPr lang="de-DE" dirty="0"/>
                <a:t>. </a:t>
              </a:r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08D9BF76-360F-489D-A18E-BB07468A98EB}"/>
                </a:ext>
              </a:extLst>
            </p:cNvPr>
            <p:cNvSpPr txBox="1"/>
            <p:nvPr/>
          </p:nvSpPr>
          <p:spPr>
            <a:xfrm>
              <a:off x="2621902" y="2186826"/>
              <a:ext cx="4767943" cy="64633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rgbClr val="C00000"/>
                  </a:solidFill>
                </a:rPr>
                <a:t>Valentina Tereshkova </a:t>
              </a:r>
              <a:r>
                <a:rPr lang="de-DE" dirty="0" err="1"/>
                <a:t>started</a:t>
              </a:r>
              <a:r>
                <a:rPr lang="de-DE" dirty="0"/>
                <a:t> </a:t>
              </a:r>
              <a:r>
                <a:rPr lang="de-DE" dirty="0" err="1"/>
                <a:t>with</a:t>
              </a:r>
              <a:r>
                <a:rPr lang="de-DE" dirty="0"/>
                <a:t> </a:t>
              </a:r>
              <a:r>
                <a:rPr lang="de-DE" dirty="0" err="1"/>
                <a:t>the</a:t>
              </a:r>
              <a:r>
                <a:rPr lang="de-DE" dirty="0"/>
                <a:t> rank </a:t>
              </a:r>
              <a:r>
                <a:rPr lang="de-DE" dirty="0" err="1"/>
                <a:t>of</a:t>
              </a:r>
              <a:r>
                <a:rPr lang="de-DE" dirty="0"/>
                <a:t> private in </a:t>
              </a:r>
              <a:r>
                <a:rPr lang="de-DE" dirty="0" err="1"/>
                <a:t>the</a:t>
              </a:r>
              <a:r>
                <a:rPr lang="de-DE" dirty="0"/>
                <a:t> </a:t>
              </a:r>
              <a:r>
                <a:rPr lang="de-DE" dirty="0" err="1">
                  <a:solidFill>
                    <a:srgbClr val="006C31"/>
                  </a:solidFill>
                </a:rPr>
                <a:t>Soviet</a:t>
              </a:r>
              <a:r>
                <a:rPr lang="de-DE" dirty="0">
                  <a:solidFill>
                    <a:srgbClr val="006C31"/>
                  </a:solidFill>
                </a:rPr>
                <a:t> Air Forces</a:t>
              </a:r>
              <a:r>
                <a:rPr lang="de-DE" dirty="0"/>
                <a:t>. </a:t>
              </a:r>
            </a:p>
          </p:txBody>
        </p: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E20EE67F-156B-4C4E-B400-4C5624127942}"/>
                </a:ext>
              </a:extLst>
            </p:cNvPr>
            <p:cNvSpPr txBox="1"/>
            <p:nvPr/>
          </p:nvSpPr>
          <p:spPr>
            <a:xfrm>
              <a:off x="2621902" y="2976994"/>
              <a:ext cx="4767943" cy="64633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dirty="0"/>
                <a:t>In 1997, </a:t>
              </a:r>
              <a:r>
                <a:rPr lang="de-DE" dirty="0">
                  <a:solidFill>
                    <a:schemeClr val="accent4">
                      <a:lumMod val="75000"/>
                    </a:schemeClr>
                  </a:solidFill>
                </a:rPr>
                <a:t>Jeff Buckley </a:t>
              </a:r>
              <a:r>
                <a:rPr lang="de-DE" dirty="0" err="1"/>
                <a:t>moved</a:t>
              </a:r>
              <a:r>
                <a:rPr lang="de-DE" dirty="0"/>
                <a:t> </a:t>
              </a:r>
              <a:r>
                <a:rPr lang="de-DE" dirty="0" err="1"/>
                <a:t>to</a:t>
              </a:r>
              <a:r>
                <a:rPr lang="de-DE" dirty="0"/>
                <a:t> </a:t>
              </a:r>
              <a:r>
                <a:rPr lang="de-DE" dirty="0">
                  <a:solidFill>
                    <a:schemeClr val="accent2">
                      <a:lumMod val="75000"/>
                    </a:schemeClr>
                  </a:solidFill>
                </a:rPr>
                <a:t>Memphis</a:t>
              </a:r>
              <a:r>
                <a:rPr lang="de-DE" dirty="0"/>
                <a:t>, </a:t>
              </a:r>
              <a:r>
                <a:rPr lang="de-DE" dirty="0" err="1"/>
                <a:t>to</a:t>
              </a:r>
              <a:r>
                <a:rPr lang="de-DE" dirty="0"/>
                <a:t> </a:t>
              </a:r>
              <a:r>
                <a:rPr lang="de-DE" dirty="0" err="1"/>
                <a:t>resume</a:t>
              </a:r>
              <a:r>
                <a:rPr lang="de-DE" dirty="0"/>
                <a:t> </a:t>
              </a:r>
              <a:r>
                <a:rPr lang="de-DE" dirty="0" err="1"/>
                <a:t>work</a:t>
              </a:r>
              <a:r>
                <a:rPr lang="de-DE" dirty="0"/>
                <a:t> on </a:t>
              </a:r>
              <a:r>
                <a:rPr lang="de-DE" dirty="0" err="1"/>
                <a:t>the</a:t>
              </a:r>
              <a:r>
                <a:rPr lang="de-DE" dirty="0"/>
                <a:t> </a:t>
              </a:r>
              <a:r>
                <a:rPr lang="de-DE" dirty="0" err="1"/>
                <a:t>album</a:t>
              </a:r>
              <a:endParaRPr lang="de-DE" dirty="0"/>
            </a:p>
          </p:txBody>
        </p:sp>
        <p:cxnSp>
          <p:nvCxnSpPr>
            <p:cNvPr id="12" name="Verbinder: gewinkelt 11">
              <a:extLst>
                <a:ext uri="{FF2B5EF4-FFF2-40B4-BE49-F238E27FC236}">
                  <a16:creationId xmlns:a16="http://schemas.microsoft.com/office/drawing/2014/main" id="{B643A51F-6B30-4681-A0EE-C099626CA224}"/>
                </a:ext>
              </a:extLst>
            </p:cNvPr>
            <p:cNvCxnSpPr>
              <a:cxnSpLocks/>
            </p:cNvCxnSpPr>
            <p:nvPr/>
          </p:nvCxnSpPr>
          <p:spPr>
            <a:xfrm>
              <a:off x="7389845" y="836822"/>
              <a:ext cx="12700" cy="790168"/>
            </a:xfrm>
            <a:prstGeom prst="bentConnector3">
              <a:avLst>
                <a:gd name="adj1" fmla="val 180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Verbinder: gewinkelt 12">
              <a:extLst>
                <a:ext uri="{FF2B5EF4-FFF2-40B4-BE49-F238E27FC236}">
                  <a16:creationId xmlns:a16="http://schemas.microsoft.com/office/drawing/2014/main" id="{E575D7CE-6D7F-4AA8-876D-BB73655AA57C}"/>
                </a:ext>
              </a:extLst>
            </p:cNvPr>
            <p:cNvCxnSpPr>
              <a:cxnSpLocks/>
            </p:cNvCxnSpPr>
            <p:nvPr/>
          </p:nvCxnSpPr>
          <p:spPr>
            <a:xfrm>
              <a:off x="7389845" y="1768539"/>
              <a:ext cx="12700" cy="790168"/>
            </a:xfrm>
            <a:prstGeom prst="bentConnector3">
              <a:avLst>
                <a:gd name="adj1" fmla="val 180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Verbinder: gewinkelt 16">
              <a:extLst>
                <a:ext uri="{FF2B5EF4-FFF2-40B4-BE49-F238E27FC236}">
                  <a16:creationId xmlns:a16="http://schemas.microsoft.com/office/drawing/2014/main" id="{A2816F19-E4FA-49C7-8924-36ED6D0A05F4}"/>
                </a:ext>
              </a:extLst>
            </p:cNvPr>
            <p:cNvCxnSpPr>
              <a:cxnSpLocks/>
              <a:stCxn id="6" idx="3"/>
              <a:endCxn id="10" idx="3"/>
            </p:cNvCxnSpPr>
            <p:nvPr/>
          </p:nvCxnSpPr>
          <p:spPr>
            <a:xfrm>
              <a:off x="7389845" y="1719824"/>
              <a:ext cx="12700" cy="1580336"/>
            </a:xfrm>
            <a:prstGeom prst="bentConnector3">
              <a:avLst>
                <a:gd name="adj1" fmla="val 3489795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Ellipse 22">
              <a:extLst>
                <a:ext uri="{FF2B5EF4-FFF2-40B4-BE49-F238E27FC236}">
                  <a16:creationId xmlns:a16="http://schemas.microsoft.com/office/drawing/2014/main" id="{1F5D39E9-B441-40DC-AF45-6E1A5BDF7F71}"/>
                </a:ext>
              </a:extLst>
            </p:cNvPr>
            <p:cNvSpPr/>
            <p:nvPr/>
          </p:nvSpPr>
          <p:spPr>
            <a:xfrm>
              <a:off x="7463293" y="1116127"/>
              <a:ext cx="317241" cy="317241"/>
            </a:xfrm>
            <a:prstGeom prst="ellipse">
              <a:avLst/>
            </a:prstGeom>
            <a:solidFill>
              <a:srgbClr val="006C3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000" b="1" dirty="0">
                  <a:sym typeface="Wingdings" panose="05000000000000000000" pitchFamily="2" charset="2"/>
                </a:rPr>
                <a:t></a:t>
              </a:r>
              <a:endParaRPr lang="de-DE" b="1" dirty="0"/>
            </a:p>
          </p:txBody>
        </p:sp>
        <p:grpSp>
          <p:nvGrpSpPr>
            <p:cNvPr id="29" name="Gruppieren 28">
              <a:extLst>
                <a:ext uri="{FF2B5EF4-FFF2-40B4-BE49-F238E27FC236}">
                  <a16:creationId xmlns:a16="http://schemas.microsoft.com/office/drawing/2014/main" id="{2ADD5C6E-881D-4B05-826C-7C978BFDDE8D}"/>
                </a:ext>
              </a:extLst>
            </p:cNvPr>
            <p:cNvGrpSpPr/>
            <p:nvPr/>
          </p:nvGrpSpPr>
          <p:grpSpPr>
            <a:xfrm>
              <a:off x="7472624" y="2009129"/>
              <a:ext cx="318306" cy="317241"/>
              <a:chOff x="9251792" y="2042989"/>
              <a:chExt cx="318306" cy="317241"/>
            </a:xfrm>
          </p:grpSpPr>
          <p:sp>
            <p:nvSpPr>
              <p:cNvPr id="27" name="Ellipse 26">
                <a:extLst>
                  <a:ext uri="{FF2B5EF4-FFF2-40B4-BE49-F238E27FC236}">
                    <a16:creationId xmlns:a16="http://schemas.microsoft.com/office/drawing/2014/main" id="{1E534733-D344-48A0-BDC6-DB944C43227D}"/>
                  </a:ext>
                </a:extLst>
              </p:cNvPr>
              <p:cNvSpPr/>
              <p:nvPr/>
            </p:nvSpPr>
            <p:spPr>
              <a:xfrm>
                <a:off x="9252857" y="2042989"/>
                <a:ext cx="317241" cy="317241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28" name="Verbotsymbol 27">
                <a:extLst>
                  <a:ext uri="{FF2B5EF4-FFF2-40B4-BE49-F238E27FC236}">
                    <a16:creationId xmlns:a16="http://schemas.microsoft.com/office/drawing/2014/main" id="{74B51436-F37B-4BA0-A517-7FF86A5B0F76}"/>
                  </a:ext>
                </a:extLst>
              </p:cNvPr>
              <p:cNvSpPr/>
              <p:nvPr/>
            </p:nvSpPr>
            <p:spPr>
              <a:xfrm>
                <a:off x="9251792" y="2045395"/>
                <a:ext cx="318306" cy="314835"/>
              </a:xfrm>
              <a:prstGeom prst="noSmoking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0" name="Gruppieren 29">
              <a:extLst>
                <a:ext uri="{FF2B5EF4-FFF2-40B4-BE49-F238E27FC236}">
                  <a16:creationId xmlns:a16="http://schemas.microsoft.com/office/drawing/2014/main" id="{22530013-BBEE-4279-B6F7-6630ED831089}"/>
                </a:ext>
              </a:extLst>
            </p:cNvPr>
            <p:cNvGrpSpPr/>
            <p:nvPr/>
          </p:nvGrpSpPr>
          <p:grpSpPr>
            <a:xfrm>
              <a:off x="7660170" y="2566508"/>
              <a:ext cx="318306" cy="317241"/>
              <a:chOff x="9251792" y="2042989"/>
              <a:chExt cx="318306" cy="317241"/>
            </a:xfrm>
          </p:grpSpPr>
          <p:sp>
            <p:nvSpPr>
              <p:cNvPr id="31" name="Ellipse 30">
                <a:extLst>
                  <a:ext uri="{FF2B5EF4-FFF2-40B4-BE49-F238E27FC236}">
                    <a16:creationId xmlns:a16="http://schemas.microsoft.com/office/drawing/2014/main" id="{308DC18C-F803-4EC9-A6FE-4DB72242955C}"/>
                  </a:ext>
                </a:extLst>
              </p:cNvPr>
              <p:cNvSpPr/>
              <p:nvPr/>
            </p:nvSpPr>
            <p:spPr>
              <a:xfrm>
                <a:off x="9252857" y="2042989"/>
                <a:ext cx="317241" cy="317241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32" name="Verbotsymbol 31">
                <a:extLst>
                  <a:ext uri="{FF2B5EF4-FFF2-40B4-BE49-F238E27FC236}">
                    <a16:creationId xmlns:a16="http://schemas.microsoft.com/office/drawing/2014/main" id="{5AF14B35-7807-48DE-A516-2A74E15FF399}"/>
                  </a:ext>
                </a:extLst>
              </p:cNvPr>
              <p:cNvSpPr/>
              <p:nvPr/>
            </p:nvSpPr>
            <p:spPr>
              <a:xfrm>
                <a:off x="9251792" y="2045395"/>
                <a:ext cx="318306" cy="314835"/>
              </a:xfrm>
              <a:prstGeom prst="noSmoking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694553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6045753F-17AD-4BCD-8CE4-6913BF03BE8A}"/>
              </a:ext>
            </a:extLst>
          </p:cNvPr>
          <p:cNvGrpSpPr/>
          <p:nvPr/>
        </p:nvGrpSpPr>
        <p:grpSpPr>
          <a:xfrm>
            <a:off x="2621902" y="606490"/>
            <a:ext cx="5169028" cy="2226667"/>
            <a:chOff x="2621902" y="606490"/>
            <a:chExt cx="5169028" cy="2226667"/>
          </a:xfrm>
        </p:grpSpPr>
        <p:sp>
          <p:nvSpPr>
            <p:cNvPr id="4" name="Textfeld 3">
              <a:extLst>
                <a:ext uri="{FF2B5EF4-FFF2-40B4-BE49-F238E27FC236}">
                  <a16:creationId xmlns:a16="http://schemas.microsoft.com/office/drawing/2014/main" id="{4F86A6A0-FEEF-465B-8311-E9746B63108F}"/>
                </a:ext>
              </a:extLst>
            </p:cNvPr>
            <p:cNvSpPr txBox="1"/>
            <p:nvPr/>
          </p:nvSpPr>
          <p:spPr>
            <a:xfrm>
              <a:off x="2621902" y="606490"/>
              <a:ext cx="4767943" cy="64633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dirty="0" err="1">
                  <a:solidFill>
                    <a:srgbClr val="0070C0"/>
                  </a:solidFill>
                </a:rPr>
                <a:t>Vostok</a:t>
              </a:r>
              <a:r>
                <a:rPr lang="de-DE" dirty="0">
                  <a:solidFill>
                    <a:srgbClr val="0070C0"/>
                  </a:solidFill>
                </a:rPr>
                <a:t> 6</a:t>
              </a:r>
              <a:r>
                <a:rPr lang="de-DE" dirty="0"/>
                <a:t> was </a:t>
              </a:r>
              <a:r>
                <a:rPr lang="de-DE" dirty="0" err="1"/>
                <a:t>the</a:t>
              </a:r>
              <a:r>
                <a:rPr lang="de-DE" dirty="0"/>
                <a:t> </a:t>
              </a:r>
              <a:r>
                <a:rPr lang="de-DE" dirty="0" err="1"/>
                <a:t>first</a:t>
              </a:r>
              <a:r>
                <a:rPr lang="de-DE" dirty="0"/>
                <a:t> human </a:t>
              </a:r>
              <a:r>
                <a:rPr lang="de-DE" dirty="0" err="1"/>
                <a:t>spaceflight</a:t>
              </a:r>
              <a:r>
                <a:rPr lang="de-DE" dirty="0"/>
                <a:t> </a:t>
              </a:r>
              <a:r>
                <a:rPr lang="de-DE" dirty="0" err="1"/>
                <a:t>to</a:t>
              </a:r>
              <a:r>
                <a:rPr lang="de-DE" dirty="0"/>
                <a:t> carry a </a:t>
              </a:r>
              <a:r>
                <a:rPr lang="de-DE" dirty="0" err="1"/>
                <a:t>woman</a:t>
              </a:r>
              <a:r>
                <a:rPr lang="de-DE" dirty="0"/>
                <a:t>, </a:t>
              </a:r>
              <a:r>
                <a:rPr lang="de-DE" dirty="0" err="1"/>
                <a:t>cosmonaut</a:t>
              </a:r>
              <a:r>
                <a:rPr lang="de-DE" dirty="0"/>
                <a:t> </a:t>
              </a:r>
              <a:r>
                <a:rPr lang="de-DE" dirty="0">
                  <a:solidFill>
                    <a:srgbClr val="C00000"/>
                  </a:solidFill>
                </a:rPr>
                <a:t>Valentina Tereshkova</a:t>
              </a:r>
              <a:r>
                <a:rPr lang="de-DE" dirty="0"/>
                <a:t>. </a:t>
              </a:r>
            </a:p>
          </p:txBody>
        </p:sp>
        <p:sp>
          <p:nvSpPr>
            <p:cNvPr id="6" name="Textfeld 5">
              <a:extLst>
                <a:ext uri="{FF2B5EF4-FFF2-40B4-BE49-F238E27FC236}">
                  <a16:creationId xmlns:a16="http://schemas.microsoft.com/office/drawing/2014/main" id="{07FD465D-11DB-46F5-A901-9E74739133EB}"/>
                </a:ext>
              </a:extLst>
            </p:cNvPr>
            <p:cNvSpPr txBox="1"/>
            <p:nvPr/>
          </p:nvSpPr>
          <p:spPr>
            <a:xfrm>
              <a:off x="2621902" y="1396658"/>
              <a:ext cx="4767943" cy="64633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dirty="0"/>
                <a:t>First </a:t>
              </a:r>
              <a:r>
                <a:rPr lang="de-DE" dirty="0" err="1"/>
                <a:t>woman</a:t>
              </a:r>
              <a:r>
                <a:rPr lang="de-DE" dirty="0"/>
                <a:t> in </a:t>
              </a:r>
              <a:r>
                <a:rPr lang="de-DE" dirty="0" err="1"/>
                <a:t>space</a:t>
              </a:r>
              <a:r>
                <a:rPr lang="de-DE" dirty="0"/>
                <a:t>, </a:t>
              </a:r>
              <a:r>
                <a:rPr lang="de-DE" dirty="0">
                  <a:solidFill>
                    <a:srgbClr val="C00000"/>
                  </a:solidFill>
                </a:rPr>
                <a:t>Valentina Tereshkova</a:t>
              </a:r>
              <a:r>
                <a:rPr lang="de-DE" dirty="0"/>
                <a:t>, </a:t>
              </a:r>
              <a:r>
                <a:rPr lang="de-DE" dirty="0" err="1"/>
                <a:t>flew</a:t>
              </a:r>
              <a:r>
                <a:rPr lang="de-DE" dirty="0"/>
                <a:t> </a:t>
              </a:r>
              <a:r>
                <a:rPr lang="de-DE" dirty="0" err="1">
                  <a:solidFill>
                    <a:srgbClr val="0070C0"/>
                  </a:solidFill>
                </a:rPr>
                <a:t>Vostok</a:t>
              </a:r>
              <a:r>
                <a:rPr lang="de-DE" dirty="0">
                  <a:solidFill>
                    <a:srgbClr val="0070C0"/>
                  </a:solidFill>
                </a:rPr>
                <a:t> 6</a:t>
              </a:r>
              <a:r>
                <a:rPr lang="de-DE" dirty="0"/>
                <a:t>. </a:t>
              </a:r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08D9BF76-360F-489D-A18E-BB07468A98EB}"/>
                </a:ext>
              </a:extLst>
            </p:cNvPr>
            <p:cNvSpPr txBox="1"/>
            <p:nvPr/>
          </p:nvSpPr>
          <p:spPr>
            <a:xfrm>
              <a:off x="2621902" y="2186826"/>
              <a:ext cx="4767943" cy="64633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rgbClr val="C00000"/>
                  </a:solidFill>
                </a:rPr>
                <a:t>Valentina Tereshkova </a:t>
              </a:r>
              <a:r>
                <a:rPr lang="de-DE" dirty="0" err="1"/>
                <a:t>started</a:t>
              </a:r>
              <a:r>
                <a:rPr lang="de-DE" dirty="0"/>
                <a:t> </a:t>
              </a:r>
              <a:r>
                <a:rPr lang="de-DE" dirty="0" err="1"/>
                <a:t>with</a:t>
              </a:r>
              <a:r>
                <a:rPr lang="de-DE" dirty="0"/>
                <a:t> </a:t>
              </a:r>
              <a:r>
                <a:rPr lang="de-DE" dirty="0" err="1"/>
                <a:t>the</a:t>
              </a:r>
              <a:r>
                <a:rPr lang="de-DE" dirty="0"/>
                <a:t> rank </a:t>
              </a:r>
              <a:r>
                <a:rPr lang="de-DE" dirty="0" err="1"/>
                <a:t>of</a:t>
              </a:r>
              <a:r>
                <a:rPr lang="de-DE" dirty="0"/>
                <a:t> private in </a:t>
              </a:r>
              <a:r>
                <a:rPr lang="de-DE" dirty="0" err="1"/>
                <a:t>the</a:t>
              </a:r>
              <a:r>
                <a:rPr lang="de-DE" dirty="0"/>
                <a:t> </a:t>
              </a:r>
              <a:r>
                <a:rPr lang="de-DE" dirty="0" err="1">
                  <a:solidFill>
                    <a:srgbClr val="006C31"/>
                  </a:solidFill>
                </a:rPr>
                <a:t>Soviet</a:t>
              </a:r>
              <a:r>
                <a:rPr lang="de-DE" dirty="0">
                  <a:solidFill>
                    <a:srgbClr val="006C31"/>
                  </a:solidFill>
                </a:rPr>
                <a:t> Air Forces</a:t>
              </a:r>
              <a:r>
                <a:rPr lang="de-DE" dirty="0"/>
                <a:t>. </a:t>
              </a:r>
            </a:p>
          </p:txBody>
        </p:sp>
        <p:cxnSp>
          <p:nvCxnSpPr>
            <p:cNvPr id="12" name="Verbinder: gewinkelt 11">
              <a:extLst>
                <a:ext uri="{FF2B5EF4-FFF2-40B4-BE49-F238E27FC236}">
                  <a16:creationId xmlns:a16="http://schemas.microsoft.com/office/drawing/2014/main" id="{B643A51F-6B30-4681-A0EE-C099626CA224}"/>
                </a:ext>
              </a:extLst>
            </p:cNvPr>
            <p:cNvCxnSpPr>
              <a:cxnSpLocks/>
            </p:cNvCxnSpPr>
            <p:nvPr/>
          </p:nvCxnSpPr>
          <p:spPr>
            <a:xfrm>
              <a:off x="7389845" y="836822"/>
              <a:ext cx="12700" cy="790168"/>
            </a:xfrm>
            <a:prstGeom prst="bentConnector3">
              <a:avLst>
                <a:gd name="adj1" fmla="val 180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Verbinder: gewinkelt 12">
              <a:extLst>
                <a:ext uri="{FF2B5EF4-FFF2-40B4-BE49-F238E27FC236}">
                  <a16:creationId xmlns:a16="http://schemas.microsoft.com/office/drawing/2014/main" id="{E575D7CE-6D7F-4AA8-876D-BB73655AA57C}"/>
                </a:ext>
              </a:extLst>
            </p:cNvPr>
            <p:cNvCxnSpPr>
              <a:cxnSpLocks/>
            </p:cNvCxnSpPr>
            <p:nvPr/>
          </p:nvCxnSpPr>
          <p:spPr>
            <a:xfrm>
              <a:off x="7389845" y="1768539"/>
              <a:ext cx="12700" cy="790168"/>
            </a:xfrm>
            <a:prstGeom prst="bentConnector3">
              <a:avLst>
                <a:gd name="adj1" fmla="val 180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Ellipse 22">
              <a:extLst>
                <a:ext uri="{FF2B5EF4-FFF2-40B4-BE49-F238E27FC236}">
                  <a16:creationId xmlns:a16="http://schemas.microsoft.com/office/drawing/2014/main" id="{1F5D39E9-B441-40DC-AF45-6E1A5BDF7F71}"/>
                </a:ext>
              </a:extLst>
            </p:cNvPr>
            <p:cNvSpPr/>
            <p:nvPr/>
          </p:nvSpPr>
          <p:spPr>
            <a:xfrm>
              <a:off x="7463293" y="1116127"/>
              <a:ext cx="317241" cy="317241"/>
            </a:xfrm>
            <a:prstGeom prst="ellipse">
              <a:avLst/>
            </a:prstGeom>
            <a:solidFill>
              <a:srgbClr val="006C3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000" b="1" dirty="0">
                  <a:sym typeface="Wingdings" panose="05000000000000000000" pitchFamily="2" charset="2"/>
                </a:rPr>
                <a:t></a:t>
              </a:r>
              <a:endParaRPr lang="de-DE" b="1" dirty="0"/>
            </a:p>
          </p:txBody>
        </p:sp>
        <p:grpSp>
          <p:nvGrpSpPr>
            <p:cNvPr id="29" name="Gruppieren 28">
              <a:extLst>
                <a:ext uri="{FF2B5EF4-FFF2-40B4-BE49-F238E27FC236}">
                  <a16:creationId xmlns:a16="http://schemas.microsoft.com/office/drawing/2014/main" id="{2ADD5C6E-881D-4B05-826C-7C978BFDDE8D}"/>
                </a:ext>
              </a:extLst>
            </p:cNvPr>
            <p:cNvGrpSpPr/>
            <p:nvPr/>
          </p:nvGrpSpPr>
          <p:grpSpPr>
            <a:xfrm>
              <a:off x="7472624" y="2009129"/>
              <a:ext cx="318306" cy="317241"/>
              <a:chOff x="9251792" y="2042989"/>
              <a:chExt cx="318306" cy="317241"/>
            </a:xfrm>
          </p:grpSpPr>
          <p:sp>
            <p:nvSpPr>
              <p:cNvPr id="27" name="Ellipse 26">
                <a:extLst>
                  <a:ext uri="{FF2B5EF4-FFF2-40B4-BE49-F238E27FC236}">
                    <a16:creationId xmlns:a16="http://schemas.microsoft.com/office/drawing/2014/main" id="{1E534733-D344-48A0-BDC6-DB944C43227D}"/>
                  </a:ext>
                </a:extLst>
              </p:cNvPr>
              <p:cNvSpPr/>
              <p:nvPr/>
            </p:nvSpPr>
            <p:spPr>
              <a:xfrm>
                <a:off x="9252857" y="2042989"/>
                <a:ext cx="317241" cy="317241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28" name="Verbotsymbol 27">
                <a:extLst>
                  <a:ext uri="{FF2B5EF4-FFF2-40B4-BE49-F238E27FC236}">
                    <a16:creationId xmlns:a16="http://schemas.microsoft.com/office/drawing/2014/main" id="{74B51436-F37B-4BA0-A517-7FF86A5B0F76}"/>
                  </a:ext>
                </a:extLst>
              </p:cNvPr>
              <p:cNvSpPr/>
              <p:nvPr/>
            </p:nvSpPr>
            <p:spPr>
              <a:xfrm>
                <a:off x="9251792" y="2045395"/>
                <a:ext cx="318306" cy="314835"/>
              </a:xfrm>
              <a:prstGeom prst="noSmoking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994279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" name="Gruppieren 137">
            <a:extLst>
              <a:ext uri="{FF2B5EF4-FFF2-40B4-BE49-F238E27FC236}">
                <a16:creationId xmlns:a16="http://schemas.microsoft.com/office/drawing/2014/main" id="{0FDF0920-1DC4-461D-8D86-733570FD7048}"/>
              </a:ext>
            </a:extLst>
          </p:cNvPr>
          <p:cNvGrpSpPr/>
          <p:nvPr/>
        </p:nvGrpSpPr>
        <p:grpSpPr>
          <a:xfrm>
            <a:off x="2267146" y="1318705"/>
            <a:ext cx="6857774" cy="5021436"/>
            <a:chOff x="2267146" y="1318705"/>
            <a:chExt cx="6857774" cy="5021436"/>
          </a:xfrm>
        </p:grpSpPr>
        <p:sp>
          <p:nvSpPr>
            <p:cNvPr id="3" name="Rechteck 2">
              <a:extLst>
                <a:ext uri="{FF2B5EF4-FFF2-40B4-BE49-F238E27FC236}">
                  <a16:creationId xmlns:a16="http://schemas.microsoft.com/office/drawing/2014/main" id="{7C70FDF9-FBB0-4238-9E19-4E74ECD94B6B}"/>
                </a:ext>
              </a:extLst>
            </p:cNvPr>
            <p:cNvSpPr/>
            <p:nvPr/>
          </p:nvSpPr>
          <p:spPr>
            <a:xfrm>
              <a:off x="2340982" y="1543810"/>
              <a:ext cx="6700384" cy="3440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GB" sz="1600" dirty="0">
                  <a:solidFill>
                    <a:srgbClr val="C0000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Richard Kahn </a:t>
              </a:r>
              <a:r>
                <a:rPr lang="en-GB" sz="1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officer for the </a:t>
              </a:r>
              <a:r>
                <a:rPr lang="en-GB" sz="1600" dirty="0">
                  <a:solidFill>
                    <a:schemeClr val="accent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American Diabetes Association </a:t>
              </a:r>
              <a:r>
                <a:rPr lang="en-GB" sz="1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 </a:t>
              </a:r>
              <a:r>
                <a:rPr lang="en-GB" sz="1600" dirty="0">
                  <a:solidFill>
                    <a:srgbClr val="00B05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Alexandria, </a:t>
              </a:r>
              <a:r>
                <a:rPr lang="en-GB" sz="1600" dirty="0" err="1">
                  <a:solidFill>
                    <a:srgbClr val="00B05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</a:t>
              </a:r>
              <a:endParaRPr lang="de-DE" sz="1400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56333516-EFB0-43B9-B112-23FFD0FA15B6}"/>
                </a:ext>
              </a:extLst>
            </p:cNvPr>
            <p:cNvSpPr/>
            <p:nvPr/>
          </p:nvSpPr>
          <p:spPr>
            <a:xfrm>
              <a:off x="2489720" y="1318706"/>
              <a:ext cx="886408" cy="23483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>
                  <a:solidFill>
                    <a:srgbClr val="C00000"/>
                  </a:solidFill>
                </a:rPr>
                <a:t>PERV</a:t>
              </a:r>
              <a:endParaRPr lang="de-DE" dirty="0">
                <a:solidFill>
                  <a:srgbClr val="C00000"/>
                </a:solidFill>
              </a:endParaRPr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57B5D04A-7138-4B37-8496-AF7A3996CCE5}"/>
                </a:ext>
              </a:extLst>
            </p:cNvPr>
            <p:cNvSpPr/>
            <p:nvPr/>
          </p:nvSpPr>
          <p:spPr>
            <a:xfrm>
              <a:off x="4760169" y="1318705"/>
              <a:ext cx="2461726" cy="23483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>
                  <a:solidFill>
                    <a:srgbClr val="0070C0"/>
                  </a:solidFill>
                </a:rPr>
                <a:t>ORG</a:t>
              </a:r>
              <a:endParaRPr lang="de-DE" dirty="0">
                <a:solidFill>
                  <a:srgbClr val="0070C0"/>
                </a:solidFill>
              </a:endParaRPr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A8EC0BB0-18EB-4F18-BED9-066C7CD0AF95}"/>
                </a:ext>
              </a:extLst>
            </p:cNvPr>
            <p:cNvSpPr/>
            <p:nvPr/>
          </p:nvSpPr>
          <p:spPr>
            <a:xfrm>
              <a:off x="7542246" y="1318705"/>
              <a:ext cx="733305" cy="23483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>
                  <a:solidFill>
                    <a:srgbClr val="00B050"/>
                  </a:solidFill>
                </a:rPr>
                <a:t>LOC</a:t>
              </a:r>
              <a:endParaRPr lang="de-DE" dirty="0">
                <a:solidFill>
                  <a:srgbClr val="00B050"/>
                </a:solidFill>
              </a:endParaRPr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E35B6235-7619-49C1-BFCB-EB7C48EF3C9B}"/>
                </a:ext>
              </a:extLst>
            </p:cNvPr>
            <p:cNvSpPr/>
            <p:nvPr/>
          </p:nvSpPr>
          <p:spPr>
            <a:xfrm>
              <a:off x="8368532" y="1318705"/>
              <a:ext cx="474807" cy="23483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>
                  <a:solidFill>
                    <a:srgbClr val="00B050"/>
                  </a:solidFill>
                </a:rPr>
                <a:t>LOC</a:t>
              </a:r>
              <a:endParaRPr lang="de-DE" dirty="0">
                <a:solidFill>
                  <a:srgbClr val="00B050"/>
                </a:solidFill>
              </a:endParaRPr>
            </a:p>
          </p:txBody>
        </p:sp>
        <p:sp>
          <p:nvSpPr>
            <p:cNvPr id="16" name="Pfeil: nach unten 15">
              <a:extLst>
                <a:ext uri="{FF2B5EF4-FFF2-40B4-BE49-F238E27FC236}">
                  <a16:creationId xmlns:a16="http://schemas.microsoft.com/office/drawing/2014/main" id="{1316EAA3-DC9C-4F8C-AAA6-BBD12BEC5C70}"/>
                </a:ext>
              </a:extLst>
            </p:cNvPr>
            <p:cNvSpPr/>
            <p:nvPr/>
          </p:nvSpPr>
          <p:spPr>
            <a:xfrm>
              <a:off x="5240169" y="2246769"/>
              <a:ext cx="906875" cy="335902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Textfeld 19">
              <a:extLst>
                <a:ext uri="{FF2B5EF4-FFF2-40B4-BE49-F238E27FC236}">
                  <a16:creationId xmlns:a16="http://schemas.microsoft.com/office/drawing/2014/main" id="{C8F5F12E-FBD8-4866-BE4F-A99C7656CEE9}"/>
                </a:ext>
              </a:extLst>
            </p:cNvPr>
            <p:cNvSpPr txBox="1"/>
            <p:nvPr/>
          </p:nvSpPr>
          <p:spPr>
            <a:xfrm>
              <a:off x="2649871" y="1873825"/>
              <a:ext cx="3187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>
                  <a:solidFill>
                    <a:srgbClr val="C00000"/>
                  </a:solidFill>
                </a:rPr>
                <a:t>0</a:t>
              </a:r>
            </a:p>
          </p:txBody>
        </p:sp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id="{02C59BFF-EBD0-4C43-B6D7-B02E841E4F11}"/>
                </a:ext>
              </a:extLst>
            </p:cNvPr>
            <p:cNvSpPr txBox="1"/>
            <p:nvPr/>
          </p:nvSpPr>
          <p:spPr>
            <a:xfrm>
              <a:off x="3194157" y="1873825"/>
              <a:ext cx="6095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>
                  <a:solidFill>
                    <a:srgbClr val="C00000"/>
                  </a:solidFill>
                </a:rPr>
                <a:t>1</a:t>
              </a:r>
            </a:p>
          </p:txBody>
        </p:sp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9D2E3044-089A-497D-8088-44835A2F759C}"/>
                </a:ext>
              </a:extLst>
            </p:cNvPr>
            <p:cNvSpPr txBox="1"/>
            <p:nvPr/>
          </p:nvSpPr>
          <p:spPr>
            <a:xfrm>
              <a:off x="3783541" y="1873825"/>
              <a:ext cx="6095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2</a:t>
              </a:r>
            </a:p>
          </p:txBody>
        </p:sp>
        <p:sp>
          <p:nvSpPr>
            <p:cNvPr id="26" name="Textfeld 25">
              <a:extLst>
                <a:ext uri="{FF2B5EF4-FFF2-40B4-BE49-F238E27FC236}">
                  <a16:creationId xmlns:a16="http://schemas.microsoft.com/office/drawing/2014/main" id="{48FE435B-9E75-433E-A7D3-B2E887C32F15}"/>
                </a:ext>
              </a:extLst>
            </p:cNvPr>
            <p:cNvSpPr txBox="1"/>
            <p:nvPr/>
          </p:nvSpPr>
          <p:spPr>
            <a:xfrm>
              <a:off x="4088340" y="1873825"/>
              <a:ext cx="6095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3</a:t>
              </a:r>
            </a:p>
          </p:txBody>
        </p:sp>
        <p:sp>
          <p:nvSpPr>
            <p:cNvPr id="28" name="Textfeld 27">
              <a:extLst>
                <a:ext uri="{FF2B5EF4-FFF2-40B4-BE49-F238E27FC236}">
                  <a16:creationId xmlns:a16="http://schemas.microsoft.com/office/drawing/2014/main" id="{B29990F2-351C-4BD6-AF25-D83E192423F4}"/>
                </a:ext>
              </a:extLst>
            </p:cNvPr>
            <p:cNvSpPr txBox="1"/>
            <p:nvPr/>
          </p:nvSpPr>
          <p:spPr>
            <a:xfrm>
              <a:off x="4399360" y="1873825"/>
              <a:ext cx="6095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4</a:t>
              </a:r>
            </a:p>
          </p:txBody>
        </p:sp>
        <p:sp>
          <p:nvSpPr>
            <p:cNvPr id="30" name="Textfeld 29">
              <a:extLst>
                <a:ext uri="{FF2B5EF4-FFF2-40B4-BE49-F238E27FC236}">
                  <a16:creationId xmlns:a16="http://schemas.microsoft.com/office/drawing/2014/main" id="{C4D30C41-56C0-4B8F-8E66-333C6F657E20}"/>
                </a:ext>
              </a:extLst>
            </p:cNvPr>
            <p:cNvSpPr txBox="1"/>
            <p:nvPr/>
          </p:nvSpPr>
          <p:spPr>
            <a:xfrm>
              <a:off x="4982523" y="1873825"/>
              <a:ext cx="6095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>
                  <a:solidFill>
                    <a:schemeClr val="tx2"/>
                  </a:solidFill>
                </a:rPr>
                <a:t>5</a:t>
              </a:r>
            </a:p>
          </p:txBody>
        </p:sp>
        <p:sp>
          <p:nvSpPr>
            <p:cNvPr id="32" name="Textfeld 31">
              <a:extLst>
                <a:ext uri="{FF2B5EF4-FFF2-40B4-BE49-F238E27FC236}">
                  <a16:creationId xmlns:a16="http://schemas.microsoft.com/office/drawing/2014/main" id="{418303D8-0079-4A42-AD61-321D835CF7CA}"/>
                </a:ext>
              </a:extLst>
            </p:cNvPr>
            <p:cNvSpPr txBox="1"/>
            <p:nvPr/>
          </p:nvSpPr>
          <p:spPr>
            <a:xfrm>
              <a:off x="5817613" y="1873825"/>
              <a:ext cx="6095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>
                  <a:solidFill>
                    <a:schemeClr val="tx2"/>
                  </a:solidFill>
                </a:rPr>
                <a:t>6</a:t>
              </a:r>
            </a:p>
          </p:txBody>
        </p:sp>
        <p:sp>
          <p:nvSpPr>
            <p:cNvPr id="34" name="Textfeld 33">
              <a:extLst>
                <a:ext uri="{FF2B5EF4-FFF2-40B4-BE49-F238E27FC236}">
                  <a16:creationId xmlns:a16="http://schemas.microsoft.com/office/drawing/2014/main" id="{DD1AC7B7-E613-4FAE-96B9-FBAB7783A1FB}"/>
                </a:ext>
              </a:extLst>
            </p:cNvPr>
            <p:cNvSpPr txBox="1"/>
            <p:nvPr/>
          </p:nvSpPr>
          <p:spPr>
            <a:xfrm>
              <a:off x="6711796" y="1873825"/>
              <a:ext cx="6095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>
                  <a:solidFill>
                    <a:schemeClr val="tx2"/>
                  </a:solidFill>
                </a:rPr>
                <a:t>7</a:t>
              </a:r>
            </a:p>
          </p:txBody>
        </p:sp>
        <p:sp>
          <p:nvSpPr>
            <p:cNvPr id="36" name="Textfeld 35">
              <a:extLst>
                <a:ext uri="{FF2B5EF4-FFF2-40B4-BE49-F238E27FC236}">
                  <a16:creationId xmlns:a16="http://schemas.microsoft.com/office/drawing/2014/main" id="{4EFBA4C5-4C7A-4706-9491-B44FD413866C}"/>
                </a:ext>
              </a:extLst>
            </p:cNvPr>
            <p:cNvSpPr txBox="1"/>
            <p:nvPr/>
          </p:nvSpPr>
          <p:spPr>
            <a:xfrm>
              <a:off x="7312065" y="1873825"/>
              <a:ext cx="6095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8</a:t>
              </a:r>
            </a:p>
          </p:txBody>
        </p:sp>
        <p:sp>
          <p:nvSpPr>
            <p:cNvPr id="38" name="Textfeld 37">
              <a:extLst>
                <a:ext uri="{FF2B5EF4-FFF2-40B4-BE49-F238E27FC236}">
                  <a16:creationId xmlns:a16="http://schemas.microsoft.com/office/drawing/2014/main" id="{96632CE6-A09F-4466-AC27-8DD928B2BDCD}"/>
                </a:ext>
              </a:extLst>
            </p:cNvPr>
            <p:cNvSpPr txBox="1"/>
            <p:nvPr/>
          </p:nvSpPr>
          <p:spPr>
            <a:xfrm>
              <a:off x="7786898" y="1873825"/>
              <a:ext cx="6095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>
                  <a:solidFill>
                    <a:srgbClr val="00B050"/>
                  </a:solidFill>
                </a:rPr>
                <a:t>9</a:t>
              </a:r>
            </a:p>
          </p:txBody>
        </p:sp>
        <p:sp>
          <p:nvSpPr>
            <p:cNvPr id="40" name="Textfeld 39">
              <a:extLst>
                <a:ext uri="{FF2B5EF4-FFF2-40B4-BE49-F238E27FC236}">
                  <a16:creationId xmlns:a16="http://schemas.microsoft.com/office/drawing/2014/main" id="{CDDD8C06-D7CD-4261-955E-25E4A3978AF6}"/>
                </a:ext>
              </a:extLst>
            </p:cNvPr>
            <p:cNvSpPr txBox="1"/>
            <p:nvPr/>
          </p:nvSpPr>
          <p:spPr>
            <a:xfrm>
              <a:off x="8423462" y="1873825"/>
              <a:ext cx="6095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>
                  <a:solidFill>
                    <a:srgbClr val="00B050"/>
                  </a:solidFill>
                </a:rPr>
                <a:t>10</a:t>
              </a:r>
            </a:p>
          </p:txBody>
        </p:sp>
        <p:cxnSp>
          <p:nvCxnSpPr>
            <p:cNvPr id="42" name="Gerader Verbinder 41">
              <a:extLst>
                <a:ext uri="{FF2B5EF4-FFF2-40B4-BE49-F238E27FC236}">
                  <a16:creationId xmlns:a16="http://schemas.microsoft.com/office/drawing/2014/main" id="{FFD257D0-841B-44F2-98B6-B64F79197CB0}"/>
                </a:ext>
              </a:extLst>
            </p:cNvPr>
            <p:cNvCxnSpPr>
              <a:cxnSpLocks/>
            </p:cNvCxnSpPr>
            <p:nvPr/>
          </p:nvCxnSpPr>
          <p:spPr>
            <a:xfrm>
              <a:off x="2425961" y="1905698"/>
              <a:ext cx="6285220" cy="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8" name="Gruppieren 127">
              <a:extLst>
                <a:ext uri="{FF2B5EF4-FFF2-40B4-BE49-F238E27FC236}">
                  <a16:creationId xmlns:a16="http://schemas.microsoft.com/office/drawing/2014/main" id="{A3B0002E-5FB9-40D0-A9EA-096BB511A769}"/>
                </a:ext>
              </a:extLst>
            </p:cNvPr>
            <p:cNvGrpSpPr/>
            <p:nvPr/>
          </p:nvGrpSpPr>
          <p:grpSpPr>
            <a:xfrm>
              <a:off x="2267146" y="2640731"/>
              <a:ext cx="5803921" cy="1640591"/>
              <a:chOff x="1324668" y="2658660"/>
              <a:chExt cx="5803921" cy="1640591"/>
            </a:xfrm>
          </p:grpSpPr>
          <p:sp>
            <p:nvSpPr>
              <p:cNvPr id="97" name="Rechteck 96">
                <a:extLst>
                  <a:ext uri="{FF2B5EF4-FFF2-40B4-BE49-F238E27FC236}">
                    <a16:creationId xmlns:a16="http://schemas.microsoft.com/office/drawing/2014/main" id="{35B8AE5E-1C1A-4168-AC21-B97289172467}"/>
                  </a:ext>
                </a:extLst>
              </p:cNvPr>
              <p:cNvSpPr/>
              <p:nvPr/>
            </p:nvSpPr>
            <p:spPr>
              <a:xfrm>
                <a:off x="1324668" y="2704818"/>
                <a:ext cx="5803920" cy="158045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5" name="Textfeld 44">
                <a:extLst>
                  <a:ext uri="{FF2B5EF4-FFF2-40B4-BE49-F238E27FC236}">
                    <a16:creationId xmlns:a16="http://schemas.microsoft.com/office/drawing/2014/main" id="{CB2946F2-3FDC-40F6-9D9C-FF4E8E708E93}"/>
                  </a:ext>
                </a:extLst>
              </p:cNvPr>
              <p:cNvSpPr txBox="1"/>
              <p:nvPr/>
            </p:nvSpPr>
            <p:spPr>
              <a:xfrm>
                <a:off x="2956787" y="2704818"/>
                <a:ext cx="4171802" cy="3440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GB" sz="1600" dirty="0">
                    <a:solidFill>
                      <a:srgbClr val="C00000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823 123 </a:t>
                </a:r>
                <a:r>
                  <a:rPr lang="en-GB" sz="1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4325 103 105 </a:t>
                </a:r>
                <a:r>
                  <a:rPr lang="en-GB" sz="1600" dirty="0">
                    <a:solidFill>
                      <a:schemeClr val="accent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674 982 192 </a:t>
                </a:r>
                <a:r>
                  <a:rPr lang="en-GB" sz="1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120 878 999</a:t>
                </a:r>
                <a:endParaRPr lang="de-DE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7" name="Textfeld 46">
                <a:extLst>
                  <a:ext uri="{FF2B5EF4-FFF2-40B4-BE49-F238E27FC236}">
                    <a16:creationId xmlns:a16="http://schemas.microsoft.com/office/drawing/2014/main" id="{05FD37A7-4D7D-4EDA-8141-11679A807DC7}"/>
                  </a:ext>
                </a:extLst>
              </p:cNvPr>
              <p:cNvSpPr txBox="1"/>
              <p:nvPr/>
            </p:nvSpPr>
            <p:spPr>
              <a:xfrm>
                <a:off x="3092145" y="3030839"/>
                <a:ext cx="69744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de-DE" sz="1400" dirty="0"/>
                  <a:t>(0, 2)</a:t>
                </a:r>
              </a:p>
            </p:txBody>
          </p:sp>
          <p:sp>
            <p:nvSpPr>
              <p:cNvPr id="49" name="Textfeld 48">
                <a:extLst>
                  <a:ext uri="{FF2B5EF4-FFF2-40B4-BE49-F238E27FC236}">
                    <a16:creationId xmlns:a16="http://schemas.microsoft.com/office/drawing/2014/main" id="{10C05E7D-E59D-499C-8DFB-8432E7A16E60}"/>
                  </a:ext>
                </a:extLst>
              </p:cNvPr>
              <p:cNvSpPr txBox="1"/>
              <p:nvPr/>
            </p:nvSpPr>
            <p:spPr>
              <a:xfrm>
                <a:off x="5156050" y="3362600"/>
                <a:ext cx="69744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de-DE" sz="1400" dirty="0"/>
                  <a:t>(5, 8)</a:t>
                </a:r>
              </a:p>
            </p:txBody>
          </p:sp>
          <p:sp>
            <p:nvSpPr>
              <p:cNvPr id="51" name="Textfeld 50">
                <a:extLst>
                  <a:ext uri="{FF2B5EF4-FFF2-40B4-BE49-F238E27FC236}">
                    <a16:creationId xmlns:a16="http://schemas.microsoft.com/office/drawing/2014/main" id="{E0EA4FC4-9493-44BC-A0F3-29735D9008CE}"/>
                  </a:ext>
                </a:extLst>
              </p:cNvPr>
              <p:cNvSpPr txBox="1"/>
              <p:nvPr/>
            </p:nvSpPr>
            <p:spPr>
              <a:xfrm>
                <a:off x="2942255" y="3646103"/>
                <a:ext cx="927416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1600" dirty="0">
                    <a:solidFill>
                      <a:srgbClr val="C00000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823 123</a:t>
                </a:r>
                <a:endParaRPr lang="de-DE" sz="1600" dirty="0"/>
              </a:p>
            </p:txBody>
          </p:sp>
          <p:sp>
            <p:nvSpPr>
              <p:cNvPr id="53" name="Textfeld 52">
                <a:extLst>
                  <a:ext uri="{FF2B5EF4-FFF2-40B4-BE49-F238E27FC236}">
                    <a16:creationId xmlns:a16="http://schemas.microsoft.com/office/drawing/2014/main" id="{BBDCF7B6-7D79-4735-A559-AD0B33BA3189}"/>
                  </a:ext>
                </a:extLst>
              </p:cNvPr>
              <p:cNvSpPr txBox="1"/>
              <p:nvPr/>
            </p:nvSpPr>
            <p:spPr>
              <a:xfrm>
                <a:off x="4849274" y="3960697"/>
                <a:ext cx="1310992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1600" dirty="0">
                    <a:solidFill>
                      <a:schemeClr val="accent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674 982 192</a:t>
                </a:r>
                <a:endParaRPr lang="de-DE" sz="1600" dirty="0"/>
              </a:p>
            </p:txBody>
          </p:sp>
          <p:cxnSp>
            <p:nvCxnSpPr>
              <p:cNvPr id="55" name="Gerader Verbinder 54">
                <a:extLst>
                  <a:ext uri="{FF2B5EF4-FFF2-40B4-BE49-F238E27FC236}">
                    <a16:creationId xmlns:a16="http://schemas.microsoft.com/office/drawing/2014/main" id="{7310E759-C6E0-4954-951E-8933CD34A0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89837" y="2704818"/>
                <a:ext cx="0" cy="158113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Gerader Verbinder 56">
                <a:extLst>
                  <a:ext uri="{FF2B5EF4-FFF2-40B4-BE49-F238E27FC236}">
                    <a16:creationId xmlns:a16="http://schemas.microsoft.com/office/drawing/2014/main" id="{434AB7C4-A4EC-43EC-86D0-5EC9111108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89837" y="3007258"/>
                <a:ext cx="4338751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Gerader Verbinder 57">
                <a:extLst>
                  <a:ext uri="{FF2B5EF4-FFF2-40B4-BE49-F238E27FC236}">
                    <a16:creationId xmlns:a16="http://schemas.microsoft.com/office/drawing/2014/main" id="{DA2D9F27-066E-4793-9967-E3D12C9382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89837" y="3323486"/>
                <a:ext cx="4338751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Gerader Verbinder 58">
                <a:extLst>
                  <a:ext uri="{FF2B5EF4-FFF2-40B4-BE49-F238E27FC236}">
                    <a16:creationId xmlns:a16="http://schemas.microsoft.com/office/drawing/2014/main" id="{6F0A68B3-95B7-40F7-8BD8-95EEBC52D6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89837" y="3639714"/>
                <a:ext cx="4338751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Gerader Verbinder 59">
                <a:extLst>
                  <a:ext uri="{FF2B5EF4-FFF2-40B4-BE49-F238E27FC236}">
                    <a16:creationId xmlns:a16="http://schemas.microsoft.com/office/drawing/2014/main" id="{C1874E02-0185-4BD6-B9DD-352ECD598E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89837" y="3955942"/>
                <a:ext cx="4338751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Textfeld 65">
                    <a:extLst>
                      <a:ext uri="{FF2B5EF4-FFF2-40B4-BE49-F238E27FC236}">
                        <a16:creationId xmlns:a16="http://schemas.microsoft.com/office/drawing/2014/main" id="{050E0867-E51D-48A5-B373-4FE8DD884284}"/>
                      </a:ext>
                    </a:extLst>
                  </p:cNvPr>
                  <p:cNvSpPr txBox="1"/>
                  <p:nvPr/>
                </p:nvSpPr>
                <p:spPr>
                  <a:xfrm>
                    <a:off x="2427148" y="2658660"/>
                    <a:ext cx="318793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de-DE" sz="16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a14:m>
                    <a:r>
                      <a:rPr lang="de-DE" dirty="0"/>
                      <a:t> </a:t>
                    </a:r>
                  </a:p>
                </p:txBody>
              </p:sp>
            </mc:Choice>
            <mc:Fallback xmlns="">
              <p:sp>
                <p:nvSpPr>
                  <p:cNvPr id="66" name="Textfeld 65">
                    <a:extLst>
                      <a:ext uri="{FF2B5EF4-FFF2-40B4-BE49-F238E27FC236}">
                        <a16:creationId xmlns:a16="http://schemas.microsoft.com/office/drawing/2014/main" id="{050E0867-E51D-48A5-B373-4FE8DD88428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27148" y="2658660"/>
                    <a:ext cx="318793" cy="369332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" name="Textfeld 67">
                    <a:extLst>
                      <a:ext uri="{FF2B5EF4-FFF2-40B4-BE49-F238E27FC236}">
                        <a16:creationId xmlns:a16="http://schemas.microsoft.com/office/drawing/2014/main" id="{CCBD87AF-6B57-4AB7-B619-03AB985C2526}"/>
                      </a:ext>
                    </a:extLst>
                  </p:cNvPr>
                  <p:cNvSpPr txBox="1"/>
                  <p:nvPr/>
                </p:nvSpPr>
                <p:spPr>
                  <a:xfrm>
                    <a:off x="1324669" y="2980721"/>
                    <a:ext cx="1580225" cy="338554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de-DE" sz="1600" dirty="0"/>
                      <a:t>(</a:t>
                    </a:r>
                    <a14:m>
                      <m:oMath xmlns:m="http://schemas.openxmlformats.org/officeDocument/2006/math">
                        <m:r>
                          <a:rPr lang="de-DE" sz="16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  <m:sSub>
                          <m:sSubPr>
                            <m:ctrlPr>
                              <a:rPr lang="de-DE" sz="16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60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b>
                            <m:r>
                              <a:rPr lang="de-DE" sz="1600" b="0" i="1" dirty="0" smtClean="0">
                                <a:latin typeface="Cambria Math" panose="02040503050406030204" pitchFamily="18" charset="0"/>
                              </a:rPr>
                              <m:t>𝑠𝑡𝑎𝑟𝑡</m:t>
                            </m:r>
                          </m:sub>
                        </m:sSub>
                        <m:r>
                          <a:rPr lang="de-DE" sz="1600" i="1" dirty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de-DE" sz="1600" i="1" dirty="0">
                            <a:latin typeface="Cambria Math" panose="02040503050406030204" pitchFamily="18" charset="0"/>
                          </a:rPr>
                          <m:t>𝑒</m:t>
                        </m:r>
                        <m:sSub>
                          <m:sSubPr>
                            <m:ctrlPr>
                              <a:rPr lang="de-DE" sz="16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6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b>
                            <m:r>
                              <a:rPr lang="de-DE" sz="1600" b="0" i="1" dirty="0" smtClean="0">
                                <a:latin typeface="Cambria Math" panose="02040503050406030204" pitchFamily="18" charset="0"/>
                              </a:rPr>
                              <m:t>𝑒𝑛𝑑</m:t>
                            </m:r>
                          </m:sub>
                        </m:sSub>
                      </m:oMath>
                    </a14:m>
                    <a:r>
                      <a:rPr lang="de-DE" sz="1600" dirty="0"/>
                      <a:t>)</a:t>
                    </a:r>
                  </a:p>
                </p:txBody>
              </p:sp>
            </mc:Choice>
            <mc:Fallback xmlns="">
              <p:sp>
                <p:nvSpPr>
                  <p:cNvPr id="68" name="Textfeld 67">
                    <a:extLst>
                      <a:ext uri="{FF2B5EF4-FFF2-40B4-BE49-F238E27FC236}">
                        <a16:creationId xmlns:a16="http://schemas.microsoft.com/office/drawing/2014/main" id="{CCBD87AF-6B57-4AB7-B619-03AB985C252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24669" y="2980721"/>
                    <a:ext cx="1580225" cy="338554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2317" t="-5357" b="-21429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0" name="Textfeld 69">
                    <a:extLst>
                      <a:ext uri="{FF2B5EF4-FFF2-40B4-BE49-F238E27FC236}">
                        <a16:creationId xmlns:a16="http://schemas.microsoft.com/office/drawing/2014/main" id="{884BEFC0-E752-4D4D-88FB-25056D80C066}"/>
                      </a:ext>
                    </a:extLst>
                  </p:cNvPr>
                  <p:cNvSpPr txBox="1"/>
                  <p:nvPr/>
                </p:nvSpPr>
                <p:spPr>
                  <a:xfrm>
                    <a:off x="1324669" y="3312459"/>
                    <a:ext cx="1509062" cy="338554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de-DE" sz="1600" dirty="0"/>
                      <a:t>(</a:t>
                    </a:r>
                    <a14:m>
                      <m:oMath xmlns:m="http://schemas.openxmlformats.org/officeDocument/2006/math">
                        <m:r>
                          <a:rPr lang="de-DE" sz="16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  <m:sSub>
                          <m:sSubPr>
                            <m:ctrlPr>
                              <a:rPr lang="de-DE" sz="16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6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b>
                            <m:r>
                              <a:rPr lang="de-DE" sz="1600" b="0" i="1" dirty="0" smtClean="0">
                                <a:latin typeface="Cambria Math" panose="02040503050406030204" pitchFamily="18" charset="0"/>
                              </a:rPr>
                              <m:t>𝑠𝑡𝑎𝑟𝑡</m:t>
                            </m:r>
                          </m:sub>
                        </m:sSub>
                        <m:r>
                          <a:rPr lang="de-DE" sz="1600" i="1" dirty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de-DE" sz="1600" i="1" dirty="0">
                            <a:latin typeface="Cambria Math" panose="02040503050406030204" pitchFamily="18" charset="0"/>
                          </a:rPr>
                          <m:t>𝑒</m:t>
                        </m:r>
                        <m:sSub>
                          <m:sSubPr>
                            <m:ctrlPr>
                              <a:rPr lang="de-DE" sz="16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6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b>
                            <m:r>
                              <a:rPr lang="de-DE" sz="1600" b="0" i="1" dirty="0" smtClean="0">
                                <a:latin typeface="Cambria Math" panose="02040503050406030204" pitchFamily="18" charset="0"/>
                              </a:rPr>
                              <m:t>𝑒𝑛𝑑</m:t>
                            </m:r>
                          </m:sub>
                        </m:sSub>
                      </m:oMath>
                    </a14:m>
                    <a:r>
                      <a:rPr lang="de-DE" sz="1600" dirty="0"/>
                      <a:t>)</a:t>
                    </a:r>
                  </a:p>
                </p:txBody>
              </p:sp>
            </mc:Choice>
            <mc:Fallback xmlns="">
              <p:sp>
                <p:nvSpPr>
                  <p:cNvPr id="70" name="Textfeld 69">
                    <a:extLst>
                      <a:ext uri="{FF2B5EF4-FFF2-40B4-BE49-F238E27FC236}">
                        <a16:creationId xmlns:a16="http://schemas.microsoft.com/office/drawing/2014/main" id="{884BEFC0-E752-4D4D-88FB-25056D80C06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24669" y="3312459"/>
                    <a:ext cx="1509062" cy="338554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2429" t="-5357" r="-810" b="-21429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2" name="Textfeld 71">
                    <a:extLst>
                      <a:ext uri="{FF2B5EF4-FFF2-40B4-BE49-F238E27FC236}">
                        <a16:creationId xmlns:a16="http://schemas.microsoft.com/office/drawing/2014/main" id="{5059F45A-AAC6-49CD-81E0-1B2962482735}"/>
                      </a:ext>
                    </a:extLst>
                  </p:cNvPr>
                  <p:cNvSpPr txBox="1"/>
                  <p:nvPr/>
                </p:nvSpPr>
                <p:spPr>
                  <a:xfrm>
                    <a:off x="2360610" y="3651013"/>
                    <a:ext cx="319194" cy="338554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sz="1600" i="1" dirty="0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de-DE" sz="160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de-DE" sz="1600" dirty="0"/>
                  </a:p>
                </p:txBody>
              </p:sp>
            </mc:Choice>
            <mc:Fallback xmlns="">
              <p:sp>
                <p:nvSpPr>
                  <p:cNvPr id="72" name="Textfeld 71">
                    <a:extLst>
                      <a:ext uri="{FF2B5EF4-FFF2-40B4-BE49-F238E27FC236}">
                        <a16:creationId xmlns:a16="http://schemas.microsoft.com/office/drawing/2014/main" id="{5059F45A-AAC6-49CD-81E0-1B296248273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60610" y="3651013"/>
                    <a:ext cx="319194" cy="33855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r="-15385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4" name="Textfeld 73">
                    <a:extLst>
                      <a:ext uri="{FF2B5EF4-FFF2-40B4-BE49-F238E27FC236}">
                        <a16:creationId xmlns:a16="http://schemas.microsoft.com/office/drawing/2014/main" id="{8FDC22B2-AD49-4BCA-8095-AD1FF659C268}"/>
                      </a:ext>
                    </a:extLst>
                  </p:cNvPr>
                  <p:cNvSpPr txBox="1"/>
                  <p:nvPr/>
                </p:nvSpPr>
                <p:spPr>
                  <a:xfrm>
                    <a:off x="2360981" y="3944349"/>
                    <a:ext cx="318422" cy="338554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de-DE" sz="16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de-DE" sz="16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a14:m>
                    <a:r>
                      <a:rPr lang="de-DE" sz="1600" dirty="0"/>
                      <a:t> </a:t>
                    </a:r>
                  </a:p>
                </p:txBody>
              </p:sp>
            </mc:Choice>
            <mc:Fallback xmlns="">
              <p:sp>
                <p:nvSpPr>
                  <p:cNvPr id="74" name="Textfeld 73">
                    <a:extLst>
                      <a:ext uri="{FF2B5EF4-FFF2-40B4-BE49-F238E27FC236}">
                        <a16:creationId xmlns:a16="http://schemas.microsoft.com/office/drawing/2014/main" id="{8FDC22B2-AD49-4BCA-8095-AD1FF659C26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60981" y="3944349"/>
                    <a:ext cx="318422" cy="33855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r="-15385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99" name="Rechteck 98">
              <a:extLst>
                <a:ext uri="{FF2B5EF4-FFF2-40B4-BE49-F238E27FC236}">
                  <a16:creationId xmlns:a16="http://schemas.microsoft.com/office/drawing/2014/main" id="{EB142277-66EB-4EE2-AACD-0DDC12818796}"/>
                </a:ext>
              </a:extLst>
            </p:cNvPr>
            <p:cNvSpPr/>
            <p:nvPr/>
          </p:nvSpPr>
          <p:spPr>
            <a:xfrm>
              <a:off x="3277105" y="4353881"/>
              <a:ext cx="5803918" cy="158045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grpSp>
          <p:nvGrpSpPr>
            <p:cNvPr id="137" name="Gruppieren 136">
              <a:extLst>
                <a:ext uri="{FF2B5EF4-FFF2-40B4-BE49-F238E27FC236}">
                  <a16:creationId xmlns:a16="http://schemas.microsoft.com/office/drawing/2014/main" id="{6188A8E8-7E5B-4543-97D2-4B09CD466AD2}"/>
                </a:ext>
              </a:extLst>
            </p:cNvPr>
            <p:cNvGrpSpPr/>
            <p:nvPr/>
          </p:nvGrpSpPr>
          <p:grpSpPr>
            <a:xfrm>
              <a:off x="3277106" y="4314111"/>
              <a:ext cx="5847814" cy="1659996"/>
              <a:chOff x="2297390" y="4407421"/>
              <a:chExt cx="5847814" cy="1659996"/>
            </a:xfrm>
          </p:grpSpPr>
          <p:sp>
            <p:nvSpPr>
              <p:cNvPr id="77" name="Textfeld 76">
                <a:extLst>
                  <a:ext uri="{FF2B5EF4-FFF2-40B4-BE49-F238E27FC236}">
                    <a16:creationId xmlns:a16="http://schemas.microsoft.com/office/drawing/2014/main" id="{9968872B-135F-48B7-A860-879A4B59C54A}"/>
                  </a:ext>
                </a:extLst>
              </p:cNvPr>
              <p:cNvSpPr txBox="1"/>
              <p:nvPr/>
            </p:nvSpPr>
            <p:spPr>
              <a:xfrm>
                <a:off x="3929508" y="4453579"/>
                <a:ext cx="4215696" cy="3440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GB" sz="1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823 123 4325 103 105 </a:t>
                </a:r>
                <a:r>
                  <a:rPr lang="en-GB" sz="1600" dirty="0">
                    <a:solidFill>
                      <a:schemeClr val="accent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674 982 192 </a:t>
                </a:r>
                <a:r>
                  <a:rPr lang="en-GB" sz="1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120 </a:t>
                </a:r>
                <a:r>
                  <a:rPr lang="en-GB" sz="1600" dirty="0">
                    <a:solidFill>
                      <a:srgbClr val="00B050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878</a:t>
                </a:r>
                <a:r>
                  <a:rPr lang="en-GB" sz="1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999</a:t>
                </a:r>
                <a:endParaRPr lang="de-DE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" name="Textfeld 77">
                <a:extLst>
                  <a:ext uri="{FF2B5EF4-FFF2-40B4-BE49-F238E27FC236}">
                    <a16:creationId xmlns:a16="http://schemas.microsoft.com/office/drawing/2014/main" id="{ADD8B6CE-1F29-4B31-A115-B0B59001FDD3}"/>
                  </a:ext>
                </a:extLst>
              </p:cNvPr>
              <p:cNvSpPr txBox="1"/>
              <p:nvPr/>
            </p:nvSpPr>
            <p:spPr>
              <a:xfrm>
                <a:off x="7211458" y="5098712"/>
                <a:ext cx="69744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de-DE" sz="1400" dirty="0"/>
                  <a:t>(9, 10)</a:t>
                </a:r>
              </a:p>
            </p:txBody>
          </p:sp>
          <p:sp>
            <p:nvSpPr>
              <p:cNvPr id="79" name="Textfeld 78">
                <a:extLst>
                  <a:ext uri="{FF2B5EF4-FFF2-40B4-BE49-F238E27FC236}">
                    <a16:creationId xmlns:a16="http://schemas.microsoft.com/office/drawing/2014/main" id="{EE376576-2688-4413-A5CD-A3BE9D1DF83B}"/>
                  </a:ext>
                </a:extLst>
              </p:cNvPr>
              <p:cNvSpPr txBox="1"/>
              <p:nvPr/>
            </p:nvSpPr>
            <p:spPr>
              <a:xfrm>
                <a:off x="6096000" y="4804993"/>
                <a:ext cx="69744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de-DE" sz="1400" dirty="0"/>
                  <a:t>(5, 8)</a:t>
                </a:r>
              </a:p>
            </p:txBody>
          </p:sp>
          <p:sp>
            <p:nvSpPr>
              <p:cNvPr id="81" name="Textfeld 80">
                <a:extLst>
                  <a:ext uri="{FF2B5EF4-FFF2-40B4-BE49-F238E27FC236}">
                    <a16:creationId xmlns:a16="http://schemas.microsoft.com/office/drawing/2014/main" id="{2A4B367F-5387-41A9-A682-7DB80805E7B2}"/>
                  </a:ext>
                </a:extLst>
              </p:cNvPr>
              <p:cNvSpPr txBox="1"/>
              <p:nvPr/>
            </p:nvSpPr>
            <p:spPr>
              <a:xfrm>
                <a:off x="5853491" y="5399774"/>
                <a:ext cx="1356638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1600" dirty="0">
                    <a:solidFill>
                      <a:schemeClr val="accent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674 982 192</a:t>
                </a:r>
                <a:endParaRPr lang="de-DE" sz="1600" dirty="0"/>
              </a:p>
            </p:txBody>
          </p:sp>
          <p:cxnSp>
            <p:nvCxnSpPr>
              <p:cNvPr id="82" name="Gerader Verbinder 81">
                <a:extLst>
                  <a:ext uri="{FF2B5EF4-FFF2-40B4-BE49-F238E27FC236}">
                    <a16:creationId xmlns:a16="http://schemas.microsoft.com/office/drawing/2014/main" id="{202775F4-2C53-4520-B9E1-92EA4F500D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62558" y="4453579"/>
                <a:ext cx="0" cy="158113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Gerader Verbinder 82">
                <a:extLst>
                  <a:ext uri="{FF2B5EF4-FFF2-40B4-BE49-F238E27FC236}">
                    <a16:creationId xmlns:a16="http://schemas.microsoft.com/office/drawing/2014/main" id="{D1F306CF-00B1-4EC5-8541-4D67B3C1D2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62558" y="4769807"/>
                <a:ext cx="433874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Gerader Verbinder 83">
                <a:extLst>
                  <a:ext uri="{FF2B5EF4-FFF2-40B4-BE49-F238E27FC236}">
                    <a16:creationId xmlns:a16="http://schemas.microsoft.com/office/drawing/2014/main" id="{AC1AA5C5-77BC-4A54-A756-8470AADC277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62558" y="5086035"/>
                <a:ext cx="433874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Gerader Verbinder 84">
                <a:extLst>
                  <a:ext uri="{FF2B5EF4-FFF2-40B4-BE49-F238E27FC236}">
                    <a16:creationId xmlns:a16="http://schemas.microsoft.com/office/drawing/2014/main" id="{7B8B61AE-D49A-4DDB-A235-440C91557A8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62558" y="5402263"/>
                <a:ext cx="433874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Gerader Verbinder 85">
                <a:extLst>
                  <a:ext uri="{FF2B5EF4-FFF2-40B4-BE49-F238E27FC236}">
                    <a16:creationId xmlns:a16="http://schemas.microsoft.com/office/drawing/2014/main" id="{2FED36E0-9B10-4B39-85F2-EDBE5E6755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62558" y="5718491"/>
                <a:ext cx="433874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0" name="Textfeld 89">
                    <a:extLst>
                      <a:ext uri="{FF2B5EF4-FFF2-40B4-BE49-F238E27FC236}">
                        <a16:creationId xmlns:a16="http://schemas.microsoft.com/office/drawing/2014/main" id="{751515F1-537C-4968-A284-38F9CEEDF2EC}"/>
                      </a:ext>
                    </a:extLst>
                  </p:cNvPr>
                  <p:cNvSpPr txBox="1"/>
                  <p:nvPr/>
                </p:nvSpPr>
                <p:spPr>
                  <a:xfrm>
                    <a:off x="3399869" y="4407421"/>
                    <a:ext cx="318793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de-DE" sz="16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a14:m>
                    <a:r>
                      <a:rPr lang="de-DE" dirty="0"/>
                      <a:t> </a:t>
                    </a:r>
                  </a:p>
                </p:txBody>
              </p:sp>
            </mc:Choice>
            <mc:Fallback xmlns="">
              <p:sp>
                <p:nvSpPr>
                  <p:cNvPr id="90" name="Textfeld 89">
                    <a:extLst>
                      <a:ext uri="{FF2B5EF4-FFF2-40B4-BE49-F238E27FC236}">
                        <a16:creationId xmlns:a16="http://schemas.microsoft.com/office/drawing/2014/main" id="{751515F1-537C-4968-A284-38F9CEEDF2E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99869" y="4407421"/>
                    <a:ext cx="318793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1" name="Textfeld 90">
                    <a:extLst>
                      <a:ext uri="{FF2B5EF4-FFF2-40B4-BE49-F238E27FC236}">
                        <a16:creationId xmlns:a16="http://schemas.microsoft.com/office/drawing/2014/main" id="{8EE2F6DE-3C00-49EB-8F0B-A6014C499504}"/>
                      </a:ext>
                    </a:extLst>
                  </p:cNvPr>
                  <p:cNvSpPr txBox="1"/>
                  <p:nvPr/>
                </p:nvSpPr>
                <p:spPr>
                  <a:xfrm>
                    <a:off x="2297390" y="4729482"/>
                    <a:ext cx="1580225" cy="338554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de-DE" sz="1600" dirty="0"/>
                      <a:t>(</a:t>
                    </a:r>
                    <a14:m>
                      <m:oMath xmlns:m="http://schemas.openxmlformats.org/officeDocument/2006/math">
                        <m:r>
                          <a:rPr lang="de-DE" sz="16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  <m:sSub>
                          <m:sSubPr>
                            <m:ctrlPr>
                              <a:rPr lang="de-DE" sz="16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60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b>
                            <m:r>
                              <a:rPr lang="de-DE" sz="1600" b="0" i="1" dirty="0" smtClean="0">
                                <a:latin typeface="Cambria Math" panose="02040503050406030204" pitchFamily="18" charset="0"/>
                              </a:rPr>
                              <m:t>𝑠𝑡𝑎𝑟𝑡</m:t>
                            </m:r>
                          </m:sub>
                        </m:sSub>
                        <m:r>
                          <a:rPr lang="de-DE" sz="1600" i="1" dirty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de-DE" sz="1600" i="1" dirty="0">
                            <a:latin typeface="Cambria Math" panose="02040503050406030204" pitchFamily="18" charset="0"/>
                          </a:rPr>
                          <m:t>𝑒</m:t>
                        </m:r>
                        <m:sSub>
                          <m:sSubPr>
                            <m:ctrlPr>
                              <a:rPr lang="de-DE" sz="16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6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b>
                            <m:r>
                              <a:rPr lang="de-DE" sz="1600" b="0" i="1" dirty="0" smtClean="0">
                                <a:latin typeface="Cambria Math" panose="02040503050406030204" pitchFamily="18" charset="0"/>
                              </a:rPr>
                              <m:t>𝑒𝑛𝑑</m:t>
                            </m:r>
                          </m:sub>
                        </m:sSub>
                      </m:oMath>
                    </a14:m>
                    <a:r>
                      <a:rPr lang="de-DE" sz="1600" dirty="0"/>
                      <a:t>)</a:t>
                    </a:r>
                  </a:p>
                </p:txBody>
              </p:sp>
            </mc:Choice>
            <mc:Fallback xmlns="">
              <p:sp>
                <p:nvSpPr>
                  <p:cNvPr id="91" name="Textfeld 90">
                    <a:extLst>
                      <a:ext uri="{FF2B5EF4-FFF2-40B4-BE49-F238E27FC236}">
                        <a16:creationId xmlns:a16="http://schemas.microsoft.com/office/drawing/2014/main" id="{8EE2F6DE-3C00-49EB-8F0B-A6014C49950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97390" y="4729482"/>
                    <a:ext cx="1580225" cy="338554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2317" t="-5455" b="-23636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2" name="Textfeld 91">
                    <a:extLst>
                      <a:ext uri="{FF2B5EF4-FFF2-40B4-BE49-F238E27FC236}">
                        <a16:creationId xmlns:a16="http://schemas.microsoft.com/office/drawing/2014/main" id="{CAE5602A-1C48-407B-8781-1288178E515E}"/>
                      </a:ext>
                    </a:extLst>
                  </p:cNvPr>
                  <p:cNvSpPr txBox="1"/>
                  <p:nvPr/>
                </p:nvSpPr>
                <p:spPr>
                  <a:xfrm>
                    <a:off x="2297390" y="5061220"/>
                    <a:ext cx="1509062" cy="338554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de-DE" sz="1600" dirty="0"/>
                      <a:t>(</a:t>
                    </a:r>
                    <a14:m>
                      <m:oMath xmlns:m="http://schemas.openxmlformats.org/officeDocument/2006/math">
                        <m:r>
                          <a:rPr lang="de-DE" sz="16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  <m:sSub>
                          <m:sSubPr>
                            <m:ctrlPr>
                              <a:rPr lang="de-DE" sz="16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6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b>
                            <m:r>
                              <a:rPr lang="de-DE" sz="1600" b="0" i="1" dirty="0" smtClean="0">
                                <a:latin typeface="Cambria Math" panose="02040503050406030204" pitchFamily="18" charset="0"/>
                              </a:rPr>
                              <m:t>𝑠𝑡𝑎𝑟𝑡</m:t>
                            </m:r>
                          </m:sub>
                        </m:sSub>
                        <m:r>
                          <a:rPr lang="de-DE" sz="1600" i="1" dirty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de-DE" sz="1600" i="1" dirty="0">
                            <a:latin typeface="Cambria Math" panose="02040503050406030204" pitchFamily="18" charset="0"/>
                          </a:rPr>
                          <m:t>𝑒</m:t>
                        </m:r>
                        <m:sSub>
                          <m:sSubPr>
                            <m:ctrlPr>
                              <a:rPr lang="de-DE" sz="16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6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b>
                            <m:r>
                              <a:rPr lang="de-DE" sz="1600" b="0" i="1" dirty="0" smtClean="0">
                                <a:latin typeface="Cambria Math" panose="02040503050406030204" pitchFamily="18" charset="0"/>
                              </a:rPr>
                              <m:t>𝑒𝑛𝑑</m:t>
                            </m:r>
                          </m:sub>
                        </m:sSub>
                      </m:oMath>
                    </a14:m>
                    <a:r>
                      <a:rPr lang="de-DE" sz="1600" dirty="0"/>
                      <a:t>)</a:t>
                    </a:r>
                  </a:p>
                </p:txBody>
              </p:sp>
            </mc:Choice>
            <mc:Fallback xmlns="">
              <p:sp>
                <p:nvSpPr>
                  <p:cNvPr id="92" name="Textfeld 91">
                    <a:extLst>
                      <a:ext uri="{FF2B5EF4-FFF2-40B4-BE49-F238E27FC236}">
                        <a16:creationId xmlns:a16="http://schemas.microsoft.com/office/drawing/2014/main" id="{CAE5602A-1C48-407B-8781-1288178E515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97390" y="5061220"/>
                    <a:ext cx="1509062" cy="338554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2429" t="-5455" r="-810" b="-23636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3" name="Textfeld 92">
                    <a:extLst>
                      <a:ext uri="{FF2B5EF4-FFF2-40B4-BE49-F238E27FC236}">
                        <a16:creationId xmlns:a16="http://schemas.microsoft.com/office/drawing/2014/main" id="{FA8E402B-10F4-4E09-96B4-C43BC75D127B}"/>
                      </a:ext>
                    </a:extLst>
                  </p:cNvPr>
                  <p:cNvSpPr txBox="1"/>
                  <p:nvPr/>
                </p:nvSpPr>
                <p:spPr>
                  <a:xfrm>
                    <a:off x="3333331" y="5399774"/>
                    <a:ext cx="319194" cy="338554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sz="1600" i="1" dirty="0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de-DE" sz="160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de-DE" sz="1600" dirty="0"/>
                  </a:p>
                </p:txBody>
              </p:sp>
            </mc:Choice>
            <mc:Fallback xmlns="">
              <p:sp>
                <p:nvSpPr>
                  <p:cNvPr id="93" name="Textfeld 92">
                    <a:extLst>
                      <a:ext uri="{FF2B5EF4-FFF2-40B4-BE49-F238E27FC236}">
                        <a16:creationId xmlns:a16="http://schemas.microsoft.com/office/drawing/2014/main" id="{FA8E402B-10F4-4E09-96B4-C43BC75D127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33331" y="5399774"/>
                    <a:ext cx="319194" cy="338554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r="-15385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4" name="Textfeld 93">
                    <a:extLst>
                      <a:ext uri="{FF2B5EF4-FFF2-40B4-BE49-F238E27FC236}">
                        <a16:creationId xmlns:a16="http://schemas.microsoft.com/office/drawing/2014/main" id="{62CE4D6F-9998-4934-8C91-0A387C53CAA0}"/>
                      </a:ext>
                    </a:extLst>
                  </p:cNvPr>
                  <p:cNvSpPr txBox="1"/>
                  <p:nvPr/>
                </p:nvSpPr>
                <p:spPr>
                  <a:xfrm>
                    <a:off x="3333702" y="5693110"/>
                    <a:ext cx="318422" cy="338554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de-DE" sz="16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de-DE" sz="16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a14:m>
                    <a:r>
                      <a:rPr lang="de-DE" sz="1600" dirty="0"/>
                      <a:t> </a:t>
                    </a:r>
                  </a:p>
                </p:txBody>
              </p:sp>
            </mc:Choice>
            <mc:Fallback xmlns="">
              <p:sp>
                <p:nvSpPr>
                  <p:cNvPr id="94" name="Textfeld 93">
                    <a:extLst>
                      <a:ext uri="{FF2B5EF4-FFF2-40B4-BE49-F238E27FC236}">
                        <a16:creationId xmlns:a16="http://schemas.microsoft.com/office/drawing/2014/main" id="{62CE4D6F-9998-4934-8C91-0A387C53CAA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33702" y="5693110"/>
                    <a:ext cx="318422" cy="338554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r="-15385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6" name="Textfeld 95">
                <a:extLst>
                  <a:ext uri="{FF2B5EF4-FFF2-40B4-BE49-F238E27FC236}">
                    <a16:creationId xmlns:a16="http://schemas.microsoft.com/office/drawing/2014/main" id="{BD686F26-ADD6-40C6-B171-42FEF2F43216}"/>
                  </a:ext>
                </a:extLst>
              </p:cNvPr>
              <p:cNvSpPr txBox="1"/>
              <p:nvPr/>
            </p:nvSpPr>
            <p:spPr>
              <a:xfrm>
                <a:off x="7254026" y="5728863"/>
                <a:ext cx="549206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1600" dirty="0">
                    <a:solidFill>
                      <a:srgbClr val="00B050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878</a:t>
                </a:r>
                <a:endParaRPr lang="de-DE" sz="1600" dirty="0"/>
              </a:p>
            </p:txBody>
          </p:sp>
        </p:grpSp>
        <p:sp>
          <p:nvSpPr>
            <p:cNvPr id="101" name="Textfeld 100">
              <a:extLst>
                <a:ext uri="{FF2B5EF4-FFF2-40B4-BE49-F238E27FC236}">
                  <a16:creationId xmlns:a16="http://schemas.microsoft.com/office/drawing/2014/main" id="{B901D864-CEDF-4A14-A71C-364E1AF28F4E}"/>
                </a:ext>
              </a:extLst>
            </p:cNvPr>
            <p:cNvSpPr txBox="1"/>
            <p:nvPr/>
          </p:nvSpPr>
          <p:spPr>
            <a:xfrm>
              <a:off x="4390237" y="5816921"/>
              <a:ext cx="153022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dirty="0"/>
                <a:t>…</a:t>
              </a:r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5412072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uppieren 41">
            <a:extLst>
              <a:ext uri="{FF2B5EF4-FFF2-40B4-BE49-F238E27FC236}">
                <a16:creationId xmlns:a16="http://schemas.microsoft.com/office/drawing/2014/main" id="{C7432CDD-D346-430F-A8E6-90C66D246778}"/>
              </a:ext>
            </a:extLst>
          </p:cNvPr>
          <p:cNvGrpSpPr/>
          <p:nvPr/>
        </p:nvGrpSpPr>
        <p:grpSpPr>
          <a:xfrm>
            <a:off x="1287622" y="923731"/>
            <a:ext cx="6799409" cy="4784647"/>
            <a:chOff x="1287622" y="923731"/>
            <a:chExt cx="6799409" cy="4784647"/>
          </a:xfrm>
        </p:grpSpPr>
        <p:grpSp>
          <p:nvGrpSpPr>
            <p:cNvPr id="38" name="Gruppieren 37">
              <a:extLst>
                <a:ext uri="{FF2B5EF4-FFF2-40B4-BE49-F238E27FC236}">
                  <a16:creationId xmlns:a16="http://schemas.microsoft.com/office/drawing/2014/main" id="{70694797-3368-45D1-B54E-4DA07B287251}"/>
                </a:ext>
              </a:extLst>
            </p:cNvPr>
            <p:cNvGrpSpPr/>
            <p:nvPr/>
          </p:nvGrpSpPr>
          <p:grpSpPr>
            <a:xfrm>
              <a:off x="1287622" y="923731"/>
              <a:ext cx="6799409" cy="4784647"/>
              <a:chOff x="1287622" y="923731"/>
              <a:chExt cx="6799409" cy="4784647"/>
            </a:xfrm>
          </p:grpSpPr>
          <p:sp>
            <p:nvSpPr>
              <p:cNvPr id="2" name="Rechteck 1">
                <a:extLst>
                  <a:ext uri="{FF2B5EF4-FFF2-40B4-BE49-F238E27FC236}">
                    <a16:creationId xmlns:a16="http://schemas.microsoft.com/office/drawing/2014/main" id="{2235689C-3CDE-4F96-8B55-71573C7CA895}"/>
                  </a:ext>
                </a:extLst>
              </p:cNvPr>
              <p:cNvSpPr/>
              <p:nvPr/>
            </p:nvSpPr>
            <p:spPr>
              <a:xfrm>
                <a:off x="1287623" y="923731"/>
                <a:ext cx="2920582" cy="21341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r>
                  <a:rPr lang="de-DE" dirty="0"/>
                  <a:t>Bert-base-multilingual</a:t>
                </a:r>
              </a:p>
            </p:txBody>
          </p:sp>
          <p:sp>
            <p:nvSpPr>
              <p:cNvPr id="4" name="Rechteck: abgerundete Ecken 3">
                <a:extLst>
                  <a:ext uri="{FF2B5EF4-FFF2-40B4-BE49-F238E27FC236}">
                    <a16:creationId xmlns:a16="http://schemas.microsoft.com/office/drawing/2014/main" id="{02C7DE43-A537-4503-A7B9-66FA957AACC4}"/>
                  </a:ext>
                </a:extLst>
              </p:cNvPr>
              <p:cNvSpPr/>
              <p:nvPr/>
            </p:nvSpPr>
            <p:spPr>
              <a:xfrm>
                <a:off x="1346615" y="1371349"/>
                <a:ext cx="1700981" cy="1258529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 algn="ctr"/>
                <a:r>
                  <a:rPr lang="de-DE" dirty="0">
                    <a:solidFill>
                      <a:schemeClr val="accent1">
                        <a:lumMod val="75000"/>
                      </a:schemeClr>
                    </a:solidFill>
                  </a:rPr>
                  <a:t>Target Language</a:t>
                </a:r>
              </a:p>
            </p:txBody>
          </p:sp>
          <p:sp>
            <p:nvSpPr>
              <p:cNvPr id="6" name="Rechteck: abgerundete Ecken 5">
                <a:extLst>
                  <a:ext uri="{FF2B5EF4-FFF2-40B4-BE49-F238E27FC236}">
                    <a16:creationId xmlns:a16="http://schemas.microsoft.com/office/drawing/2014/main" id="{4B00DACC-7CC2-4222-BF37-645D0B583D91}"/>
                  </a:ext>
                </a:extLst>
              </p:cNvPr>
              <p:cNvSpPr/>
              <p:nvPr/>
            </p:nvSpPr>
            <p:spPr>
              <a:xfrm>
                <a:off x="2944559" y="1806550"/>
                <a:ext cx="1194820" cy="1081549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 algn="ctr"/>
                <a:r>
                  <a:rPr lang="de-DE" dirty="0">
                    <a:solidFill>
                      <a:schemeClr val="accent1">
                        <a:lumMod val="75000"/>
                      </a:schemeClr>
                    </a:solidFill>
                  </a:rPr>
                  <a:t>Target Language</a:t>
                </a:r>
              </a:p>
            </p:txBody>
          </p:sp>
          <p:sp>
            <p:nvSpPr>
              <p:cNvPr id="8" name="Rechteck 7">
                <a:extLst>
                  <a:ext uri="{FF2B5EF4-FFF2-40B4-BE49-F238E27FC236}">
                    <a16:creationId xmlns:a16="http://schemas.microsoft.com/office/drawing/2014/main" id="{B7E313F4-1B8E-4F34-AFE1-59D38AD400C3}"/>
                  </a:ext>
                </a:extLst>
              </p:cNvPr>
              <p:cNvSpPr/>
              <p:nvPr/>
            </p:nvSpPr>
            <p:spPr>
              <a:xfrm>
                <a:off x="1287622" y="3574276"/>
                <a:ext cx="2920583" cy="21341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r>
                  <a:rPr lang="de-DE" dirty="0"/>
                  <a:t>Bert-base in Target Language</a:t>
                </a:r>
              </a:p>
            </p:txBody>
          </p:sp>
          <p:sp>
            <p:nvSpPr>
              <p:cNvPr id="10" name="Rechteck: abgerundete Ecken 9">
                <a:extLst>
                  <a:ext uri="{FF2B5EF4-FFF2-40B4-BE49-F238E27FC236}">
                    <a16:creationId xmlns:a16="http://schemas.microsoft.com/office/drawing/2014/main" id="{7C6B581B-6CC4-4395-8D65-B9B673A79183}"/>
                  </a:ext>
                </a:extLst>
              </p:cNvPr>
              <p:cNvSpPr/>
              <p:nvPr/>
            </p:nvSpPr>
            <p:spPr>
              <a:xfrm>
                <a:off x="1356447" y="4021894"/>
                <a:ext cx="1700981" cy="1258529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 algn="ctr"/>
                <a:r>
                  <a:rPr lang="de-DE" dirty="0">
                    <a:solidFill>
                      <a:schemeClr val="accent1">
                        <a:lumMod val="75000"/>
                      </a:schemeClr>
                    </a:solidFill>
                  </a:rPr>
                  <a:t>Target Language</a:t>
                </a:r>
              </a:p>
            </p:txBody>
          </p:sp>
          <p:sp>
            <p:nvSpPr>
              <p:cNvPr id="12" name="Rechteck: abgerundete Ecken 11">
                <a:extLst>
                  <a:ext uri="{FF2B5EF4-FFF2-40B4-BE49-F238E27FC236}">
                    <a16:creationId xmlns:a16="http://schemas.microsoft.com/office/drawing/2014/main" id="{FA2303C5-7ABB-4C48-8B65-B50E3F963799}"/>
                  </a:ext>
                </a:extLst>
              </p:cNvPr>
              <p:cNvSpPr/>
              <p:nvPr/>
            </p:nvSpPr>
            <p:spPr>
              <a:xfrm>
                <a:off x="2954391" y="4479594"/>
                <a:ext cx="1194820" cy="1081549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 algn="ctr"/>
                <a:r>
                  <a:rPr lang="de-DE" dirty="0">
                    <a:solidFill>
                      <a:schemeClr val="accent1">
                        <a:lumMod val="75000"/>
                      </a:schemeClr>
                    </a:solidFill>
                  </a:rPr>
                  <a:t>Target Language</a:t>
                </a:r>
              </a:p>
            </p:txBody>
          </p:sp>
          <p:sp>
            <p:nvSpPr>
              <p:cNvPr id="14" name="Rechteck 13">
                <a:extLst>
                  <a:ext uri="{FF2B5EF4-FFF2-40B4-BE49-F238E27FC236}">
                    <a16:creationId xmlns:a16="http://schemas.microsoft.com/office/drawing/2014/main" id="{653F52D3-42FE-4D0D-BA40-728D69F3782F}"/>
                  </a:ext>
                </a:extLst>
              </p:cNvPr>
              <p:cNvSpPr/>
              <p:nvPr/>
            </p:nvSpPr>
            <p:spPr>
              <a:xfrm>
                <a:off x="5166448" y="2507225"/>
                <a:ext cx="2920583" cy="2134102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r>
                  <a:rPr lang="de-DE" dirty="0"/>
                  <a:t>Bert-base-multilingual</a:t>
                </a:r>
              </a:p>
            </p:txBody>
          </p:sp>
          <p:sp>
            <p:nvSpPr>
              <p:cNvPr id="16" name="Rechteck: abgerundete Ecken 15">
                <a:extLst>
                  <a:ext uri="{FF2B5EF4-FFF2-40B4-BE49-F238E27FC236}">
                    <a16:creationId xmlns:a16="http://schemas.microsoft.com/office/drawing/2014/main" id="{2AC535CD-11C9-471E-8AE7-B062C39D322A}"/>
                  </a:ext>
                </a:extLst>
              </p:cNvPr>
              <p:cNvSpPr/>
              <p:nvPr/>
            </p:nvSpPr>
            <p:spPr>
              <a:xfrm>
                <a:off x="5235273" y="2954843"/>
                <a:ext cx="1700981" cy="1258529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 algn="ctr"/>
                <a:r>
                  <a:rPr lang="de-DE" dirty="0">
                    <a:solidFill>
                      <a:schemeClr val="accent1">
                        <a:lumMod val="75000"/>
                      </a:schemeClr>
                    </a:solidFill>
                  </a:rPr>
                  <a:t>Multilingual</a:t>
                </a:r>
              </a:p>
            </p:txBody>
          </p:sp>
          <p:sp>
            <p:nvSpPr>
              <p:cNvPr id="18" name="Rechteck: abgerundete Ecken 17">
                <a:extLst>
                  <a:ext uri="{FF2B5EF4-FFF2-40B4-BE49-F238E27FC236}">
                    <a16:creationId xmlns:a16="http://schemas.microsoft.com/office/drawing/2014/main" id="{4FF3D324-D8C9-404E-BAF6-6370EB929073}"/>
                  </a:ext>
                </a:extLst>
              </p:cNvPr>
              <p:cNvSpPr/>
              <p:nvPr/>
            </p:nvSpPr>
            <p:spPr>
              <a:xfrm>
                <a:off x="6833217" y="3412543"/>
                <a:ext cx="1194820" cy="1081549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 algn="ctr"/>
                <a:r>
                  <a:rPr lang="de-DE" dirty="0">
                    <a:solidFill>
                      <a:schemeClr val="accent1">
                        <a:lumMod val="75000"/>
                      </a:schemeClr>
                    </a:solidFill>
                  </a:rPr>
                  <a:t>Target Language</a:t>
                </a:r>
              </a:p>
            </p:txBody>
          </p:sp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89D03EC1-B183-458F-95C8-D9D0F777E9F9}"/>
                  </a:ext>
                </a:extLst>
              </p:cNvPr>
              <p:cNvSpPr txBox="1"/>
              <p:nvPr/>
            </p:nvSpPr>
            <p:spPr>
              <a:xfrm>
                <a:off x="1558210" y="1408300"/>
                <a:ext cx="1356852" cy="338554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txBody>
              <a:bodyPr wrap="square">
                <a:spAutoFit/>
              </a:bodyPr>
              <a:lstStyle/>
              <a:p>
                <a:r>
                  <a:rPr lang="de-DE" sz="1600" dirty="0">
                    <a:solidFill>
                      <a:schemeClr val="bg1"/>
                    </a:solidFill>
                  </a:rPr>
                  <a:t>Train Dataset </a:t>
                </a:r>
              </a:p>
            </p:txBody>
          </p:sp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A73AA221-E12C-420E-9B16-056492A5F9F5}"/>
                  </a:ext>
                </a:extLst>
              </p:cNvPr>
              <p:cNvSpPr txBox="1"/>
              <p:nvPr/>
            </p:nvSpPr>
            <p:spPr>
              <a:xfrm>
                <a:off x="1568042" y="4044095"/>
                <a:ext cx="1356852" cy="338554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txBody>
              <a:bodyPr wrap="square">
                <a:spAutoFit/>
              </a:bodyPr>
              <a:lstStyle/>
              <a:p>
                <a:r>
                  <a:rPr lang="de-DE" sz="1600" dirty="0">
                    <a:solidFill>
                      <a:schemeClr val="bg1"/>
                    </a:solidFill>
                  </a:rPr>
                  <a:t>Train Dataset </a:t>
                </a:r>
              </a:p>
            </p:txBody>
          </p:sp>
          <p:sp>
            <p:nvSpPr>
              <p:cNvPr id="24" name="Textfeld 23">
                <a:extLst>
                  <a:ext uri="{FF2B5EF4-FFF2-40B4-BE49-F238E27FC236}">
                    <a16:creationId xmlns:a16="http://schemas.microsoft.com/office/drawing/2014/main" id="{4B16E935-F07B-4085-A6B1-23A94256AECA}"/>
                  </a:ext>
                </a:extLst>
              </p:cNvPr>
              <p:cNvSpPr txBox="1"/>
              <p:nvPr/>
            </p:nvSpPr>
            <p:spPr>
              <a:xfrm>
                <a:off x="3069113" y="1846724"/>
                <a:ext cx="924233" cy="307777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txBody>
              <a:bodyPr wrap="square" lIns="36000" rIns="0">
                <a:spAutoFit/>
              </a:bodyPr>
              <a:lstStyle/>
              <a:p>
                <a:r>
                  <a:rPr lang="de-DE" sz="1400" dirty="0">
                    <a:solidFill>
                      <a:schemeClr val="bg1"/>
                    </a:solidFill>
                  </a:rPr>
                  <a:t>Test Dataset </a:t>
                </a:r>
              </a:p>
            </p:txBody>
          </p:sp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4199AFF7-BA72-4541-88C9-51C4E8760926}"/>
                  </a:ext>
                </a:extLst>
              </p:cNvPr>
              <p:cNvSpPr txBox="1"/>
              <p:nvPr/>
            </p:nvSpPr>
            <p:spPr>
              <a:xfrm>
                <a:off x="3091438" y="4528006"/>
                <a:ext cx="924233" cy="307777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txBody>
              <a:bodyPr wrap="square" lIns="36000" rIns="0">
                <a:spAutoFit/>
              </a:bodyPr>
              <a:lstStyle/>
              <a:p>
                <a:r>
                  <a:rPr lang="de-DE" sz="1400" dirty="0">
                    <a:solidFill>
                      <a:schemeClr val="bg1"/>
                    </a:solidFill>
                  </a:rPr>
                  <a:t>Test Dataset </a:t>
                </a:r>
              </a:p>
            </p:txBody>
          </p:sp>
          <p:sp>
            <p:nvSpPr>
              <p:cNvPr id="28" name="Textfeld 27">
                <a:extLst>
                  <a:ext uri="{FF2B5EF4-FFF2-40B4-BE49-F238E27FC236}">
                    <a16:creationId xmlns:a16="http://schemas.microsoft.com/office/drawing/2014/main" id="{E61E40A4-79B2-4A28-B91D-BEED4D7E7639}"/>
                  </a:ext>
                </a:extLst>
              </p:cNvPr>
              <p:cNvSpPr txBox="1"/>
              <p:nvPr/>
            </p:nvSpPr>
            <p:spPr>
              <a:xfrm>
                <a:off x="5442335" y="3057833"/>
                <a:ext cx="1356852" cy="338554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txBody>
              <a:bodyPr wrap="square">
                <a:spAutoFit/>
              </a:bodyPr>
              <a:lstStyle/>
              <a:p>
                <a:r>
                  <a:rPr lang="de-DE" sz="1600" dirty="0">
                    <a:solidFill>
                      <a:schemeClr val="bg1"/>
                    </a:solidFill>
                  </a:rPr>
                  <a:t>Train Dataset </a:t>
                </a:r>
              </a:p>
            </p:txBody>
          </p:sp>
          <p:sp>
            <p:nvSpPr>
              <p:cNvPr id="30" name="Textfeld 29">
                <a:extLst>
                  <a:ext uri="{FF2B5EF4-FFF2-40B4-BE49-F238E27FC236}">
                    <a16:creationId xmlns:a16="http://schemas.microsoft.com/office/drawing/2014/main" id="{522EE3CF-6CE5-493C-BF75-EF44AD045735}"/>
                  </a:ext>
                </a:extLst>
              </p:cNvPr>
              <p:cNvSpPr txBox="1"/>
              <p:nvPr/>
            </p:nvSpPr>
            <p:spPr>
              <a:xfrm>
                <a:off x="6953238" y="3496257"/>
                <a:ext cx="924233" cy="307777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txBody>
              <a:bodyPr wrap="square" lIns="36000" rIns="0">
                <a:spAutoFit/>
              </a:bodyPr>
              <a:lstStyle/>
              <a:p>
                <a:r>
                  <a:rPr lang="de-DE" sz="1400" dirty="0">
                    <a:solidFill>
                      <a:schemeClr val="bg1"/>
                    </a:solidFill>
                  </a:rPr>
                  <a:t>Test Dataset </a:t>
                </a:r>
              </a:p>
            </p:txBody>
          </p:sp>
          <p:cxnSp>
            <p:nvCxnSpPr>
              <p:cNvPr id="32" name="Gerader Verbinder 31">
                <a:extLst>
                  <a:ext uri="{FF2B5EF4-FFF2-40B4-BE49-F238E27FC236}">
                    <a16:creationId xmlns:a16="http://schemas.microsoft.com/office/drawing/2014/main" id="{903C9671-FE2B-41A8-81D9-547B0F088746}"/>
                  </a:ext>
                </a:extLst>
              </p:cNvPr>
              <p:cNvCxnSpPr>
                <a:cxnSpLocks/>
                <a:stCxn id="2" idx="3"/>
              </p:cNvCxnSpPr>
              <p:nvPr/>
            </p:nvCxnSpPr>
            <p:spPr>
              <a:xfrm>
                <a:off x="4208205" y="1990782"/>
                <a:ext cx="958243" cy="876614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Gerader Verbinder 32">
                <a:extLst>
                  <a:ext uri="{FF2B5EF4-FFF2-40B4-BE49-F238E27FC236}">
                    <a16:creationId xmlns:a16="http://schemas.microsoft.com/office/drawing/2014/main" id="{FF2FAFC9-DFBC-4696-A95F-E6BBCDCCEDFC}"/>
                  </a:ext>
                </a:extLst>
              </p:cNvPr>
              <p:cNvCxnSpPr>
                <a:cxnSpLocks/>
                <a:stCxn id="8" idx="3"/>
              </p:cNvCxnSpPr>
              <p:nvPr/>
            </p:nvCxnSpPr>
            <p:spPr>
              <a:xfrm flipV="1">
                <a:off x="4208205" y="3934447"/>
                <a:ext cx="968074" cy="706880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Ellipse 38">
              <a:extLst>
                <a:ext uri="{FF2B5EF4-FFF2-40B4-BE49-F238E27FC236}">
                  <a16:creationId xmlns:a16="http://schemas.microsoft.com/office/drawing/2014/main" id="{CA6F4D37-C245-43AC-B9ED-562EB046FEBB}"/>
                </a:ext>
              </a:extLst>
            </p:cNvPr>
            <p:cNvSpPr/>
            <p:nvPr/>
          </p:nvSpPr>
          <p:spPr>
            <a:xfrm>
              <a:off x="4508290" y="2154501"/>
              <a:ext cx="491613" cy="4916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1</a:t>
              </a:r>
            </a:p>
          </p:txBody>
        </p:sp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82825121-CA22-4F75-A1ED-49B411C53291}"/>
                </a:ext>
              </a:extLst>
            </p:cNvPr>
            <p:cNvSpPr/>
            <p:nvPr/>
          </p:nvSpPr>
          <p:spPr>
            <a:xfrm>
              <a:off x="4542903" y="4048811"/>
              <a:ext cx="491613" cy="4916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724844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uppieren 41">
            <a:extLst>
              <a:ext uri="{FF2B5EF4-FFF2-40B4-BE49-F238E27FC236}">
                <a16:creationId xmlns:a16="http://schemas.microsoft.com/office/drawing/2014/main" id="{63E63010-8D46-4781-B863-3E5F9D1C4672}"/>
              </a:ext>
            </a:extLst>
          </p:cNvPr>
          <p:cNvGrpSpPr/>
          <p:nvPr/>
        </p:nvGrpSpPr>
        <p:grpSpPr>
          <a:xfrm>
            <a:off x="902348" y="1515465"/>
            <a:ext cx="10515602" cy="4945494"/>
            <a:chOff x="902348" y="1515465"/>
            <a:chExt cx="10515602" cy="4945494"/>
          </a:xfrm>
        </p:grpSpPr>
        <p:cxnSp>
          <p:nvCxnSpPr>
            <p:cNvPr id="2" name="Gerader Verbinder 1">
              <a:extLst>
                <a:ext uri="{FF2B5EF4-FFF2-40B4-BE49-F238E27FC236}">
                  <a16:creationId xmlns:a16="http://schemas.microsoft.com/office/drawing/2014/main" id="{AA2D5340-F8B0-43AA-BF01-55364F7E6BC6}"/>
                </a:ext>
              </a:extLst>
            </p:cNvPr>
            <p:cNvCxnSpPr>
              <a:cxnSpLocks/>
              <a:stCxn id="10" idx="3"/>
              <a:endCxn id="4" idx="1"/>
            </p:cNvCxnSpPr>
            <p:nvPr/>
          </p:nvCxnSpPr>
          <p:spPr>
            <a:xfrm flipV="1">
              <a:off x="3822931" y="4207847"/>
              <a:ext cx="943669" cy="1428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Gruppieren 2">
              <a:extLst>
                <a:ext uri="{FF2B5EF4-FFF2-40B4-BE49-F238E27FC236}">
                  <a16:creationId xmlns:a16="http://schemas.microsoft.com/office/drawing/2014/main" id="{934651B8-6F9D-4CCF-B5BA-FC954E50E863}"/>
                </a:ext>
              </a:extLst>
            </p:cNvPr>
            <p:cNvGrpSpPr/>
            <p:nvPr/>
          </p:nvGrpSpPr>
          <p:grpSpPr>
            <a:xfrm>
              <a:off x="4766600" y="3161199"/>
              <a:ext cx="2920582" cy="2093295"/>
              <a:chOff x="4780156" y="1809048"/>
              <a:chExt cx="2920582" cy="2134102"/>
            </a:xfrm>
          </p:grpSpPr>
          <p:sp>
            <p:nvSpPr>
              <p:cNvPr id="4" name="Rechteck 3">
                <a:extLst>
                  <a:ext uri="{FF2B5EF4-FFF2-40B4-BE49-F238E27FC236}">
                    <a16:creationId xmlns:a16="http://schemas.microsoft.com/office/drawing/2014/main" id="{AE4D52BE-0E20-4CD7-926F-E5C5F91DADA9}"/>
                  </a:ext>
                </a:extLst>
              </p:cNvPr>
              <p:cNvSpPr/>
              <p:nvPr/>
            </p:nvSpPr>
            <p:spPr>
              <a:xfrm>
                <a:off x="4780156" y="1809048"/>
                <a:ext cx="2920582" cy="2134102"/>
              </a:xfrm>
              <a:prstGeom prst="rect">
                <a:avLst/>
              </a:prstGeom>
              <a:solidFill>
                <a:srgbClr val="005EB8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r>
                  <a:rPr lang="de-DE" dirty="0"/>
                  <a:t>Bert-base-multilingual</a:t>
                </a:r>
              </a:p>
            </p:txBody>
          </p:sp>
          <p:sp>
            <p:nvSpPr>
              <p:cNvPr id="5" name="Rechteck: abgerundete Ecken 4">
                <a:extLst>
                  <a:ext uri="{FF2B5EF4-FFF2-40B4-BE49-F238E27FC236}">
                    <a16:creationId xmlns:a16="http://schemas.microsoft.com/office/drawing/2014/main" id="{FB290B9A-AC57-449F-805A-6F2E511A71D7}"/>
                  </a:ext>
                </a:extLst>
              </p:cNvPr>
              <p:cNvSpPr/>
              <p:nvPr/>
            </p:nvSpPr>
            <p:spPr>
              <a:xfrm>
                <a:off x="4839931" y="2214634"/>
                <a:ext cx="1700981" cy="1258529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 algn="ctr"/>
                <a:r>
                  <a:rPr lang="de-DE" dirty="0">
                    <a:solidFill>
                      <a:schemeClr val="accent1">
                        <a:lumMod val="75000"/>
                      </a:schemeClr>
                    </a:solidFill>
                  </a:rPr>
                  <a:t>Target Language</a:t>
                </a:r>
              </a:p>
            </p:txBody>
          </p:sp>
          <p:sp>
            <p:nvSpPr>
              <p:cNvPr id="6" name="Rechteck: abgerundete Ecken 5">
                <a:extLst>
                  <a:ext uri="{FF2B5EF4-FFF2-40B4-BE49-F238E27FC236}">
                    <a16:creationId xmlns:a16="http://schemas.microsoft.com/office/drawing/2014/main" id="{B712FA83-54A7-4154-AF08-A6A8C1F2A092}"/>
                  </a:ext>
                </a:extLst>
              </p:cNvPr>
              <p:cNvSpPr/>
              <p:nvPr/>
            </p:nvSpPr>
            <p:spPr>
              <a:xfrm>
                <a:off x="6437875" y="2649835"/>
                <a:ext cx="1194820" cy="1081549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 algn="ctr"/>
                <a:r>
                  <a:rPr lang="de-DE" dirty="0">
                    <a:solidFill>
                      <a:schemeClr val="accent1">
                        <a:lumMod val="75000"/>
                      </a:schemeClr>
                    </a:solidFill>
                  </a:rPr>
                  <a:t>Target Language</a:t>
                </a:r>
              </a:p>
            </p:txBody>
          </p:sp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04DFE1E5-2D71-44B3-A56E-BA06419F9A8C}"/>
                  </a:ext>
                </a:extLst>
              </p:cNvPr>
              <p:cNvSpPr txBox="1"/>
              <p:nvPr/>
            </p:nvSpPr>
            <p:spPr>
              <a:xfrm>
                <a:off x="5051526" y="2251585"/>
                <a:ext cx="1356852" cy="338554"/>
              </a:xfrm>
              <a:prstGeom prst="rect">
                <a:avLst/>
              </a:prstGeom>
              <a:solidFill>
                <a:srgbClr val="00338D"/>
              </a:solidFill>
            </p:spPr>
            <p:txBody>
              <a:bodyPr wrap="square">
                <a:spAutoFit/>
              </a:bodyPr>
              <a:lstStyle/>
              <a:p>
                <a:r>
                  <a:rPr lang="de-DE" sz="1600" dirty="0">
                    <a:solidFill>
                      <a:schemeClr val="bg1"/>
                    </a:solidFill>
                  </a:rPr>
                  <a:t>Train Dataset </a:t>
                </a:r>
              </a:p>
            </p:txBody>
          </p:sp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63F71104-509E-40C3-A7BD-5308BA91E185}"/>
                  </a:ext>
                </a:extLst>
              </p:cNvPr>
              <p:cNvSpPr txBox="1"/>
              <p:nvPr/>
            </p:nvSpPr>
            <p:spPr>
              <a:xfrm>
                <a:off x="6562429" y="2690009"/>
                <a:ext cx="924233" cy="307777"/>
              </a:xfrm>
              <a:prstGeom prst="rect">
                <a:avLst/>
              </a:prstGeom>
              <a:solidFill>
                <a:srgbClr val="00338D"/>
              </a:solidFill>
            </p:spPr>
            <p:txBody>
              <a:bodyPr wrap="square" lIns="36000" rIns="0">
                <a:spAutoFit/>
              </a:bodyPr>
              <a:lstStyle/>
              <a:p>
                <a:r>
                  <a:rPr lang="de-DE" sz="1400" dirty="0">
                    <a:solidFill>
                      <a:schemeClr val="bg1"/>
                    </a:solidFill>
                  </a:rPr>
                  <a:t>Test Dataset </a:t>
                </a:r>
              </a:p>
            </p:txBody>
          </p:sp>
        </p:grpSp>
        <p:grpSp>
          <p:nvGrpSpPr>
            <p:cNvPr id="9" name="Gruppieren 8">
              <a:extLst>
                <a:ext uri="{FF2B5EF4-FFF2-40B4-BE49-F238E27FC236}">
                  <a16:creationId xmlns:a16="http://schemas.microsoft.com/office/drawing/2014/main" id="{2C74ACFF-1205-4144-B819-DC2B6D9646DF}"/>
                </a:ext>
              </a:extLst>
            </p:cNvPr>
            <p:cNvGrpSpPr/>
            <p:nvPr/>
          </p:nvGrpSpPr>
          <p:grpSpPr>
            <a:xfrm>
              <a:off x="902348" y="3142224"/>
              <a:ext cx="2920583" cy="2134102"/>
              <a:chOff x="902350" y="1776846"/>
              <a:chExt cx="2920583" cy="2134102"/>
            </a:xfrm>
          </p:grpSpPr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26CA84AC-73AE-4C87-89B2-FDB1891682C8}"/>
                  </a:ext>
                </a:extLst>
              </p:cNvPr>
              <p:cNvSpPr/>
              <p:nvPr/>
            </p:nvSpPr>
            <p:spPr>
              <a:xfrm>
                <a:off x="902350" y="1776846"/>
                <a:ext cx="2920583" cy="2134102"/>
              </a:xfrm>
              <a:prstGeom prst="rect">
                <a:avLst/>
              </a:prstGeom>
              <a:solidFill>
                <a:srgbClr val="00338D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r>
                  <a:rPr lang="de-DE" dirty="0"/>
                  <a:t>Bert-base in Target Language</a:t>
                </a:r>
              </a:p>
            </p:txBody>
          </p:sp>
          <p:sp>
            <p:nvSpPr>
              <p:cNvPr id="11" name="Rechteck: abgerundete Ecken 10">
                <a:extLst>
                  <a:ext uri="{FF2B5EF4-FFF2-40B4-BE49-F238E27FC236}">
                    <a16:creationId xmlns:a16="http://schemas.microsoft.com/office/drawing/2014/main" id="{C60150E1-921A-48BC-9E97-44401565BBB4}"/>
                  </a:ext>
                </a:extLst>
              </p:cNvPr>
              <p:cNvSpPr/>
              <p:nvPr/>
            </p:nvSpPr>
            <p:spPr>
              <a:xfrm>
                <a:off x="979689" y="2250990"/>
                <a:ext cx="1700981" cy="1258529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 algn="ctr"/>
                <a:r>
                  <a:rPr lang="de-DE" dirty="0">
                    <a:solidFill>
                      <a:schemeClr val="accent1">
                        <a:lumMod val="75000"/>
                      </a:schemeClr>
                    </a:solidFill>
                  </a:rPr>
                  <a:t>Target Language</a:t>
                </a:r>
              </a:p>
            </p:txBody>
          </p:sp>
          <p:sp>
            <p:nvSpPr>
              <p:cNvPr id="12" name="Rechteck: abgerundete Ecken 11">
                <a:extLst>
                  <a:ext uri="{FF2B5EF4-FFF2-40B4-BE49-F238E27FC236}">
                    <a16:creationId xmlns:a16="http://schemas.microsoft.com/office/drawing/2014/main" id="{9658844D-F446-432B-8E0D-C2AE43FD6276}"/>
                  </a:ext>
                </a:extLst>
              </p:cNvPr>
              <p:cNvSpPr/>
              <p:nvPr/>
            </p:nvSpPr>
            <p:spPr>
              <a:xfrm>
                <a:off x="2577633" y="2708690"/>
                <a:ext cx="1194820" cy="1081549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 algn="ctr"/>
                <a:r>
                  <a:rPr lang="de-DE" dirty="0">
                    <a:solidFill>
                      <a:schemeClr val="accent1">
                        <a:lumMod val="75000"/>
                      </a:schemeClr>
                    </a:solidFill>
                  </a:rPr>
                  <a:t>Target Language</a:t>
                </a:r>
              </a:p>
            </p:txBody>
          </p:sp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964BB112-56F9-404E-BC30-158E0B47D077}"/>
                  </a:ext>
                </a:extLst>
              </p:cNvPr>
              <p:cNvSpPr txBox="1"/>
              <p:nvPr/>
            </p:nvSpPr>
            <p:spPr>
              <a:xfrm>
                <a:off x="1191284" y="2273191"/>
                <a:ext cx="1356852" cy="338554"/>
              </a:xfrm>
              <a:prstGeom prst="rect">
                <a:avLst/>
              </a:prstGeom>
              <a:solidFill>
                <a:srgbClr val="00338D"/>
              </a:solidFill>
            </p:spPr>
            <p:txBody>
              <a:bodyPr wrap="square">
                <a:spAutoFit/>
              </a:bodyPr>
              <a:lstStyle/>
              <a:p>
                <a:r>
                  <a:rPr lang="de-DE" sz="1600" dirty="0">
                    <a:solidFill>
                      <a:schemeClr val="bg1"/>
                    </a:solidFill>
                  </a:rPr>
                  <a:t>Train Dataset </a:t>
                </a:r>
              </a:p>
            </p:txBody>
          </p:sp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95F84B53-2F2B-4F22-87B8-0C96E1B653AC}"/>
                  </a:ext>
                </a:extLst>
              </p:cNvPr>
              <p:cNvSpPr txBox="1"/>
              <p:nvPr/>
            </p:nvSpPr>
            <p:spPr>
              <a:xfrm>
                <a:off x="2714680" y="2757102"/>
                <a:ext cx="924233" cy="307777"/>
              </a:xfrm>
              <a:prstGeom prst="rect">
                <a:avLst/>
              </a:prstGeom>
              <a:solidFill>
                <a:srgbClr val="00338D"/>
              </a:solidFill>
            </p:spPr>
            <p:txBody>
              <a:bodyPr wrap="square" lIns="36000" rIns="0">
                <a:spAutoFit/>
              </a:bodyPr>
              <a:lstStyle/>
              <a:p>
                <a:r>
                  <a:rPr lang="de-DE" sz="1400" dirty="0">
                    <a:solidFill>
                      <a:schemeClr val="bg1"/>
                    </a:solidFill>
                  </a:rPr>
                  <a:t>Test Dataset </a:t>
                </a:r>
              </a:p>
            </p:txBody>
          </p:sp>
        </p:grpSp>
        <p:grpSp>
          <p:nvGrpSpPr>
            <p:cNvPr id="15" name="Gruppieren 14">
              <a:extLst>
                <a:ext uri="{FF2B5EF4-FFF2-40B4-BE49-F238E27FC236}">
                  <a16:creationId xmlns:a16="http://schemas.microsoft.com/office/drawing/2014/main" id="{C84AE1E2-A84F-4F7D-BEAA-EC537EE11D07}"/>
                </a:ext>
              </a:extLst>
            </p:cNvPr>
            <p:cNvGrpSpPr/>
            <p:nvPr/>
          </p:nvGrpSpPr>
          <p:grpSpPr>
            <a:xfrm>
              <a:off x="8475788" y="4326857"/>
              <a:ext cx="2920583" cy="2134102"/>
              <a:chOff x="4780939" y="4577165"/>
              <a:chExt cx="2920583" cy="2134102"/>
            </a:xfrm>
          </p:grpSpPr>
          <p:sp>
            <p:nvSpPr>
              <p:cNvPr id="16" name="Rechteck 15">
                <a:extLst>
                  <a:ext uri="{FF2B5EF4-FFF2-40B4-BE49-F238E27FC236}">
                    <a16:creationId xmlns:a16="http://schemas.microsoft.com/office/drawing/2014/main" id="{8FCF8DB5-E49C-4767-B0C7-B4DAF011C496}"/>
                  </a:ext>
                </a:extLst>
              </p:cNvPr>
              <p:cNvSpPr/>
              <p:nvPr/>
            </p:nvSpPr>
            <p:spPr>
              <a:xfrm>
                <a:off x="4780939" y="4577165"/>
                <a:ext cx="2920583" cy="2134102"/>
              </a:xfrm>
              <a:prstGeom prst="rect">
                <a:avLst/>
              </a:prstGeom>
              <a:solidFill>
                <a:srgbClr val="0091DA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r>
                  <a:rPr lang="de-DE" dirty="0"/>
                  <a:t>Bert-base-multilingual</a:t>
                </a:r>
              </a:p>
            </p:txBody>
          </p:sp>
          <p:sp>
            <p:nvSpPr>
              <p:cNvPr id="17" name="Rechteck: abgerundete Ecken 16">
                <a:extLst>
                  <a:ext uri="{FF2B5EF4-FFF2-40B4-BE49-F238E27FC236}">
                    <a16:creationId xmlns:a16="http://schemas.microsoft.com/office/drawing/2014/main" id="{7E7FBCC4-8C55-4FB0-8177-C0E7A1A96201}"/>
                  </a:ext>
                </a:extLst>
              </p:cNvPr>
              <p:cNvSpPr/>
              <p:nvPr/>
            </p:nvSpPr>
            <p:spPr>
              <a:xfrm>
                <a:off x="4844244" y="4978500"/>
                <a:ext cx="1700981" cy="1258529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 algn="ctr"/>
                <a:r>
                  <a:rPr lang="de-DE" dirty="0">
                    <a:solidFill>
                      <a:schemeClr val="accent1">
                        <a:lumMod val="75000"/>
                      </a:schemeClr>
                    </a:solidFill>
                  </a:rPr>
                  <a:t>Multilingual</a:t>
                </a:r>
              </a:p>
            </p:txBody>
          </p:sp>
          <p:sp>
            <p:nvSpPr>
              <p:cNvPr id="18" name="Rechteck: abgerundete Ecken 17">
                <a:extLst>
                  <a:ext uri="{FF2B5EF4-FFF2-40B4-BE49-F238E27FC236}">
                    <a16:creationId xmlns:a16="http://schemas.microsoft.com/office/drawing/2014/main" id="{42A97291-5ABF-4B93-8CC3-AAE8007BEAA0}"/>
                  </a:ext>
                </a:extLst>
              </p:cNvPr>
              <p:cNvSpPr/>
              <p:nvPr/>
            </p:nvSpPr>
            <p:spPr>
              <a:xfrm>
                <a:off x="6442188" y="5436200"/>
                <a:ext cx="1194820" cy="1081549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 algn="ctr"/>
                <a:r>
                  <a:rPr lang="de-DE" dirty="0">
                    <a:solidFill>
                      <a:schemeClr val="accent1">
                        <a:lumMod val="75000"/>
                      </a:schemeClr>
                    </a:solidFill>
                  </a:rPr>
                  <a:t>Target Language</a:t>
                </a:r>
              </a:p>
            </p:txBody>
          </p:sp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A58ED97E-5905-405F-A07F-D19F24C30C25}"/>
                  </a:ext>
                </a:extLst>
              </p:cNvPr>
              <p:cNvSpPr txBox="1"/>
              <p:nvPr/>
            </p:nvSpPr>
            <p:spPr>
              <a:xfrm>
                <a:off x="5051306" y="5081490"/>
                <a:ext cx="1356852" cy="338554"/>
              </a:xfrm>
              <a:prstGeom prst="rect">
                <a:avLst/>
              </a:prstGeom>
              <a:solidFill>
                <a:srgbClr val="00338D"/>
              </a:solidFill>
            </p:spPr>
            <p:txBody>
              <a:bodyPr wrap="square">
                <a:spAutoFit/>
              </a:bodyPr>
              <a:lstStyle/>
              <a:p>
                <a:r>
                  <a:rPr lang="de-DE" sz="1600" dirty="0">
                    <a:solidFill>
                      <a:schemeClr val="bg1"/>
                    </a:solidFill>
                  </a:rPr>
                  <a:t>Train Dataset </a:t>
                </a:r>
              </a:p>
            </p:txBody>
          </p:sp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8BA8984C-6E8D-4893-800C-6D34C5839486}"/>
                  </a:ext>
                </a:extLst>
              </p:cNvPr>
              <p:cNvSpPr txBox="1"/>
              <p:nvPr/>
            </p:nvSpPr>
            <p:spPr>
              <a:xfrm>
                <a:off x="6562209" y="5519914"/>
                <a:ext cx="924233" cy="307777"/>
              </a:xfrm>
              <a:prstGeom prst="rect">
                <a:avLst/>
              </a:prstGeom>
              <a:solidFill>
                <a:srgbClr val="00338D"/>
              </a:solidFill>
            </p:spPr>
            <p:txBody>
              <a:bodyPr wrap="square" lIns="36000" rIns="0">
                <a:spAutoFit/>
              </a:bodyPr>
              <a:lstStyle/>
              <a:p>
                <a:r>
                  <a:rPr lang="de-DE" sz="1400" dirty="0">
                    <a:solidFill>
                      <a:schemeClr val="bg1"/>
                    </a:solidFill>
                  </a:rPr>
                  <a:t>Test Dataset </a:t>
                </a:r>
              </a:p>
            </p:txBody>
          </p:sp>
        </p:grpSp>
        <p:cxnSp>
          <p:nvCxnSpPr>
            <p:cNvPr id="21" name="Gerader Verbinder 20">
              <a:extLst>
                <a:ext uri="{FF2B5EF4-FFF2-40B4-BE49-F238E27FC236}">
                  <a16:creationId xmlns:a16="http://schemas.microsoft.com/office/drawing/2014/main" id="{DADF1CC5-1253-48CE-B8C6-0E478DD3D4C0}"/>
                </a:ext>
              </a:extLst>
            </p:cNvPr>
            <p:cNvCxnSpPr>
              <a:cxnSpLocks/>
              <a:stCxn id="4" idx="0"/>
            </p:cNvCxnSpPr>
            <p:nvPr/>
          </p:nvCxnSpPr>
          <p:spPr>
            <a:xfrm flipV="1">
              <a:off x="6226891" y="2621983"/>
              <a:ext cx="2237591" cy="539216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F74D1710-A7ED-4C7A-A40D-239D0A0059A3}"/>
                </a:ext>
              </a:extLst>
            </p:cNvPr>
            <p:cNvSpPr/>
            <p:nvPr/>
          </p:nvSpPr>
          <p:spPr>
            <a:xfrm>
              <a:off x="902349" y="1515465"/>
              <a:ext cx="2920583" cy="400255"/>
            </a:xfrm>
            <a:prstGeom prst="rect">
              <a:avLst/>
            </a:prstGeom>
            <a:solidFill>
              <a:srgbClr val="EAAA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de-DE" dirty="0"/>
                <a:t>Monolingual Benchmark</a:t>
              </a:r>
            </a:p>
          </p:txBody>
        </p:sp>
        <p:cxnSp>
          <p:nvCxnSpPr>
            <p:cNvPr id="23" name="Gerader Verbinder 22">
              <a:extLst>
                <a:ext uri="{FF2B5EF4-FFF2-40B4-BE49-F238E27FC236}">
                  <a16:creationId xmlns:a16="http://schemas.microsoft.com/office/drawing/2014/main" id="{85DD6DFD-19BE-4903-B189-55A76E88F2A7}"/>
                </a:ext>
              </a:extLst>
            </p:cNvPr>
            <p:cNvCxnSpPr>
              <a:cxnSpLocks/>
              <a:endCxn id="4" idx="2"/>
            </p:cNvCxnSpPr>
            <p:nvPr/>
          </p:nvCxnSpPr>
          <p:spPr>
            <a:xfrm flipH="1" flipV="1">
              <a:off x="6226891" y="5254494"/>
              <a:ext cx="2237591" cy="539216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uppieren 23">
              <a:extLst>
                <a:ext uri="{FF2B5EF4-FFF2-40B4-BE49-F238E27FC236}">
                  <a16:creationId xmlns:a16="http://schemas.microsoft.com/office/drawing/2014/main" id="{9E9796AF-6F7C-4E3F-847C-706DFE4BF69E}"/>
                </a:ext>
              </a:extLst>
            </p:cNvPr>
            <p:cNvGrpSpPr/>
            <p:nvPr/>
          </p:nvGrpSpPr>
          <p:grpSpPr>
            <a:xfrm>
              <a:off x="8478804" y="2065342"/>
              <a:ext cx="2920583" cy="2134102"/>
              <a:chOff x="8740953" y="2639482"/>
              <a:chExt cx="2920583" cy="2134102"/>
            </a:xfrm>
          </p:grpSpPr>
          <p:sp>
            <p:nvSpPr>
              <p:cNvPr id="25" name="Rechteck 24">
                <a:extLst>
                  <a:ext uri="{FF2B5EF4-FFF2-40B4-BE49-F238E27FC236}">
                    <a16:creationId xmlns:a16="http://schemas.microsoft.com/office/drawing/2014/main" id="{B76E8B70-0003-4E60-887C-09D2CA6CC519}"/>
                  </a:ext>
                </a:extLst>
              </p:cNvPr>
              <p:cNvSpPr/>
              <p:nvPr/>
            </p:nvSpPr>
            <p:spPr>
              <a:xfrm>
                <a:off x="8740953" y="2639482"/>
                <a:ext cx="2920583" cy="2134102"/>
              </a:xfrm>
              <a:prstGeom prst="rect">
                <a:avLst/>
              </a:prstGeom>
              <a:solidFill>
                <a:srgbClr val="0091DA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r>
                  <a:rPr lang="de-DE" dirty="0"/>
                  <a:t>Bert-base-multilingual</a:t>
                </a:r>
              </a:p>
            </p:txBody>
          </p:sp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A1509991-C860-4815-9D85-12BDC1E100DA}"/>
                  </a:ext>
                </a:extLst>
              </p:cNvPr>
              <p:cNvSpPr/>
              <p:nvPr/>
            </p:nvSpPr>
            <p:spPr>
              <a:xfrm>
                <a:off x="8809778" y="3087100"/>
                <a:ext cx="1700981" cy="1258529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 algn="ctr"/>
                <a:r>
                  <a:rPr lang="de-DE" dirty="0">
                    <a:solidFill>
                      <a:schemeClr val="accent1">
                        <a:lumMod val="75000"/>
                      </a:schemeClr>
                    </a:solidFill>
                  </a:rPr>
                  <a:t>1st Language</a:t>
                </a:r>
              </a:p>
            </p:txBody>
          </p:sp>
          <p:sp>
            <p:nvSpPr>
              <p:cNvPr id="27" name="Rechteck: abgerundete Ecken 26">
                <a:extLst>
                  <a:ext uri="{FF2B5EF4-FFF2-40B4-BE49-F238E27FC236}">
                    <a16:creationId xmlns:a16="http://schemas.microsoft.com/office/drawing/2014/main" id="{7CCEECDA-8930-4EE8-8E0E-5CB89BD5F4A3}"/>
                  </a:ext>
                </a:extLst>
              </p:cNvPr>
              <p:cNvSpPr/>
              <p:nvPr/>
            </p:nvSpPr>
            <p:spPr>
              <a:xfrm>
                <a:off x="10407722" y="3544800"/>
                <a:ext cx="1194820" cy="1081549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 algn="ctr"/>
                <a:r>
                  <a:rPr lang="de-DE" dirty="0">
                    <a:solidFill>
                      <a:schemeClr val="accent1">
                        <a:lumMod val="75000"/>
                      </a:schemeClr>
                    </a:solidFill>
                  </a:rPr>
                  <a:t>2nd Language</a:t>
                </a:r>
              </a:p>
            </p:txBody>
          </p:sp>
          <p:sp>
            <p:nvSpPr>
              <p:cNvPr id="28" name="Textfeld 27">
                <a:extLst>
                  <a:ext uri="{FF2B5EF4-FFF2-40B4-BE49-F238E27FC236}">
                    <a16:creationId xmlns:a16="http://schemas.microsoft.com/office/drawing/2014/main" id="{1B5E3691-1A7F-452F-86CA-A84F259DEE12}"/>
                  </a:ext>
                </a:extLst>
              </p:cNvPr>
              <p:cNvSpPr txBox="1"/>
              <p:nvPr/>
            </p:nvSpPr>
            <p:spPr>
              <a:xfrm>
                <a:off x="9021373" y="3109301"/>
                <a:ext cx="1356852" cy="338554"/>
              </a:xfrm>
              <a:prstGeom prst="rect">
                <a:avLst/>
              </a:prstGeom>
              <a:solidFill>
                <a:srgbClr val="00338D"/>
              </a:solidFill>
            </p:spPr>
            <p:txBody>
              <a:bodyPr wrap="square">
                <a:spAutoFit/>
              </a:bodyPr>
              <a:lstStyle/>
              <a:p>
                <a:r>
                  <a:rPr lang="de-DE" sz="1600" dirty="0">
                    <a:solidFill>
                      <a:schemeClr val="bg1"/>
                    </a:solidFill>
                  </a:rPr>
                  <a:t>Train Dataset </a:t>
                </a:r>
              </a:p>
            </p:txBody>
          </p:sp>
          <p:sp>
            <p:nvSpPr>
              <p:cNvPr id="29" name="Textfeld 28">
                <a:extLst>
                  <a:ext uri="{FF2B5EF4-FFF2-40B4-BE49-F238E27FC236}">
                    <a16:creationId xmlns:a16="http://schemas.microsoft.com/office/drawing/2014/main" id="{EFDCC3ED-1895-42EB-8D78-AA753D590DC5}"/>
                  </a:ext>
                </a:extLst>
              </p:cNvPr>
              <p:cNvSpPr txBox="1"/>
              <p:nvPr/>
            </p:nvSpPr>
            <p:spPr>
              <a:xfrm>
                <a:off x="10544769" y="3593212"/>
                <a:ext cx="924233" cy="307777"/>
              </a:xfrm>
              <a:prstGeom prst="rect">
                <a:avLst/>
              </a:prstGeom>
              <a:solidFill>
                <a:srgbClr val="00338D"/>
              </a:solidFill>
            </p:spPr>
            <p:txBody>
              <a:bodyPr wrap="square" lIns="36000" rIns="0">
                <a:spAutoFit/>
              </a:bodyPr>
              <a:lstStyle/>
              <a:p>
                <a:r>
                  <a:rPr lang="de-DE" sz="1400" dirty="0">
                    <a:solidFill>
                      <a:schemeClr val="bg1"/>
                    </a:solidFill>
                  </a:rPr>
                  <a:t>Test Dataset </a:t>
                </a:r>
              </a:p>
            </p:txBody>
          </p:sp>
        </p:grpSp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91D59307-7BB4-4975-BE9D-BB5EB379DA4E}"/>
                </a:ext>
              </a:extLst>
            </p:cNvPr>
            <p:cNvSpPr/>
            <p:nvPr/>
          </p:nvSpPr>
          <p:spPr>
            <a:xfrm>
              <a:off x="7468639" y="2573413"/>
              <a:ext cx="491613" cy="491613"/>
            </a:xfrm>
            <a:prstGeom prst="ellipse">
              <a:avLst/>
            </a:prstGeom>
            <a:solidFill>
              <a:srgbClr val="005EB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1</a:t>
              </a:r>
            </a:p>
          </p:txBody>
        </p:sp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725BA324-4F7F-4701-9C56-0D8A09CC7F31}"/>
                </a:ext>
              </a:extLst>
            </p:cNvPr>
            <p:cNvSpPr/>
            <p:nvPr/>
          </p:nvSpPr>
          <p:spPr>
            <a:xfrm>
              <a:off x="7136989" y="5329896"/>
              <a:ext cx="491613" cy="491613"/>
            </a:xfrm>
            <a:prstGeom prst="ellipse">
              <a:avLst/>
            </a:prstGeom>
            <a:solidFill>
              <a:srgbClr val="005EB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1</a:t>
              </a:r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DD009CDE-E486-4ED7-960D-5F99CB1357D0}"/>
                </a:ext>
              </a:extLst>
            </p:cNvPr>
            <p:cNvSpPr/>
            <p:nvPr/>
          </p:nvSpPr>
          <p:spPr>
            <a:xfrm>
              <a:off x="7494315" y="5423494"/>
              <a:ext cx="491613" cy="491613"/>
            </a:xfrm>
            <a:prstGeom prst="ellipse">
              <a:avLst/>
            </a:prstGeom>
            <a:solidFill>
              <a:srgbClr val="005EB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2</a:t>
              </a:r>
            </a:p>
          </p:txBody>
        </p:sp>
        <p:sp>
          <p:nvSpPr>
            <p:cNvPr id="33" name="Rechteck 32">
              <a:extLst>
                <a:ext uri="{FF2B5EF4-FFF2-40B4-BE49-F238E27FC236}">
                  <a16:creationId xmlns:a16="http://schemas.microsoft.com/office/drawing/2014/main" id="{8E6E08D8-3C1F-46BD-AEDA-92E9CDAA9901}"/>
                </a:ext>
              </a:extLst>
            </p:cNvPr>
            <p:cNvSpPr/>
            <p:nvPr/>
          </p:nvSpPr>
          <p:spPr>
            <a:xfrm>
              <a:off x="4821024" y="1516150"/>
              <a:ext cx="6596926" cy="400255"/>
            </a:xfrm>
            <a:prstGeom prst="rect">
              <a:avLst/>
            </a:prstGeom>
            <a:solidFill>
              <a:srgbClr val="EAAA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de-DE" dirty="0"/>
                <a:t>Multilingual Models</a:t>
              </a:r>
            </a:p>
          </p:txBody>
        </p:sp>
        <p:sp>
          <p:nvSpPr>
            <p:cNvPr id="34" name="Ellipse 33">
              <a:extLst>
                <a:ext uri="{FF2B5EF4-FFF2-40B4-BE49-F238E27FC236}">
                  <a16:creationId xmlns:a16="http://schemas.microsoft.com/office/drawing/2014/main" id="{020F0EB4-37D0-4C87-9135-86250D4B9685}"/>
                </a:ext>
              </a:extLst>
            </p:cNvPr>
            <p:cNvSpPr/>
            <p:nvPr/>
          </p:nvSpPr>
          <p:spPr>
            <a:xfrm>
              <a:off x="4052460" y="3960850"/>
              <a:ext cx="491613" cy="491613"/>
            </a:xfrm>
            <a:prstGeom prst="ellipse">
              <a:avLst/>
            </a:prstGeom>
            <a:solidFill>
              <a:srgbClr val="005EB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943256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uppieren 68">
            <a:extLst>
              <a:ext uri="{FF2B5EF4-FFF2-40B4-BE49-F238E27FC236}">
                <a16:creationId xmlns:a16="http://schemas.microsoft.com/office/drawing/2014/main" id="{EFD13314-54E5-4737-B0FD-E20A3DBA73A3}"/>
              </a:ext>
            </a:extLst>
          </p:cNvPr>
          <p:cNvGrpSpPr/>
          <p:nvPr/>
        </p:nvGrpSpPr>
        <p:grpSpPr>
          <a:xfrm>
            <a:off x="3395504" y="1496400"/>
            <a:ext cx="3005297" cy="3852364"/>
            <a:chOff x="3395504" y="1496400"/>
            <a:chExt cx="3005297" cy="3852364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EF2033B0-A3E8-4402-A4DC-00DD9F5C87BE}"/>
                </a:ext>
              </a:extLst>
            </p:cNvPr>
            <p:cNvSpPr/>
            <p:nvPr/>
          </p:nvSpPr>
          <p:spPr>
            <a:xfrm>
              <a:off x="3395504" y="2071395"/>
              <a:ext cx="3005297" cy="27152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217DA3C8-2087-4969-9605-DE8867159D9A}"/>
                </a:ext>
              </a:extLst>
            </p:cNvPr>
            <p:cNvSpPr/>
            <p:nvPr/>
          </p:nvSpPr>
          <p:spPr>
            <a:xfrm>
              <a:off x="4432042" y="1496400"/>
              <a:ext cx="1651518" cy="379053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>
                  <a:solidFill>
                    <a:schemeClr val="tx1"/>
                  </a:solidFill>
                </a:rPr>
                <a:t>Output </a:t>
              </a:r>
              <a:r>
                <a:rPr lang="de-DE" sz="1400" dirty="0" err="1">
                  <a:solidFill>
                    <a:schemeClr val="tx1"/>
                  </a:solidFill>
                </a:rPr>
                <a:t>Sequence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B18C6D37-7E68-4C62-8F25-8612FF10DBBE}"/>
                </a:ext>
              </a:extLst>
            </p:cNvPr>
            <p:cNvSpPr/>
            <p:nvPr/>
          </p:nvSpPr>
          <p:spPr>
            <a:xfrm>
              <a:off x="4099251" y="4969711"/>
              <a:ext cx="2301550" cy="379053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>
                  <a:solidFill>
                    <a:schemeClr val="tx1"/>
                  </a:solidFill>
                </a:rPr>
                <a:t>Input </a:t>
              </a:r>
              <a:r>
                <a:rPr lang="de-DE" sz="1400" dirty="0" err="1">
                  <a:solidFill>
                    <a:schemeClr val="tx1"/>
                  </a:solidFill>
                </a:rPr>
                <a:t>Sequence</a:t>
              </a:r>
              <a:r>
                <a:rPr lang="de-DE" sz="1400" dirty="0">
                  <a:solidFill>
                    <a:schemeClr val="tx1"/>
                  </a:solidFill>
                </a:rPr>
                <a:t> </a:t>
              </a:r>
              <a:r>
                <a:rPr lang="de-DE" sz="1400" dirty="0" err="1">
                  <a:solidFill>
                    <a:schemeClr val="tx1"/>
                  </a:solidFill>
                </a:rPr>
                <a:t>Embeddings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Gerade Verbindung mit Pfeil 8">
              <a:extLst>
                <a:ext uri="{FF2B5EF4-FFF2-40B4-BE49-F238E27FC236}">
                  <a16:creationId xmlns:a16="http://schemas.microsoft.com/office/drawing/2014/main" id="{181D4E1C-0622-4666-BF40-4EC728D139EB}"/>
                </a:ext>
              </a:extLst>
            </p:cNvPr>
            <p:cNvCxnSpPr>
              <a:cxnSpLocks/>
              <a:endCxn id="5" idx="2"/>
            </p:cNvCxnSpPr>
            <p:nvPr/>
          </p:nvCxnSpPr>
          <p:spPr>
            <a:xfrm flipV="1">
              <a:off x="5257801" y="1875453"/>
              <a:ext cx="0" cy="1959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FB3EFBA6-87EE-4FEE-9350-9BE1A2251E22}"/>
                </a:ext>
              </a:extLst>
            </p:cNvPr>
            <p:cNvSpPr/>
            <p:nvPr/>
          </p:nvSpPr>
          <p:spPr>
            <a:xfrm>
              <a:off x="4478686" y="2311093"/>
              <a:ext cx="1579985" cy="379053"/>
            </a:xfrm>
            <a:prstGeom prst="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 err="1">
                  <a:solidFill>
                    <a:schemeClr val="tx1"/>
                  </a:solidFill>
                </a:rPr>
                <a:t>Add&amp;Normalize</a:t>
              </a:r>
              <a:endParaRPr lang="de-DE" sz="1100" dirty="0">
                <a:solidFill>
                  <a:schemeClr val="tx1"/>
                </a:solidFill>
              </a:endParaRPr>
            </a:p>
          </p:txBody>
        </p:sp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F75A5C6B-C7AA-45E8-9DCA-C2485C8D61C9}"/>
                </a:ext>
              </a:extLst>
            </p:cNvPr>
            <p:cNvSpPr/>
            <p:nvPr/>
          </p:nvSpPr>
          <p:spPr>
            <a:xfrm>
              <a:off x="4478686" y="2833599"/>
              <a:ext cx="1579985" cy="379053"/>
            </a:xfrm>
            <a:prstGeom prst="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Feed Forward Network</a:t>
              </a:r>
            </a:p>
          </p:txBody>
        </p:sp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7AFB9391-64A3-4127-A206-FDC0F46F8BC2}"/>
                </a:ext>
              </a:extLst>
            </p:cNvPr>
            <p:cNvSpPr/>
            <p:nvPr/>
          </p:nvSpPr>
          <p:spPr>
            <a:xfrm>
              <a:off x="4478686" y="3384098"/>
              <a:ext cx="1579985" cy="379053"/>
            </a:xfrm>
            <a:prstGeom prst="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 err="1">
                  <a:solidFill>
                    <a:schemeClr val="tx1"/>
                  </a:solidFill>
                </a:rPr>
                <a:t>Add&amp;Normalize</a:t>
              </a:r>
              <a:endParaRPr lang="de-DE" sz="1100" dirty="0">
                <a:solidFill>
                  <a:schemeClr val="tx1"/>
                </a:solidFill>
              </a:endParaRPr>
            </a:p>
          </p:txBody>
        </p:sp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E15F28F8-511C-4BFE-8FF5-503BB01D9EB2}"/>
                </a:ext>
              </a:extLst>
            </p:cNvPr>
            <p:cNvSpPr/>
            <p:nvPr/>
          </p:nvSpPr>
          <p:spPr>
            <a:xfrm>
              <a:off x="4478686" y="3931678"/>
              <a:ext cx="1579985" cy="379053"/>
            </a:xfrm>
            <a:prstGeom prst="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Attention Network</a:t>
              </a:r>
            </a:p>
          </p:txBody>
        </p:sp>
        <p:cxnSp>
          <p:nvCxnSpPr>
            <p:cNvPr id="22" name="Verbinder: gewinkelt 21">
              <a:extLst>
                <a:ext uri="{FF2B5EF4-FFF2-40B4-BE49-F238E27FC236}">
                  <a16:creationId xmlns:a16="http://schemas.microsoft.com/office/drawing/2014/main" id="{1FF5540B-11DD-4CF1-AFE9-F8BC3392A42E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5238362" y="4314620"/>
              <a:ext cx="541176" cy="533398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Verbinder: gewinkelt 26">
              <a:extLst>
                <a:ext uri="{FF2B5EF4-FFF2-40B4-BE49-F238E27FC236}">
                  <a16:creationId xmlns:a16="http://schemas.microsoft.com/office/drawing/2014/main" id="{3A6DDF98-D44F-477A-8197-726BCC1AB0B9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4711859" y="4320163"/>
              <a:ext cx="547599" cy="528736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mit Pfeil 30">
              <a:extLst>
                <a:ext uri="{FF2B5EF4-FFF2-40B4-BE49-F238E27FC236}">
                  <a16:creationId xmlns:a16="http://schemas.microsoft.com/office/drawing/2014/main" id="{94DE4C88-6384-4EC8-880B-6846AA2757D5}"/>
                </a:ext>
              </a:extLst>
            </p:cNvPr>
            <p:cNvCxnSpPr/>
            <p:nvPr/>
          </p:nvCxnSpPr>
          <p:spPr>
            <a:xfrm flipV="1">
              <a:off x="5242251" y="4310731"/>
              <a:ext cx="0" cy="475872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 Verbindung mit Pfeil 11">
              <a:extLst>
                <a:ext uri="{FF2B5EF4-FFF2-40B4-BE49-F238E27FC236}">
                  <a16:creationId xmlns:a16="http://schemas.microsoft.com/office/drawing/2014/main" id="{4CA7A50A-CA9F-4583-82B4-C335963CD167}"/>
                </a:ext>
              </a:extLst>
            </p:cNvPr>
            <p:cNvCxnSpPr>
              <a:stCxn id="7" idx="0"/>
            </p:cNvCxnSpPr>
            <p:nvPr/>
          </p:nvCxnSpPr>
          <p:spPr>
            <a:xfrm flipV="1">
              <a:off x="5250026" y="4786603"/>
              <a:ext cx="0" cy="1831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Verbinder: gekrümmt 32">
              <a:extLst>
                <a:ext uri="{FF2B5EF4-FFF2-40B4-BE49-F238E27FC236}">
                  <a16:creationId xmlns:a16="http://schemas.microsoft.com/office/drawing/2014/main" id="{E1E310C6-7A07-400B-8FF4-32364CBFE7E4}"/>
                </a:ext>
              </a:extLst>
            </p:cNvPr>
            <p:cNvCxnSpPr>
              <a:cxnSpLocks/>
              <a:endCxn id="18" idx="1"/>
            </p:cNvCxnSpPr>
            <p:nvPr/>
          </p:nvCxnSpPr>
          <p:spPr>
            <a:xfrm rot="16200000" flipV="1">
              <a:off x="4295967" y="3756344"/>
              <a:ext cx="1129004" cy="763566"/>
            </a:xfrm>
            <a:prstGeom prst="curvedConnector4">
              <a:avLst>
                <a:gd name="adj1" fmla="val 284"/>
                <a:gd name="adj2" fmla="val 226474"/>
              </a:avLst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Verbinder: gekrümmt 50">
              <a:extLst>
                <a:ext uri="{FF2B5EF4-FFF2-40B4-BE49-F238E27FC236}">
                  <a16:creationId xmlns:a16="http://schemas.microsoft.com/office/drawing/2014/main" id="{10CC2306-87CB-4ED3-9A40-EB340DE9D862}"/>
                </a:ext>
              </a:extLst>
            </p:cNvPr>
            <p:cNvCxnSpPr>
              <a:cxnSpLocks/>
              <a:endCxn id="14" idx="1"/>
            </p:cNvCxnSpPr>
            <p:nvPr/>
          </p:nvCxnSpPr>
          <p:spPr>
            <a:xfrm rot="16200000" flipV="1">
              <a:off x="4437295" y="2542011"/>
              <a:ext cx="829244" cy="746461"/>
            </a:xfrm>
            <a:prstGeom prst="curvedConnector4">
              <a:avLst>
                <a:gd name="adj1" fmla="val 315"/>
                <a:gd name="adj2" fmla="val 229373"/>
              </a:avLst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Gerade Verbindung mit Pfeil 54">
              <a:extLst>
                <a:ext uri="{FF2B5EF4-FFF2-40B4-BE49-F238E27FC236}">
                  <a16:creationId xmlns:a16="http://schemas.microsoft.com/office/drawing/2014/main" id="{BAB8CC8C-4579-40C5-B5A0-1B9F9150F64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5147" y="3763151"/>
              <a:ext cx="0" cy="358053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Gerade Verbindung mit Pfeil 56">
              <a:extLst>
                <a:ext uri="{FF2B5EF4-FFF2-40B4-BE49-F238E27FC236}">
                  <a16:creationId xmlns:a16="http://schemas.microsoft.com/office/drawing/2014/main" id="{3A678378-723E-4D51-AFC4-573001F9CA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5147" y="3205071"/>
              <a:ext cx="0" cy="358053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feld 60">
              <a:extLst>
                <a:ext uri="{FF2B5EF4-FFF2-40B4-BE49-F238E27FC236}">
                  <a16:creationId xmlns:a16="http://schemas.microsoft.com/office/drawing/2014/main" id="{44290266-220D-48CC-98A1-1775B1536B27}"/>
                </a:ext>
              </a:extLst>
            </p:cNvPr>
            <p:cNvSpPr txBox="1"/>
            <p:nvPr/>
          </p:nvSpPr>
          <p:spPr>
            <a:xfrm>
              <a:off x="3598520" y="2690146"/>
              <a:ext cx="83352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100" dirty="0">
                  <a:solidFill>
                    <a:schemeClr val="bg1"/>
                  </a:solidFill>
                </a:rPr>
                <a:t>Skip Connection</a:t>
              </a:r>
            </a:p>
          </p:txBody>
        </p:sp>
        <p:sp>
          <p:nvSpPr>
            <p:cNvPr id="63" name="Textfeld 62">
              <a:extLst>
                <a:ext uri="{FF2B5EF4-FFF2-40B4-BE49-F238E27FC236}">
                  <a16:creationId xmlns:a16="http://schemas.microsoft.com/office/drawing/2014/main" id="{7DAEBF38-85A1-49DE-8779-7DDA30426875}"/>
                </a:ext>
              </a:extLst>
            </p:cNvPr>
            <p:cNvSpPr txBox="1"/>
            <p:nvPr/>
          </p:nvSpPr>
          <p:spPr>
            <a:xfrm>
              <a:off x="3627288" y="3883350"/>
              <a:ext cx="83352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100" dirty="0">
                  <a:solidFill>
                    <a:schemeClr val="bg1"/>
                  </a:solidFill>
                </a:rPr>
                <a:t>Skip Connection</a:t>
              </a:r>
            </a:p>
          </p:txBody>
        </p:sp>
        <p:sp>
          <p:nvSpPr>
            <p:cNvPr id="64" name="Textfeld 63">
              <a:extLst>
                <a:ext uri="{FF2B5EF4-FFF2-40B4-BE49-F238E27FC236}">
                  <a16:creationId xmlns:a16="http://schemas.microsoft.com/office/drawing/2014/main" id="{F5BB0A5C-E2E9-4D7F-A637-8E60F1366186}"/>
                </a:ext>
              </a:extLst>
            </p:cNvPr>
            <p:cNvSpPr txBox="1"/>
            <p:nvPr/>
          </p:nvSpPr>
          <p:spPr>
            <a:xfrm>
              <a:off x="4435931" y="4259722"/>
              <a:ext cx="3918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bg1"/>
                  </a:solidFill>
                </a:rPr>
                <a:t>K</a:t>
              </a:r>
            </a:p>
          </p:txBody>
        </p:sp>
        <p:sp>
          <p:nvSpPr>
            <p:cNvPr id="66" name="Textfeld 65">
              <a:extLst>
                <a:ext uri="{FF2B5EF4-FFF2-40B4-BE49-F238E27FC236}">
                  <a16:creationId xmlns:a16="http://schemas.microsoft.com/office/drawing/2014/main" id="{74C4034E-5747-4337-844A-0E485DF3EE46}"/>
                </a:ext>
              </a:extLst>
            </p:cNvPr>
            <p:cNvSpPr txBox="1"/>
            <p:nvPr/>
          </p:nvSpPr>
          <p:spPr>
            <a:xfrm>
              <a:off x="4945604" y="4259722"/>
              <a:ext cx="3708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bg1"/>
                  </a:solidFill>
                </a:rPr>
                <a:t>V</a:t>
              </a:r>
            </a:p>
          </p:txBody>
        </p:sp>
        <p:sp>
          <p:nvSpPr>
            <p:cNvPr id="68" name="Textfeld 67">
              <a:extLst>
                <a:ext uri="{FF2B5EF4-FFF2-40B4-BE49-F238E27FC236}">
                  <a16:creationId xmlns:a16="http://schemas.microsoft.com/office/drawing/2014/main" id="{01CC1914-6F7D-42BC-BBB4-FC27FA8070DC}"/>
                </a:ext>
              </a:extLst>
            </p:cNvPr>
            <p:cNvSpPr txBox="1"/>
            <p:nvPr/>
          </p:nvSpPr>
          <p:spPr>
            <a:xfrm>
              <a:off x="5465012" y="4249492"/>
              <a:ext cx="3708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bg1"/>
                  </a:solidFill>
                </a:rPr>
                <a:t>Q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84846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2" name="Gruppieren 181">
            <a:extLst>
              <a:ext uri="{FF2B5EF4-FFF2-40B4-BE49-F238E27FC236}">
                <a16:creationId xmlns:a16="http://schemas.microsoft.com/office/drawing/2014/main" id="{2B67D971-56AD-4DBB-A540-42B841C4AE3C}"/>
              </a:ext>
            </a:extLst>
          </p:cNvPr>
          <p:cNvGrpSpPr/>
          <p:nvPr/>
        </p:nvGrpSpPr>
        <p:grpSpPr>
          <a:xfrm>
            <a:off x="2523519" y="1485304"/>
            <a:ext cx="6805128" cy="3244574"/>
            <a:chOff x="904269" y="990004"/>
            <a:chExt cx="6805128" cy="3244574"/>
          </a:xfrm>
        </p:grpSpPr>
        <p:sp>
          <p:nvSpPr>
            <p:cNvPr id="110" name="Rechteck: abgerundete Ecken 109">
              <a:extLst>
                <a:ext uri="{FF2B5EF4-FFF2-40B4-BE49-F238E27FC236}">
                  <a16:creationId xmlns:a16="http://schemas.microsoft.com/office/drawing/2014/main" id="{97E3AE4D-7216-44E1-9C61-5235E578B1B5}"/>
                </a:ext>
              </a:extLst>
            </p:cNvPr>
            <p:cNvSpPr/>
            <p:nvPr/>
          </p:nvSpPr>
          <p:spPr>
            <a:xfrm>
              <a:off x="6498701" y="1849934"/>
              <a:ext cx="379418" cy="805458"/>
            </a:xfrm>
            <a:prstGeom prst="roundRect">
              <a:avLst/>
            </a:prstGeom>
            <a:solidFill>
              <a:schemeClr val="bg1"/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2" name="Rechteck: abgerundete Ecken 101">
              <a:extLst>
                <a:ext uri="{FF2B5EF4-FFF2-40B4-BE49-F238E27FC236}">
                  <a16:creationId xmlns:a16="http://schemas.microsoft.com/office/drawing/2014/main" id="{80E5CEB4-42E4-4C01-A5A1-30709AB12D14}"/>
                </a:ext>
              </a:extLst>
            </p:cNvPr>
            <p:cNvSpPr/>
            <p:nvPr/>
          </p:nvSpPr>
          <p:spPr>
            <a:xfrm>
              <a:off x="4554449" y="1847850"/>
              <a:ext cx="379418" cy="805458"/>
            </a:xfrm>
            <a:prstGeom prst="roundRect">
              <a:avLst/>
            </a:prstGeom>
            <a:solidFill>
              <a:schemeClr val="bg1"/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4" name="Rechteck: abgerundete Ecken 103">
              <a:extLst>
                <a:ext uri="{FF2B5EF4-FFF2-40B4-BE49-F238E27FC236}">
                  <a16:creationId xmlns:a16="http://schemas.microsoft.com/office/drawing/2014/main" id="{20AC499B-88A6-416B-9170-90D86C1BCA9F}"/>
                </a:ext>
              </a:extLst>
            </p:cNvPr>
            <p:cNvSpPr/>
            <p:nvPr/>
          </p:nvSpPr>
          <p:spPr>
            <a:xfrm>
              <a:off x="5050174" y="1847850"/>
              <a:ext cx="379418" cy="805458"/>
            </a:xfrm>
            <a:prstGeom prst="roundRect">
              <a:avLst/>
            </a:prstGeom>
            <a:solidFill>
              <a:schemeClr val="bg1"/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6" name="Rechteck: abgerundete Ecken 105">
              <a:extLst>
                <a:ext uri="{FF2B5EF4-FFF2-40B4-BE49-F238E27FC236}">
                  <a16:creationId xmlns:a16="http://schemas.microsoft.com/office/drawing/2014/main" id="{653C198E-2B75-412E-B520-6EEAA869F439}"/>
                </a:ext>
              </a:extLst>
            </p:cNvPr>
            <p:cNvSpPr/>
            <p:nvPr/>
          </p:nvSpPr>
          <p:spPr>
            <a:xfrm>
              <a:off x="5527585" y="1847850"/>
              <a:ext cx="379418" cy="805458"/>
            </a:xfrm>
            <a:prstGeom prst="roundRect">
              <a:avLst/>
            </a:prstGeom>
            <a:solidFill>
              <a:schemeClr val="bg1"/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8" name="Rechteck: abgerundete Ecken 107">
              <a:extLst>
                <a:ext uri="{FF2B5EF4-FFF2-40B4-BE49-F238E27FC236}">
                  <a16:creationId xmlns:a16="http://schemas.microsoft.com/office/drawing/2014/main" id="{F6306694-F86C-4884-90F4-4BAE29388C9F}"/>
                </a:ext>
              </a:extLst>
            </p:cNvPr>
            <p:cNvSpPr/>
            <p:nvPr/>
          </p:nvSpPr>
          <p:spPr>
            <a:xfrm>
              <a:off x="6020768" y="1847850"/>
              <a:ext cx="379418" cy="805458"/>
            </a:xfrm>
            <a:prstGeom prst="roundRect">
              <a:avLst/>
            </a:prstGeom>
            <a:solidFill>
              <a:schemeClr val="bg1"/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4" name="Rechteck: abgerundete Ecken 93">
              <a:extLst>
                <a:ext uri="{FF2B5EF4-FFF2-40B4-BE49-F238E27FC236}">
                  <a16:creationId xmlns:a16="http://schemas.microsoft.com/office/drawing/2014/main" id="{E9D07C3C-0B33-4B97-9C84-52892E183881}"/>
                </a:ext>
              </a:extLst>
            </p:cNvPr>
            <p:cNvSpPr/>
            <p:nvPr/>
          </p:nvSpPr>
          <p:spPr>
            <a:xfrm>
              <a:off x="2619493" y="1847850"/>
              <a:ext cx="379418" cy="805458"/>
            </a:xfrm>
            <a:prstGeom prst="roundRect">
              <a:avLst/>
            </a:prstGeom>
            <a:solidFill>
              <a:schemeClr val="bg1"/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6" name="Rechteck: abgerundete Ecken 95">
              <a:extLst>
                <a:ext uri="{FF2B5EF4-FFF2-40B4-BE49-F238E27FC236}">
                  <a16:creationId xmlns:a16="http://schemas.microsoft.com/office/drawing/2014/main" id="{92EC0CE0-6DF0-40FD-940D-0BA44FA18197}"/>
                </a:ext>
              </a:extLst>
            </p:cNvPr>
            <p:cNvSpPr/>
            <p:nvPr/>
          </p:nvSpPr>
          <p:spPr>
            <a:xfrm>
              <a:off x="3115218" y="1847850"/>
              <a:ext cx="379418" cy="805458"/>
            </a:xfrm>
            <a:prstGeom prst="roundRect">
              <a:avLst/>
            </a:prstGeom>
            <a:solidFill>
              <a:schemeClr val="bg1"/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8" name="Rechteck: abgerundete Ecken 97">
              <a:extLst>
                <a:ext uri="{FF2B5EF4-FFF2-40B4-BE49-F238E27FC236}">
                  <a16:creationId xmlns:a16="http://schemas.microsoft.com/office/drawing/2014/main" id="{A23DDF73-3582-4A03-A792-AE4CA2DFA112}"/>
                </a:ext>
              </a:extLst>
            </p:cNvPr>
            <p:cNvSpPr/>
            <p:nvPr/>
          </p:nvSpPr>
          <p:spPr>
            <a:xfrm>
              <a:off x="3583104" y="1847850"/>
              <a:ext cx="379418" cy="805458"/>
            </a:xfrm>
            <a:prstGeom prst="roundRect">
              <a:avLst/>
            </a:prstGeom>
            <a:solidFill>
              <a:schemeClr val="bg1"/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0" name="Rechteck: abgerundete Ecken 99">
              <a:extLst>
                <a:ext uri="{FF2B5EF4-FFF2-40B4-BE49-F238E27FC236}">
                  <a16:creationId xmlns:a16="http://schemas.microsoft.com/office/drawing/2014/main" id="{D9CD0240-CCD2-4D04-8D84-33B3DDF14434}"/>
                </a:ext>
              </a:extLst>
            </p:cNvPr>
            <p:cNvSpPr/>
            <p:nvPr/>
          </p:nvSpPr>
          <p:spPr>
            <a:xfrm>
              <a:off x="4066762" y="1847850"/>
              <a:ext cx="379418" cy="805458"/>
            </a:xfrm>
            <a:prstGeom prst="roundRect">
              <a:avLst/>
            </a:prstGeom>
            <a:solidFill>
              <a:schemeClr val="bg1"/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2" name="Rechteck: abgerundete Ecken 91">
              <a:extLst>
                <a:ext uri="{FF2B5EF4-FFF2-40B4-BE49-F238E27FC236}">
                  <a16:creationId xmlns:a16="http://schemas.microsoft.com/office/drawing/2014/main" id="{18D2A88C-DDEE-4DFE-94E3-28CCE3414E0C}"/>
                </a:ext>
              </a:extLst>
            </p:cNvPr>
            <p:cNvSpPr/>
            <p:nvPr/>
          </p:nvSpPr>
          <p:spPr>
            <a:xfrm>
              <a:off x="2142127" y="1847850"/>
              <a:ext cx="379418" cy="805458"/>
            </a:xfrm>
            <a:prstGeom prst="roundRect">
              <a:avLst/>
            </a:prstGeom>
            <a:solidFill>
              <a:schemeClr val="bg1"/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0" name="Rechteck: abgerundete Ecken 89">
              <a:extLst>
                <a:ext uri="{FF2B5EF4-FFF2-40B4-BE49-F238E27FC236}">
                  <a16:creationId xmlns:a16="http://schemas.microsoft.com/office/drawing/2014/main" id="{02B4239E-4FF1-46AD-AACF-88FD38CDF03E}"/>
                </a:ext>
              </a:extLst>
            </p:cNvPr>
            <p:cNvSpPr/>
            <p:nvPr/>
          </p:nvSpPr>
          <p:spPr>
            <a:xfrm>
              <a:off x="1654723" y="1847850"/>
              <a:ext cx="379418" cy="805458"/>
            </a:xfrm>
            <a:prstGeom prst="roundRect">
              <a:avLst/>
            </a:prstGeom>
            <a:solidFill>
              <a:schemeClr val="bg1"/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Textfeld 4">
              <a:extLst>
                <a:ext uri="{FF2B5EF4-FFF2-40B4-BE49-F238E27FC236}">
                  <a16:creationId xmlns:a16="http://schemas.microsoft.com/office/drawing/2014/main" id="{96C7FC35-D980-4257-B06B-AFDC7300F9D7}"/>
                </a:ext>
              </a:extLst>
            </p:cNvPr>
            <p:cNvSpPr txBox="1"/>
            <p:nvPr/>
          </p:nvSpPr>
          <p:spPr>
            <a:xfrm>
              <a:off x="904269" y="3896024"/>
              <a:ext cx="6805128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600" dirty="0"/>
                <a:t>[CLS] </a:t>
              </a:r>
              <a:r>
                <a:rPr lang="de-DE" sz="1600" dirty="0">
                  <a:solidFill>
                    <a:schemeClr val="accent2">
                      <a:lumMod val="75000"/>
                    </a:schemeClr>
                  </a:solidFill>
                </a:rPr>
                <a:t>[S-PER] </a:t>
              </a:r>
              <a:r>
                <a:rPr lang="de-DE" sz="1600" dirty="0"/>
                <a:t>was </a:t>
              </a:r>
              <a:r>
                <a:rPr lang="de-DE" sz="1600" dirty="0" err="1"/>
                <a:t>born</a:t>
              </a:r>
              <a:r>
                <a:rPr lang="de-DE" sz="1600" dirty="0"/>
                <a:t> in </a:t>
              </a:r>
              <a:r>
                <a:rPr lang="de-DE" sz="1600" dirty="0">
                  <a:solidFill>
                    <a:schemeClr val="accent2">
                      <a:lumMod val="75000"/>
                    </a:schemeClr>
                  </a:solidFill>
                </a:rPr>
                <a:t>[O-LOC] </a:t>
              </a:r>
              <a:r>
                <a:rPr lang="de-DE" sz="1600" dirty="0"/>
                <a:t>[SEP] </a:t>
              </a:r>
              <a:r>
                <a:rPr lang="de-DE" sz="1600" dirty="0">
                  <a:solidFill>
                    <a:srgbClr val="FFC000"/>
                  </a:solidFill>
                </a:rPr>
                <a:t>Obama</a:t>
              </a:r>
              <a:r>
                <a:rPr lang="de-DE" sz="1600" dirty="0"/>
                <a:t> [SEP] </a:t>
              </a:r>
              <a:r>
                <a:rPr lang="de-DE" sz="1600" dirty="0">
                  <a:solidFill>
                    <a:srgbClr val="00B050"/>
                  </a:solidFill>
                </a:rPr>
                <a:t>Honolulu</a:t>
              </a:r>
              <a:r>
                <a:rPr lang="de-DE" sz="1600" dirty="0"/>
                <a:t> [SEP]</a:t>
              </a:r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E10431F3-90AA-4E88-AEA8-149B68ED81A0}"/>
                </a:ext>
              </a:extLst>
            </p:cNvPr>
            <p:cNvSpPr/>
            <p:nvPr/>
          </p:nvSpPr>
          <p:spPr>
            <a:xfrm>
              <a:off x="1485900" y="3287317"/>
              <a:ext cx="5648325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BERT Encoder</a:t>
              </a:r>
            </a:p>
          </p:txBody>
        </p:sp>
        <p:sp>
          <p:nvSpPr>
            <p:cNvPr id="11" name="Rechteck: abgerundete Ecken 10">
              <a:extLst>
                <a:ext uri="{FF2B5EF4-FFF2-40B4-BE49-F238E27FC236}">
                  <a16:creationId xmlns:a16="http://schemas.microsoft.com/office/drawing/2014/main" id="{6065B241-2671-433B-A326-7F00325F686C}"/>
                </a:ext>
              </a:extLst>
            </p:cNvPr>
            <p:cNvSpPr/>
            <p:nvPr/>
          </p:nvSpPr>
          <p:spPr>
            <a:xfrm>
              <a:off x="1681196" y="2862858"/>
              <a:ext cx="323850" cy="2476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3" name="Gerade Verbindung mit Pfeil 12">
              <a:extLst>
                <a:ext uri="{FF2B5EF4-FFF2-40B4-BE49-F238E27FC236}">
                  <a16:creationId xmlns:a16="http://schemas.microsoft.com/office/drawing/2014/main" id="{1BA9041A-117E-4C98-A697-7C43212B0C44}"/>
                </a:ext>
              </a:extLst>
            </p:cNvPr>
            <p:cNvCxnSpPr>
              <a:endCxn id="11" idx="2"/>
            </p:cNvCxnSpPr>
            <p:nvPr/>
          </p:nvCxnSpPr>
          <p:spPr>
            <a:xfrm flipV="1">
              <a:off x="1843121" y="3110508"/>
              <a:ext cx="0" cy="1768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hteck: abgerundete Ecken 13">
              <a:extLst>
                <a:ext uri="{FF2B5EF4-FFF2-40B4-BE49-F238E27FC236}">
                  <a16:creationId xmlns:a16="http://schemas.microsoft.com/office/drawing/2014/main" id="{2ECC9ED7-DC26-48A1-A272-021F25048063}"/>
                </a:ext>
              </a:extLst>
            </p:cNvPr>
            <p:cNvSpPr/>
            <p:nvPr/>
          </p:nvSpPr>
          <p:spPr>
            <a:xfrm>
              <a:off x="2166905" y="2862858"/>
              <a:ext cx="323850" cy="2476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5" name="Gerade Verbindung mit Pfeil 14">
              <a:extLst>
                <a:ext uri="{FF2B5EF4-FFF2-40B4-BE49-F238E27FC236}">
                  <a16:creationId xmlns:a16="http://schemas.microsoft.com/office/drawing/2014/main" id="{AE20699C-5709-4E02-A822-3C81D5F6B25F}"/>
                </a:ext>
              </a:extLst>
            </p:cNvPr>
            <p:cNvCxnSpPr>
              <a:endCxn id="14" idx="2"/>
            </p:cNvCxnSpPr>
            <p:nvPr/>
          </p:nvCxnSpPr>
          <p:spPr>
            <a:xfrm flipV="1">
              <a:off x="2328830" y="3110508"/>
              <a:ext cx="0" cy="1768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hteck: abgerundete Ecken 15">
              <a:extLst>
                <a:ext uri="{FF2B5EF4-FFF2-40B4-BE49-F238E27FC236}">
                  <a16:creationId xmlns:a16="http://schemas.microsoft.com/office/drawing/2014/main" id="{920C68F4-3E52-499E-A973-CADA469D4684}"/>
                </a:ext>
              </a:extLst>
            </p:cNvPr>
            <p:cNvSpPr/>
            <p:nvPr/>
          </p:nvSpPr>
          <p:spPr>
            <a:xfrm>
              <a:off x="2652614" y="2862858"/>
              <a:ext cx="323850" cy="2476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7" name="Gerade Verbindung mit Pfeil 16">
              <a:extLst>
                <a:ext uri="{FF2B5EF4-FFF2-40B4-BE49-F238E27FC236}">
                  <a16:creationId xmlns:a16="http://schemas.microsoft.com/office/drawing/2014/main" id="{E31BC9AC-6E31-4C34-86C4-6A190B6ECD20}"/>
                </a:ext>
              </a:extLst>
            </p:cNvPr>
            <p:cNvCxnSpPr>
              <a:endCxn id="16" idx="2"/>
            </p:cNvCxnSpPr>
            <p:nvPr/>
          </p:nvCxnSpPr>
          <p:spPr>
            <a:xfrm flipV="1">
              <a:off x="2814539" y="3110508"/>
              <a:ext cx="0" cy="1768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hteck: abgerundete Ecken 17">
              <a:extLst>
                <a:ext uri="{FF2B5EF4-FFF2-40B4-BE49-F238E27FC236}">
                  <a16:creationId xmlns:a16="http://schemas.microsoft.com/office/drawing/2014/main" id="{A09EA3F5-B461-4323-BF8D-5C439D8EF736}"/>
                </a:ext>
              </a:extLst>
            </p:cNvPr>
            <p:cNvSpPr/>
            <p:nvPr/>
          </p:nvSpPr>
          <p:spPr>
            <a:xfrm>
              <a:off x="3138323" y="2862858"/>
              <a:ext cx="323850" cy="2476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9" name="Gerade Verbindung mit Pfeil 18">
              <a:extLst>
                <a:ext uri="{FF2B5EF4-FFF2-40B4-BE49-F238E27FC236}">
                  <a16:creationId xmlns:a16="http://schemas.microsoft.com/office/drawing/2014/main" id="{B3C31CB3-D571-4509-93FF-36ACE61E87BE}"/>
                </a:ext>
              </a:extLst>
            </p:cNvPr>
            <p:cNvCxnSpPr>
              <a:endCxn id="18" idx="2"/>
            </p:cNvCxnSpPr>
            <p:nvPr/>
          </p:nvCxnSpPr>
          <p:spPr>
            <a:xfrm flipV="1">
              <a:off x="3300248" y="3110508"/>
              <a:ext cx="0" cy="1768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hteck: abgerundete Ecken 19">
              <a:extLst>
                <a:ext uri="{FF2B5EF4-FFF2-40B4-BE49-F238E27FC236}">
                  <a16:creationId xmlns:a16="http://schemas.microsoft.com/office/drawing/2014/main" id="{D9665466-C783-458D-8C95-5288BD2124E6}"/>
                </a:ext>
              </a:extLst>
            </p:cNvPr>
            <p:cNvSpPr/>
            <p:nvPr/>
          </p:nvSpPr>
          <p:spPr>
            <a:xfrm>
              <a:off x="3624032" y="2862858"/>
              <a:ext cx="323850" cy="2476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1" name="Gerade Verbindung mit Pfeil 20">
              <a:extLst>
                <a:ext uri="{FF2B5EF4-FFF2-40B4-BE49-F238E27FC236}">
                  <a16:creationId xmlns:a16="http://schemas.microsoft.com/office/drawing/2014/main" id="{B733D575-87B9-473A-AA3B-C9D89E96CF49}"/>
                </a:ext>
              </a:extLst>
            </p:cNvPr>
            <p:cNvCxnSpPr>
              <a:endCxn id="20" idx="2"/>
            </p:cNvCxnSpPr>
            <p:nvPr/>
          </p:nvCxnSpPr>
          <p:spPr>
            <a:xfrm flipV="1">
              <a:off x="3785957" y="3110508"/>
              <a:ext cx="0" cy="1768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hteck: abgerundete Ecken 21">
              <a:extLst>
                <a:ext uri="{FF2B5EF4-FFF2-40B4-BE49-F238E27FC236}">
                  <a16:creationId xmlns:a16="http://schemas.microsoft.com/office/drawing/2014/main" id="{9EB20E2A-597B-41A1-87A6-4742E1BA0359}"/>
                </a:ext>
              </a:extLst>
            </p:cNvPr>
            <p:cNvSpPr/>
            <p:nvPr/>
          </p:nvSpPr>
          <p:spPr>
            <a:xfrm>
              <a:off x="4105954" y="2862858"/>
              <a:ext cx="323850" cy="2476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3" name="Gerade Verbindung mit Pfeil 22">
              <a:extLst>
                <a:ext uri="{FF2B5EF4-FFF2-40B4-BE49-F238E27FC236}">
                  <a16:creationId xmlns:a16="http://schemas.microsoft.com/office/drawing/2014/main" id="{9CA56DDB-3B4C-4A41-A733-E661ECAD0057}"/>
                </a:ext>
              </a:extLst>
            </p:cNvPr>
            <p:cNvCxnSpPr>
              <a:endCxn id="22" idx="2"/>
            </p:cNvCxnSpPr>
            <p:nvPr/>
          </p:nvCxnSpPr>
          <p:spPr>
            <a:xfrm flipV="1">
              <a:off x="4267879" y="3110508"/>
              <a:ext cx="0" cy="1768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hteck: abgerundete Ecken 23">
              <a:extLst>
                <a:ext uri="{FF2B5EF4-FFF2-40B4-BE49-F238E27FC236}">
                  <a16:creationId xmlns:a16="http://schemas.microsoft.com/office/drawing/2014/main" id="{84D95D8F-47A9-4932-8626-8603E6ED0F0F}"/>
                </a:ext>
              </a:extLst>
            </p:cNvPr>
            <p:cNvSpPr/>
            <p:nvPr/>
          </p:nvSpPr>
          <p:spPr>
            <a:xfrm>
              <a:off x="4591666" y="2862858"/>
              <a:ext cx="323850" cy="2476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5" name="Gerade Verbindung mit Pfeil 24">
              <a:extLst>
                <a:ext uri="{FF2B5EF4-FFF2-40B4-BE49-F238E27FC236}">
                  <a16:creationId xmlns:a16="http://schemas.microsoft.com/office/drawing/2014/main" id="{7742F8E8-8181-4B62-B374-FAECEC37304A}"/>
                </a:ext>
              </a:extLst>
            </p:cNvPr>
            <p:cNvCxnSpPr>
              <a:endCxn id="24" idx="2"/>
            </p:cNvCxnSpPr>
            <p:nvPr/>
          </p:nvCxnSpPr>
          <p:spPr>
            <a:xfrm flipV="1">
              <a:off x="4753591" y="3110508"/>
              <a:ext cx="0" cy="1768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hteck: abgerundete Ecken 25">
              <a:extLst>
                <a:ext uri="{FF2B5EF4-FFF2-40B4-BE49-F238E27FC236}">
                  <a16:creationId xmlns:a16="http://schemas.microsoft.com/office/drawing/2014/main" id="{692E50A6-CD97-4421-ACFA-8D0F3F6CBA26}"/>
                </a:ext>
              </a:extLst>
            </p:cNvPr>
            <p:cNvSpPr/>
            <p:nvPr/>
          </p:nvSpPr>
          <p:spPr>
            <a:xfrm>
              <a:off x="5077375" y="2862858"/>
              <a:ext cx="323850" cy="2476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7" name="Gerade Verbindung mit Pfeil 26">
              <a:extLst>
                <a:ext uri="{FF2B5EF4-FFF2-40B4-BE49-F238E27FC236}">
                  <a16:creationId xmlns:a16="http://schemas.microsoft.com/office/drawing/2014/main" id="{E595035D-E466-49A9-A47E-CF9B3A7C250A}"/>
                </a:ext>
              </a:extLst>
            </p:cNvPr>
            <p:cNvCxnSpPr>
              <a:cxnSpLocks/>
              <a:endCxn id="26" idx="2"/>
            </p:cNvCxnSpPr>
            <p:nvPr/>
          </p:nvCxnSpPr>
          <p:spPr>
            <a:xfrm flipV="1">
              <a:off x="5239300" y="3110508"/>
              <a:ext cx="0" cy="1768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hteck: abgerundete Ecken 27">
              <a:extLst>
                <a:ext uri="{FF2B5EF4-FFF2-40B4-BE49-F238E27FC236}">
                  <a16:creationId xmlns:a16="http://schemas.microsoft.com/office/drawing/2014/main" id="{974BD904-13A8-41F2-84E2-7B2F2C38573E}"/>
                </a:ext>
              </a:extLst>
            </p:cNvPr>
            <p:cNvSpPr/>
            <p:nvPr/>
          </p:nvSpPr>
          <p:spPr>
            <a:xfrm>
              <a:off x="5563084" y="2862858"/>
              <a:ext cx="323850" cy="2476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9" name="Gerade Verbindung mit Pfeil 28">
              <a:extLst>
                <a:ext uri="{FF2B5EF4-FFF2-40B4-BE49-F238E27FC236}">
                  <a16:creationId xmlns:a16="http://schemas.microsoft.com/office/drawing/2014/main" id="{5732665C-5ECC-4276-93E2-A179D2E291E6}"/>
                </a:ext>
              </a:extLst>
            </p:cNvPr>
            <p:cNvCxnSpPr>
              <a:endCxn id="28" idx="2"/>
            </p:cNvCxnSpPr>
            <p:nvPr/>
          </p:nvCxnSpPr>
          <p:spPr>
            <a:xfrm flipV="1">
              <a:off x="5725009" y="3110508"/>
              <a:ext cx="0" cy="1768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hteck: abgerundete Ecken 29">
              <a:extLst>
                <a:ext uri="{FF2B5EF4-FFF2-40B4-BE49-F238E27FC236}">
                  <a16:creationId xmlns:a16="http://schemas.microsoft.com/office/drawing/2014/main" id="{424357BE-07DC-425A-98E2-1D171F44BBA2}"/>
                </a:ext>
              </a:extLst>
            </p:cNvPr>
            <p:cNvSpPr/>
            <p:nvPr/>
          </p:nvSpPr>
          <p:spPr>
            <a:xfrm>
              <a:off x="6048793" y="2862858"/>
              <a:ext cx="323850" cy="2476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31" name="Gerade Verbindung mit Pfeil 30">
              <a:extLst>
                <a:ext uri="{FF2B5EF4-FFF2-40B4-BE49-F238E27FC236}">
                  <a16:creationId xmlns:a16="http://schemas.microsoft.com/office/drawing/2014/main" id="{BEEA40A3-3A7C-4E36-BB6E-97C000519B3D}"/>
                </a:ext>
              </a:extLst>
            </p:cNvPr>
            <p:cNvCxnSpPr>
              <a:endCxn id="30" idx="2"/>
            </p:cNvCxnSpPr>
            <p:nvPr/>
          </p:nvCxnSpPr>
          <p:spPr>
            <a:xfrm flipV="1">
              <a:off x="6210718" y="3110508"/>
              <a:ext cx="0" cy="1768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hteck: abgerundete Ecken 31">
              <a:extLst>
                <a:ext uri="{FF2B5EF4-FFF2-40B4-BE49-F238E27FC236}">
                  <a16:creationId xmlns:a16="http://schemas.microsoft.com/office/drawing/2014/main" id="{C9BD4D59-5707-45C0-AB3F-BCC1E3386FB1}"/>
                </a:ext>
              </a:extLst>
            </p:cNvPr>
            <p:cNvSpPr/>
            <p:nvPr/>
          </p:nvSpPr>
          <p:spPr>
            <a:xfrm>
              <a:off x="6534502" y="2862858"/>
              <a:ext cx="323850" cy="2476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33" name="Gerade Verbindung mit Pfeil 32">
              <a:extLst>
                <a:ext uri="{FF2B5EF4-FFF2-40B4-BE49-F238E27FC236}">
                  <a16:creationId xmlns:a16="http://schemas.microsoft.com/office/drawing/2014/main" id="{031E38CF-FC32-46D1-B51E-2226BF57645D}"/>
                </a:ext>
              </a:extLst>
            </p:cNvPr>
            <p:cNvCxnSpPr>
              <a:endCxn id="32" idx="2"/>
            </p:cNvCxnSpPr>
            <p:nvPr/>
          </p:nvCxnSpPr>
          <p:spPr>
            <a:xfrm flipV="1">
              <a:off x="6696427" y="3110508"/>
              <a:ext cx="0" cy="1768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 Verbindung mit Pfeil 35">
              <a:extLst>
                <a:ext uri="{FF2B5EF4-FFF2-40B4-BE49-F238E27FC236}">
                  <a16:creationId xmlns:a16="http://schemas.microsoft.com/office/drawing/2014/main" id="{0D21EC7A-5F6D-4F85-9941-52845AE96AE5}"/>
                </a:ext>
              </a:extLst>
            </p:cNvPr>
            <p:cNvCxnSpPr/>
            <p:nvPr/>
          </p:nvCxnSpPr>
          <p:spPr>
            <a:xfrm flipV="1">
              <a:off x="1843121" y="2758083"/>
              <a:ext cx="0" cy="1768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rade Verbindung mit Pfeil 36">
              <a:extLst>
                <a:ext uri="{FF2B5EF4-FFF2-40B4-BE49-F238E27FC236}">
                  <a16:creationId xmlns:a16="http://schemas.microsoft.com/office/drawing/2014/main" id="{C6E5E753-E70B-4995-9CF3-C2B246BD0F8B}"/>
                </a:ext>
              </a:extLst>
            </p:cNvPr>
            <p:cNvCxnSpPr/>
            <p:nvPr/>
          </p:nvCxnSpPr>
          <p:spPr>
            <a:xfrm flipV="1">
              <a:off x="2328830" y="2758083"/>
              <a:ext cx="0" cy="1768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 Verbindung mit Pfeil 37">
              <a:extLst>
                <a:ext uri="{FF2B5EF4-FFF2-40B4-BE49-F238E27FC236}">
                  <a16:creationId xmlns:a16="http://schemas.microsoft.com/office/drawing/2014/main" id="{A0FC0E7C-D923-4B49-8FE2-895E9D057D95}"/>
                </a:ext>
              </a:extLst>
            </p:cNvPr>
            <p:cNvCxnSpPr/>
            <p:nvPr/>
          </p:nvCxnSpPr>
          <p:spPr>
            <a:xfrm flipV="1">
              <a:off x="2814539" y="2758083"/>
              <a:ext cx="0" cy="1768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 Verbindung mit Pfeil 38">
              <a:extLst>
                <a:ext uri="{FF2B5EF4-FFF2-40B4-BE49-F238E27FC236}">
                  <a16:creationId xmlns:a16="http://schemas.microsoft.com/office/drawing/2014/main" id="{7ED01E26-8886-4C13-B5A4-F4E1239593B7}"/>
                </a:ext>
              </a:extLst>
            </p:cNvPr>
            <p:cNvCxnSpPr/>
            <p:nvPr/>
          </p:nvCxnSpPr>
          <p:spPr>
            <a:xfrm flipV="1">
              <a:off x="3300248" y="2758083"/>
              <a:ext cx="0" cy="1768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 Verbindung mit Pfeil 39">
              <a:extLst>
                <a:ext uri="{FF2B5EF4-FFF2-40B4-BE49-F238E27FC236}">
                  <a16:creationId xmlns:a16="http://schemas.microsoft.com/office/drawing/2014/main" id="{A51A668B-ECF5-45B1-85E4-A27BD1B26E11}"/>
                </a:ext>
              </a:extLst>
            </p:cNvPr>
            <p:cNvCxnSpPr/>
            <p:nvPr/>
          </p:nvCxnSpPr>
          <p:spPr>
            <a:xfrm flipV="1">
              <a:off x="3785957" y="2758083"/>
              <a:ext cx="0" cy="1768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 Verbindung mit Pfeil 40">
              <a:extLst>
                <a:ext uri="{FF2B5EF4-FFF2-40B4-BE49-F238E27FC236}">
                  <a16:creationId xmlns:a16="http://schemas.microsoft.com/office/drawing/2014/main" id="{C06B47CC-8FF4-431E-B896-DA1712B5BC50}"/>
                </a:ext>
              </a:extLst>
            </p:cNvPr>
            <p:cNvCxnSpPr/>
            <p:nvPr/>
          </p:nvCxnSpPr>
          <p:spPr>
            <a:xfrm flipV="1">
              <a:off x="4267879" y="2758083"/>
              <a:ext cx="0" cy="1768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 Verbindung mit Pfeil 41">
              <a:extLst>
                <a:ext uri="{FF2B5EF4-FFF2-40B4-BE49-F238E27FC236}">
                  <a16:creationId xmlns:a16="http://schemas.microsoft.com/office/drawing/2014/main" id="{40D4B0E4-2BAF-4D04-A0FB-6288E7C59B8E}"/>
                </a:ext>
              </a:extLst>
            </p:cNvPr>
            <p:cNvCxnSpPr/>
            <p:nvPr/>
          </p:nvCxnSpPr>
          <p:spPr>
            <a:xfrm flipV="1">
              <a:off x="4753591" y="2758083"/>
              <a:ext cx="0" cy="1768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 Verbindung mit Pfeil 42">
              <a:extLst>
                <a:ext uri="{FF2B5EF4-FFF2-40B4-BE49-F238E27FC236}">
                  <a16:creationId xmlns:a16="http://schemas.microsoft.com/office/drawing/2014/main" id="{0F9EC58D-28A8-42A5-9547-C418C075E5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39300" y="2758083"/>
              <a:ext cx="0" cy="1768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 Verbindung mit Pfeil 43">
              <a:extLst>
                <a:ext uri="{FF2B5EF4-FFF2-40B4-BE49-F238E27FC236}">
                  <a16:creationId xmlns:a16="http://schemas.microsoft.com/office/drawing/2014/main" id="{41304F21-3C5A-4AC8-9516-9E90C3A4046D}"/>
                </a:ext>
              </a:extLst>
            </p:cNvPr>
            <p:cNvCxnSpPr/>
            <p:nvPr/>
          </p:nvCxnSpPr>
          <p:spPr>
            <a:xfrm flipV="1">
              <a:off x="5725009" y="2758083"/>
              <a:ext cx="0" cy="1768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 Verbindung mit Pfeil 44">
              <a:extLst>
                <a:ext uri="{FF2B5EF4-FFF2-40B4-BE49-F238E27FC236}">
                  <a16:creationId xmlns:a16="http://schemas.microsoft.com/office/drawing/2014/main" id="{88464B6C-648A-4BE1-B30B-215478F125F5}"/>
                </a:ext>
              </a:extLst>
            </p:cNvPr>
            <p:cNvCxnSpPr/>
            <p:nvPr/>
          </p:nvCxnSpPr>
          <p:spPr>
            <a:xfrm flipV="1">
              <a:off x="6210718" y="2758083"/>
              <a:ext cx="0" cy="1768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 Verbindung mit Pfeil 45">
              <a:extLst>
                <a:ext uri="{FF2B5EF4-FFF2-40B4-BE49-F238E27FC236}">
                  <a16:creationId xmlns:a16="http://schemas.microsoft.com/office/drawing/2014/main" id="{0E15F679-2512-4D76-B1D8-327E3ACEB074}"/>
                </a:ext>
              </a:extLst>
            </p:cNvPr>
            <p:cNvCxnSpPr/>
            <p:nvPr/>
          </p:nvCxnSpPr>
          <p:spPr>
            <a:xfrm flipV="1">
              <a:off x="6696427" y="2758083"/>
              <a:ext cx="0" cy="1768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hteck: abgerundete Ecken 46">
              <a:extLst>
                <a:ext uri="{FF2B5EF4-FFF2-40B4-BE49-F238E27FC236}">
                  <a16:creationId xmlns:a16="http://schemas.microsoft.com/office/drawing/2014/main" id="{E03D6DE8-EDFA-4F5B-8351-08509D1C1444}"/>
                </a:ext>
              </a:extLst>
            </p:cNvPr>
            <p:cNvSpPr/>
            <p:nvPr/>
          </p:nvSpPr>
          <p:spPr>
            <a:xfrm>
              <a:off x="1714439" y="2325292"/>
              <a:ext cx="252507" cy="247650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9" name="Rechteck: abgerundete Ecken 48">
              <a:extLst>
                <a:ext uri="{FF2B5EF4-FFF2-40B4-BE49-F238E27FC236}">
                  <a16:creationId xmlns:a16="http://schemas.microsoft.com/office/drawing/2014/main" id="{92D999B2-4742-4CB7-AC1E-12D3917A0B04}"/>
                </a:ext>
              </a:extLst>
            </p:cNvPr>
            <p:cNvSpPr/>
            <p:nvPr/>
          </p:nvSpPr>
          <p:spPr>
            <a:xfrm>
              <a:off x="2198694" y="2325292"/>
              <a:ext cx="252507" cy="247650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1" name="Rechteck: abgerundete Ecken 50">
              <a:extLst>
                <a:ext uri="{FF2B5EF4-FFF2-40B4-BE49-F238E27FC236}">
                  <a16:creationId xmlns:a16="http://schemas.microsoft.com/office/drawing/2014/main" id="{23782D73-BB7E-4AD3-A04A-16D9821A538A}"/>
                </a:ext>
              </a:extLst>
            </p:cNvPr>
            <p:cNvSpPr/>
            <p:nvPr/>
          </p:nvSpPr>
          <p:spPr>
            <a:xfrm>
              <a:off x="6556987" y="2325292"/>
              <a:ext cx="252507" cy="247650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3" name="Rechteck: abgerundete Ecken 52">
              <a:extLst>
                <a:ext uri="{FF2B5EF4-FFF2-40B4-BE49-F238E27FC236}">
                  <a16:creationId xmlns:a16="http://schemas.microsoft.com/office/drawing/2014/main" id="{721C06EB-9EBD-4AB0-9487-AA1C66C0E624}"/>
                </a:ext>
              </a:extLst>
            </p:cNvPr>
            <p:cNvSpPr/>
            <p:nvPr/>
          </p:nvSpPr>
          <p:spPr>
            <a:xfrm>
              <a:off x="2682949" y="2325292"/>
              <a:ext cx="252507" cy="247650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5" name="Rechteck: abgerundete Ecken 54">
              <a:extLst>
                <a:ext uri="{FF2B5EF4-FFF2-40B4-BE49-F238E27FC236}">
                  <a16:creationId xmlns:a16="http://schemas.microsoft.com/office/drawing/2014/main" id="{65F0FDCC-5057-4DBF-A0DE-9AB890124F94}"/>
                </a:ext>
              </a:extLst>
            </p:cNvPr>
            <p:cNvSpPr/>
            <p:nvPr/>
          </p:nvSpPr>
          <p:spPr>
            <a:xfrm>
              <a:off x="3167204" y="2325292"/>
              <a:ext cx="252507" cy="247650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7" name="Rechteck: abgerundete Ecken 56">
              <a:extLst>
                <a:ext uri="{FF2B5EF4-FFF2-40B4-BE49-F238E27FC236}">
                  <a16:creationId xmlns:a16="http://schemas.microsoft.com/office/drawing/2014/main" id="{93791EEF-7890-41B7-938E-39CA61F3A2E0}"/>
                </a:ext>
              </a:extLst>
            </p:cNvPr>
            <p:cNvSpPr/>
            <p:nvPr/>
          </p:nvSpPr>
          <p:spPr>
            <a:xfrm>
              <a:off x="3651459" y="2325292"/>
              <a:ext cx="252507" cy="247650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9" name="Rechteck: abgerundete Ecken 58">
              <a:extLst>
                <a:ext uri="{FF2B5EF4-FFF2-40B4-BE49-F238E27FC236}">
                  <a16:creationId xmlns:a16="http://schemas.microsoft.com/office/drawing/2014/main" id="{16696C7E-85FC-4612-9A94-EF6B5F844288}"/>
                </a:ext>
              </a:extLst>
            </p:cNvPr>
            <p:cNvSpPr/>
            <p:nvPr/>
          </p:nvSpPr>
          <p:spPr>
            <a:xfrm>
              <a:off x="4135714" y="2325292"/>
              <a:ext cx="252507" cy="247650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1" name="Rechteck: abgerundete Ecken 60">
              <a:extLst>
                <a:ext uri="{FF2B5EF4-FFF2-40B4-BE49-F238E27FC236}">
                  <a16:creationId xmlns:a16="http://schemas.microsoft.com/office/drawing/2014/main" id="{EF7AFAF2-D2BE-44C2-A021-F45E7169670B}"/>
                </a:ext>
              </a:extLst>
            </p:cNvPr>
            <p:cNvSpPr/>
            <p:nvPr/>
          </p:nvSpPr>
          <p:spPr>
            <a:xfrm>
              <a:off x="4619969" y="2325292"/>
              <a:ext cx="252507" cy="247650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3" name="Rechteck: abgerundete Ecken 62">
              <a:extLst>
                <a:ext uri="{FF2B5EF4-FFF2-40B4-BE49-F238E27FC236}">
                  <a16:creationId xmlns:a16="http://schemas.microsoft.com/office/drawing/2014/main" id="{5041184E-C4D7-447D-9295-61E66021F5C4}"/>
                </a:ext>
              </a:extLst>
            </p:cNvPr>
            <p:cNvSpPr/>
            <p:nvPr/>
          </p:nvSpPr>
          <p:spPr>
            <a:xfrm>
              <a:off x="5104224" y="2325292"/>
              <a:ext cx="252507" cy="247650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5" name="Rechteck: abgerundete Ecken 64">
              <a:extLst>
                <a:ext uri="{FF2B5EF4-FFF2-40B4-BE49-F238E27FC236}">
                  <a16:creationId xmlns:a16="http://schemas.microsoft.com/office/drawing/2014/main" id="{84D54D7C-9124-485B-8391-FECC25EBA2F3}"/>
                </a:ext>
              </a:extLst>
            </p:cNvPr>
            <p:cNvSpPr/>
            <p:nvPr/>
          </p:nvSpPr>
          <p:spPr>
            <a:xfrm>
              <a:off x="5588479" y="2325292"/>
              <a:ext cx="252507" cy="247650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7" name="Rechteck: abgerundete Ecken 66">
              <a:extLst>
                <a:ext uri="{FF2B5EF4-FFF2-40B4-BE49-F238E27FC236}">
                  <a16:creationId xmlns:a16="http://schemas.microsoft.com/office/drawing/2014/main" id="{A022269B-9439-4BFC-B306-C80CF8D465C7}"/>
                </a:ext>
              </a:extLst>
            </p:cNvPr>
            <p:cNvSpPr/>
            <p:nvPr/>
          </p:nvSpPr>
          <p:spPr>
            <a:xfrm>
              <a:off x="6072734" y="2325292"/>
              <a:ext cx="252507" cy="247650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9" name="Rechteck: abgerundete Ecken 68">
              <a:extLst>
                <a:ext uri="{FF2B5EF4-FFF2-40B4-BE49-F238E27FC236}">
                  <a16:creationId xmlns:a16="http://schemas.microsoft.com/office/drawing/2014/main" id="{67DC2B4C-C65F-42DB-857C-23DC20D72C2C}"/>
                </a:ext>
              </a:extLst>
            </p:cNvPr>
            <p:cNvSpPr/>
            <p:nvPr/>
          </p:nvSpPr>
          <p:spPr>
            <a:xfrm>
              <a:off x="1721229" y="1948458"/>
              <a:ext cx="252507" cy="247650"/>
            </a:xfrm>
            <a:prstGeom prst="roundRect">
              <a:avLst/>
            </a:prstGeom>
            <a:solidFill>
              <a:srgbClr val="006C3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1" name="Rechteck: abgerundete Ecken 70">
              <a:extLst>
                <a:ext uri="{FF2B5EF4-FFF2-40B4-BE49-F238E27FC236}">
                  <a16:creationId xmlns:a16="http://schemas.microsoft.com/office/drawing/2014/main" id="{97D36021-66B2-4418-B4FA-323BAFA56D9B}"/>
                </a:ext>
              </a:extLst>
            </p:cNvPr>
            <p:cNvSpPr/>
            <p:nvPr/>
          </p:nvSpPr>
          <p:spPr>
            <a:xfrm>
              <a:off x="2205484" y="1948458"/>
              <a:ext cx="252507" cy="247650"/>
            </a:xfrm>
            <a:prstGeom prst="roundRect">
              <a:avLst/>
            </a:prstGeom>
            <a:solidFill>
              <a:srgbClr val="006C3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3" name="Rechteck: abgerundete Ecken 72">
              <a:extLst>
                <a:ext uri="{FF2B5EF4-FFF2-40B4-BE49-F238E27FC236}">
                  <a16:creationId xmlns:a16="http://schemas.microsoft.com/office/drawing/2014/main" id="{F0D60909-94D6-4211-9A75-25071E2E2EB3}"/>
                </a:ext>
              </a:extLst>
            </p:cNvPr>
            <p:cNvSpPr/>
            <p:nvPr/>
          </p:nvSpPr>
          <p:spPr>
            <a:xfrm>
              <a:off x="6563777" y="1948458"/>
              <a:ext cx="252507" cy="247650"/>
            </a:xfrm>
            <a:prstGeom prst="roundRect">
              <a:avLst/>
            </a:prstGeom>
            <a:solidFill>
              <a:srgbClr val="006C3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5" name="Rechteck: abgerundete Ecken 74">
              <a:extLst>
                <a:ext uri="{FF2B5EF4-FFF2-40B4-BE49-F238E27FC236}">
                  <a16:creationId xmlns:a16="http://schemas.microsoft.com/office/drawing/2014/main" id="{C2516540-330D-4F38-B918-408355D50819}"/>
                </a:ext>
              </a:extLst>
            </p:cNvPr>
            <p:cNvSpPr/>
            <p:nvPr/>
          </p:nvSpPr>
          <p:spPr>
            <a:xfrm>
              <a:off x="2689739" y="1948458"/>
              <a:ext cx="252507" cy="247650"/>
            </a:xfrm>
            <a:prstGeom prst="roundRect">
              <a:avLst/>
            </a:prstGeom>
            <a:solidFill>
              <a:srgbClr val="006C3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7" name="Rechteck: abgerundete Ecken 76">
              <a:extLst>
                <a:ext uri="{FF2B5EF4-FFF2-40B4-BE49-F238E27FC236}">
                  <a16:creationId xmlns:a16="http://schemas.microsoft.com/office/drawing/2014/main" id="{C50F9AAA-0144-4F00-BBA3-DBA5DDC12890}"/>
                </a:ext>
              </a:extLst>
            </p:cNvPr>
            <p:cNvSpPr/>
            <p:nvPr/>
          </p:nvSpPr>
          <p:spPr>
            <a:xfrm>
              <a:off x="3173994" y="1948458"/>
              <a:ext cx="252507" cy="247650"/>
            </a:xfrm>
            <a:prstGeom prst="roundRect">
              <a:avLst/>
            </a:prstGeom>
            <a:solidFill>
              <a:srgbClr val="006C3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9" name="Rechteck: abgerundete Ecken 78">
              <a:extLst>
                <a:ext uri="{FF2B5EF4-FFF2-40B4-BE49-F238E27FC236}">
                  <a16:creationId xmlns:a16="http://schemas.microsoft.com/office/drawing/2014/main" id="{A5AD5796-1631-403C-B3D8-775B6F6D91D4}"/>
                </a:ext>
              </a:extLst>
            </p:cNvPr>
            <p:cNvSpPr/>
            <p:nvPr/>
          </p:nvSpPr>
          <p:spPr>
            <a:xfrm>
              <a:off x="3658249" y="1948458"/>
              <a:ext cx="252507" cy="247650"/>
            </a:xfrm>
            <a:prstGeom prst="roundRect">
              <a:avLst/>
            </a:prstGeom>
            <a:solidFill>
              <a:srgbClr val="006C3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1" name="Rechteck: abgerundete Ecken 80">
              <a:extLst>
                <a:ext uri="{FF2B5EF4-FFF2-40B4-BE49-F238E27FC236}">
                  <a16:creationId xmlns:a16="http://schemas.microsoft.com/office/drawing/2014/main" id="{7FC0B556-5AE6-42FF-9000-80B4C8940B55}"/>
                </a:ext>
              </a:extLst>
            </p:cNvPr>
            <p:cNvSpPr/>
            <p:nvPr/>
          </p:nvSpPr>
          <p:spPr>
            <a:xfrm>
              <a:off x="4142504" y="1948458"/>
              <a:ext cx="252507" cy="247650"/>
            </a:xfrm>
            <a:prstGeom prst="roundRect">
              <a:avLst/>
            </a:prstGeom>
            <a:solidFill>
              <a:srgbClr val="006C3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3" name="Rechteck: abgerundete Ecken 82">
              <a:extLst>
                <a:ext uri="{FF2B5EF4-FFF2-40B4-BE49-F238E27FC236}">
                  <a16:creationId xmlns:a16="http://schemas.microsoft.com/office/drawing/2014/main" id="{BC8A3DFD-8B06-4C4C-892E-AF5FD7C78C51}"/>
                </a:ext>
              </a:extLst>
            </p:cNvPr>
            <p:cNvSpPr/>
            <p:nvPr/>
          </p:nvSpPr>
          <p:spPr>
            <a:xfrm>
              <a:off x="4626759" y="1948458"/>
              <a:ext cx="252507" cy="247650"/>
            </a:xfrm>
            <a:prstGeom prst="roundRect">
              <a:avLst/>
            </a:prstGeom>
            <a:solidFill>
              <a:srgbClr val="006C3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5" name="Rechteck: abgerundete Ecken 84">
              <a:extLst>
                <a:ext uri="{FF2B5EF4-FFF2-40B4-BE49-F238E27FC236}">
                  <a16:creationId xmlns:a16="http://schemas.microsoft.com/office/drawing/2014/main" id="{78B5F68B-2DEE-49EA-94DD-A53F543969D4}"/>
                </a:ext>
              </a:extLst>
            </p:cNvPr>
            <p:cNvSpPr/>
            <p:nvPr/>
          </p:nvSpPr>
          <p:spPr>
            <a:xfrm>
              <a:off x="5111014" y="1948458"/>
              <a:ext cx="252507" cy="247650"/>
            </a:xfrm>
            <a:prstGeom prst="roundRect">
              <a:avLst/>
            </a:prstGeom>
            <a:solidFill>
              <a:srgbClr val="006C3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7" name="Rechteck: abgerundete Ecken 86">
              <a:extLst>
                <a:ext uri="{FF2B5EF4-FFF2-40B4-BE49-F238E27FC236}">
                  <a16:creationId xmlns:a16="http://schemas.microsoft.com/office/drawing/2014/main" id="{3D47E293-BB32-45A2-8757-84BD8D4B4A42}"/>
                </a:ext>
              </a:extLst>
            </p:cNvPr>
            <p:cNvSpPr/>
            <p:nvPr/>
          </p:nvSpPr>
          <p:spPr>
            <a:xfrm>
              <a:off x="5595269" y="1948458"/>
              <a:ext cx="252507" cy="247650"/>
            </a:xfrm>
            <a:prstGeom prst="roundRect">
              <a:avLst/>
            </a:prstGeom>
            <a:solidFill>
              <a:srgbClr val="006C3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9" name="Rechteck: abgerundete Ecken 88">
              <a:extLst>
                <a:ext uri="{FF2B5EF4-FFF2-40B4-BE49-F238E27FC236}">
                  <a16:creationId xmlns:a16="http://schemas.microsoft.com/office/drawing/2014/main" id="{38E3C614-FBA8-4CEB-A3FC-17D44D0C6672}"/>
                </a:ext>
              </a:extLst>
            </p:cNvPr>
            <p:cNvSpPr/>
            <p:nvPr/>
          </p:nvSpPr>
          <p:spPr>
            <a:xfrm>
              <a:off x="6079524" y="1948458"/>
              <a:ext cx="252507" cy="247650"/>
            </a:xfrm>
            <a:prstGeom prst="roundRect">
              <a:avLst/>
            </a:prstGeom>
            <a:solidFill>
              <a:srgbClr val="006C3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12" name="Gerade Verbindung mit Pfeil 111">
              <a:extLst>
                <a:ext uri="{FF2B5EF4-FFF2-40B4-BE49-F238E27FC236}">
                  <a16:creationId xmlns:a16="http://schemas.microsoft.com/office/drawing/2014/main" id="{93B98746-0799-4193-938B-BBEA063AA38A}"/>
                </a:ext>
              </a:extLst>
            </p:cNvPr>
            <p:cNvCxnSpPr>
              <a:stCxn id="47" idx="3"/>
              <a:endCxn id="49" idx="1"/>
            </p:cNvCxnSpPr>
            <p:nvPr/>
          </p:nvCxnSpPr>
          <p:spPr>
            <a:xfrm>
              <a:off x="1966946" y="2449117"/>
              <a:ext cx="23174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Gerade Verbindung mit Pfeil 113">
              <a:extLst>
                <a:ext uri="{FF2B5EF4-FFF2-40B4-BE49-F238E27FC236}">
                  <a16:creationId xmlns:a16="http://schemas.microsoft.com/office/drawing/2014/main" id="{E289E24D-1FFC-4F1B-AC28-79B04A983BA2}"/>
                </a:ext>
              </a:extLst>
            </p:cNvPr>
            <p:cNvCxnSpPr>
              <a:stCxn id="49" idx="3"/>
              <a:endCxn id="53" idx="1"/>
            </p:cNvCxnSpPr>
            <p:nvPr/>
          </p:nvCxnSpPr>
          <p:spPr>
            <a:xfrm>
              <a:off x="2451201" y="2449117"/>
              <a:ext cx="23174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Gerade Verbindung mit Pfeil 115">
              <a:extLst>
                <a:ext uri="{FF2B5EF4-FFF2-40B4-BE49-F238E27FC236}">
                  <a16:creationId xmlns:a16="http://schemas.microsoft.com/office/drawing/2014/main" id="{3E80FA2A-3959-489A-9D2C-94234A5E0380}"/>
                </a:ext>
              </a:extLst>
            </p:cNvPr>
            <p:cNvCxnSpPr>
              <a:stCxn id="53" idx="3"/>
              <a:endCxn id="55" idx="1"/>
            </p:cNvCxnSpPr>
            <p:nvPr/>
          </p:nvCxnSpPr>
          <p:spPr>
            <a:xfrm>
              <a:off x="2935456" y="2449117"/>
              <a:ext cx="23174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Gerade Verbindung mit Pfeil 117">
              <a:extLst>
                <a:ext uri="{FF2B5EF4-FFF2-40B4-BE49-F238E27FC236}">
                  <a16:creationId xmlns:a16="http://schemas.microsoft.com/office/drawing/2014/main" id="{0909E832-67ED-4A88-A730-8544B58DA712}"/>
                </a:ext>
              </a:extLst>
            </p:cNvPr>
            <p:cNvCxnSpPr>
              <a:stCxn id="55" idx="3"/>
            </p:cNvCxnSpPr>
            <p:nvPr/>
          </p:nvCxnSpPr>
          <p:spPr>
            <a:xfrm>
              <a:off x="3419711" y="2449117"/>
              <a:ext cx="20432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Gerade Verbindung mit Pfeil 120">
              <a:extLst>
                <a:ext uri="{FF2B5EF4-FFF2-40B4-BE49-F238E27FC236}">
                  <a16:creationId xmlns:a16="http://schemas.microsoft.com/office/drawing/2014/main" id="{2EDD2BF9-41C3-4014-B79B-410F3D4C40CF}"/>
                </a:ext>
              </a:extLst>
            </p:cNvPr>
            <p:cNvCxnSpPr>
              <a:stCxn id="57" idx="3"/>
              <a:endCxn id="59" idx="1"/>
            </p:cNvCxnSpPr>
            <p:nvPr/>
          </p:nvCxnSpPr>
          <p:spPr>
            <a:xfrm>
              <a:off x="3903966" y="2449117"/>
              <a:ext cx="23174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Gerade Verbindung mit Pfeil 122">
              <a:extLst>
                <a:ext uri="{FF2B5EF4-FFF2-40B4-BE49-F238E27FC236}">
                  <a16:creationId xmlns:a16="http://schemas.microsoft.com/office/drawing/2014/main" id="{FA85D34E-9C45-40F7-B76F-E54310D680C8}"/>
                </a:ext>
              </a:extLst>
            </p:cNvPr>
            <p:cNvCxnSpPr>
              <a:stCxn id="59" idx="3"/>
              <a:endCxn id="61" idx="1"/>
            </p:cNvCxnSpPr>
            <p:nvPr/>
          </p:nvCxnSpPr>
          <p:spPr>
            <a:xfrm>
              <a:off x="4388221" y="2449117"/>
              <a:ext cx="23174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Gerade Verbindung mit Pfeil 124">
              <a:extLst>
                <a:ext uri="{FF2B5EF4-FFF2-40B4-BE49-F238E27FC236}">
                  <a16:creationId xmlns:a16="http://schemas.microsoft.com/office/drawing/2014/main" id="{D93683CE-532C-4E46-9EAA-9B448981DA47}"/>
                </a:ext>
              </a:extLst>
            </p:cNvPr>
            <p:cNvCxnSpPr>
              <a:stCxn id="61" idx="3"/>
              <a:endCxn id="63" idx="1"/>
            </p:cNvCxnSpPr>
            <p:nvPr/>
          </p:nvCxnSpPr>
          <p:spPr>
            <a:xfrm>
              <a:off x="4872476" y="2449117"/>
              <a:ext cx="23174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Gerade Verbindung mit Pfeil 126">
              <a:extLst>
                <a:ext uri="{FF2B5EF4-FFF2-40B4-BE49-F238E27FC236}">
                  <a16:creationId xmlns:a16="http://schemas.microsoft.com/office/drawing/2014/main" id="{3D028B07-C044-4FDC-BB14-C819C8F41E47}"/>
                </a:ext>
              </a:extLst>
            </p:cNvPr>
            <p:cNvCxnSpPr>
              <a:stCxn id="63" idx="3"/>
              <a:endCxn id="65" idx="1"/>
            </p:cNvCxnSpPr>
            <p:nvPr/>
          </p:nvCxnSpPr>
          <p:spPr>
            <a:xfrm>
              <a:off x="5356731" y="2449117"/>
              <a:ext cx="23174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Gerade Verbindung mit Pfeil 128">
              <a:extLst>
                <a:ext uri="{FF2B5EF4-FFF2-40B4-BE49-F238E27FC236}">
                  <a16:creationId xmlns:a16="http://schemas.microsoft.com/office/drawing/2014/main" id="{9D956047-82F9-4249-B3A3-4D0CA65C605B}"/>
                </a:ext>
              </a:extLst>
            </p:cNvPr>
            <p:cNvCxnSpPr>
              <a:stCxn id="65" idx="3"/>
              <a:endCxn id="67" idx="1"/>
            </p:cNvCxnSpPr>
            <p:nvPr/>
          </p:nvCxnSpPr>
          <p:spPr>
            <a:xfrm>
              <a:off x="5840986" y="2449117"/>
              <a:ext cx="23174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Gerade Verbindung mit Pfeil 130">
              <a:extLst>
                <a:ext uri="{FF2B5EF4-FFF2-40B4-BE49-F238E27FC236}">
                  <a16:creationId xmlns:a16="http://schemas.microsoft.com/office/drawing/2014/main" id="{28285887-C616-45C6-93AA-43C880280DAC}"/>
                </a:ext>
              </a:extLst>
            </p:cNvPr>
            <p:cNvCxnSpPr>
              <a:stCxn id="67" idx="3"/>
            </p:cNvCxnSpPr>
            <p:nvPr/>
          </p:nvCxnSpPr>
          <p:spPr>
            <a:xfrm>
              <a:off x="6325241" y="2449117"/>
              <a:ext cx="20926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Gerade Verbindung mit Pfeil 134">
              <a:extLst>
                <a:ext uri="{FF2B5EF4-FFF2-40B4-BE49-F238E27FC236}">
                  <a16:creationId xmlns:a16="http://schemas.microsoft.com/office/drawing/2014/main" id="{3E685C30-6630-4CC8-BE74-AF99D49310E9}"/>
                </a:ext>
              </a:extLst>
            </p:cNvPr>
            <p:cNvCxnSpPr>
              <a:stCxn id="73" idx="1"/>
              <a:endCxn id="89" idx="3"/>
            </p:cNvCxnSpPr>
            <p:nvPr/>
          </p:nvCxnSpPr>
          <p:spPr>
            <a:xfrm flipH="1">
              <a:off x="6332031" y="2072283"/>
              <a:ext cx="23174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Gerade Verbindung mit Pfeil 136">
              <a:extLst>
                <a:ext uri="{FF2B5EF4-FFF2-40B4-BE49-F238E27FC236}">
                  <a16:creationId xmlns:a16="http://schemas.microsoft.com/office/drawing/2014/main" id="{7ACDF605-95CF-4BBB-BE36-9357B6F28B04}"/>
                </a:ext>
              </a:extLst>
            </p:cNvPr>
            <p:cNvCxnSpPr>
              <a:stCxn id="89" idx="1"/>
              <a:endCxn id="87" idx="3"/>
            </p:cNvCxnSpPr>
            <p:nvPr/>
          </p:nvCxnSpPr>
          <p:spPr>
            <a:xfrm flipH="1">
              <a:off x="5847776" y="2072283"/>
              <a:ext cx="23174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Gerade Verbindung mit Pfeil 138">
              <a:extLst>
                <a:ext uri="{FF2B5EF4-FFF2-40B4-BE49-F238E27FC236}">
                  <a16:creationId xmlns:a16="http://schemas.microsoft.com/office/drawing/2014/main" id="{4E4DCA54-1235-4909-BB3F-D05A462CD478}"/>
                </a:ext>
              </a:extLst>
            </p:cNvPr>
            <p:cNvCxnSpPr>
              <a:stCxn id="87" idx="1"/>
              <a:endCxn id="85" idx="3"/>
            </p:cNvCxnSpPr>
            <p:nvPr/>
          </p:nvCxnSpPr>
          <p:spPr>
            <a:xfrm flipH="1">
              <a:off x="5363521" y="2072283"/>
              <a:ext cx="23174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Gerade Verbindung mit Pfeil 140">
              <a:extLst>
                <a:ext uri="{FF2B5EF4-FFF2-40B4-BE49-F238E27FC236}">
                  <a16:creationId xmlns:a16="http://schemas.microsoft.com/office/drawing/2014/main" id="{E7B054F3-E0ED-455D-A7EE-FDA177DC258A}"/>
                </a:ext>
              </a:extLst>
            </p:cNvPr>
            <p:cNvCxnSpPr>
              <a:stCxn id="85" idx="1"/>
              <a:endCxn id="83" idx="3"/>
            </p:cNvCxnSpPr>
            <p:nvPr/>
          </p:nvCxnSpPr>
          <p:spPr>
            <a:xfrm flipH="1">
              <a:off x="4879266" y="2072283"/>
              <a:ext cx="23174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Gerade Verbindung mit Pfeil 142">
              <a:extLst>
                <a:ext uri="{FF2B5EF4-FFF2-40B4-BE49-F238E27FC236}">
                  <a16:creationId xmlns:a16="http://schemas.microsoft.com/office/drawing/2014/main" id="{EC4C4896-3CFA-4965-9A5D-5507EBA80BFB}"/>
                </a:ext>
              </a:extLst>
            </p:cNvPr>
            <p:cNvCxnSpPr>
              <a:stCxn id="83" idx="1"/>
              <a:endCxn id="81" idx="3"/>
            </p:cNvCxnSpPr>
            <p:nvPr/>
          </p:nvCxnSpPr>
          <p:spPr>
            <a:xfrm flipH="1">
              <a:off x="4395011" y="2072283"/>
              <a:ext cx="23174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Gerade Verbindung mit Pfeil 146">
              <a:extLst>
                <a:ext uri="{FF2B5EF4-FFF2-40B4-BE49-F238E27FC236}">
                  <a16:creationId xmlns:a16="http://schemas.microsoft.com/office/drawing/2014/main" id="{2A995FB5-07D0-499D-8274-8019FEBC1EBB}"/>
                </a:ext>
              </a:extLst>
            </p:cNvPr>
            <p:cNvCxnSpPr>
              <a:stCxn id="81" idx="1"/>
              <a:endCxn id="79" idx="3"/>
            </p:cNvCxnSpPr>
            <p:nvPr/>
          </p:nvCxnSpPr>
          <p:spPr>
            <a:xfrm flipH="1">
              <a:off x="3910756" y="2072283"/>
              <a:ext cx="23174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Gerade Verbindung mit Pfeil 148">
              <a:extLst>
                <a:ext uri="{FF2B5EF4-FFF2-40B4-BE49-F238E27FC236}">
                  <a16:creationId xmlns:a16="http://schemas.microsoft.com/office/drawing/2014/main" id="{A1CAA22E-1171-4CD6-AABB-23787AF4D9E8}"/>
                </a:ext>
              </a:extLst>
            </p:cNvPr>
            <p:cNvCxnSpPr>
              <a:stCxn id="79" idx="1"/>
              <a:endCxn id="77" idx="3"/>
            </p:cNvCxnSpPr>
            <p:nvPr/>
          </p:nvCxnSpPr>
          <p:spPr>
            <a:xfrm flipH="1">
              <a:off x="3426501" y="2072283"/>
              <a:ext cx="23174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Gerade Verbindung mit Pfeil 150">
              <a:extLst>
                <a:ext uri="{FF2B5EF4-FFF2-40B4-BE49-F238E27FC236}">
                  <a16:creationId xmlns:a16="http://schemas.microsoft.com/office/drawing/2014/main" id="{CB8401AA-A849-45D2-927B-AD1BD19EC04E}"/>
                </a:ext>
              </a:extLst>
            </p:cNvPr>
            <p:cNvCxnSpPr>
              <a:stCxn id="77" idx="1"/>
              <a:endCxn id="75" idx="3"/>
            </p:cNvCxnSpPr>
            <p:nvPr/>
          </p:nvCxnSpPr>
          <p:spPr>
            <a:xfrm flipH="1">
              <a:off x="2942246" y="2072283"/>
              <a:ext cx="23174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Gerade Verbindung mit Pfeil 152">
              <a:extLst>
                <a:ext uri="{FF2B5EF4-FFF2-40B4-BE49-F238E27FC236}">
                  <a16:creationId xmlns:a16="http://schemas.microsoft.com/office/drawing/2014/main" id="{89BDC206-A943-4230-B8CE-A7EF44E6F851}"/>
                </a:ext>
              </a:extLst>
            </p:cNvPr>
            <p:cNvCxnSpPr>
              <a:stCxn id="75" idx="1"/>
              <a:endCxn id="71" idx="3"/>
            </p:cNvCxnSpPr>
            <p:nvPr/>
          </p:nvCxnSpPr>
          <p:spPr>
            <a:xfrm flipH="1">
              <a:off x="2457991" y="2072283"/>
              <a:ext cx="23174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Gerade Verbindung mit Pfeil 154">
              <a:extLst>
                <a:ext uri="{FF2B5EF4-FFF2-40B4-BE49-F238E27FC236}">
                  <a16:creationId xmlns:a16="http://schemas.microsoft.com/office/drawing/2014/main" id="{C4768DDA-EFE5-4A2C-8A59-4060C495B7A6}"/>
                </a:ext>
              </a:extLst>
            </p:cNvPr>
            <p:cNvCxnSpPr>
              <a:stCxn id="71" idx="1"/>
              <a:endCxn id="69" idx="3"/>
            </p:cNvCxnSpPr>
            <p:nvPr/>
          </p:nvCxnSpPr>
          <p:spPr>
            <a:xfrm flipH="1">
              <a:off x="1973736" y="2072283"/>
              <a:ext cx="23174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Rechteck: abgerundete Ecken 155">
              <a:extLst>
                <a:ext uri="{FF2B5EF4-FFF2-40B4-BE49-F238E27FC236}">
                  <a16:creationId xmlns:a16="http://schemas.microsoft.com/office/drawing/2014/main" id="{B0E6A5B0-D271-45DD-975C-39B6BDEFF850}"/>
                </a:ext>
              </a:extLst>
            </p:cNvPr>
            <p:cNvSpPr/>
            <p:nvPr/>
          </p:nvSpPr>
          <p:spPr>
            <a:xfrm>
              <a:off x="3728353" y="1455538"/>
              <a:ext cx="1225521" cy="232174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8" name="Ellipse 157">
              <a:extLst>
                <a:ext uri="{FF2B5EF4-FFF2-40B4-BE49-F238E27FC236}">
                  <a16:creationId xmlns:a16="http://schemas.microsoft.com/office/drawing/2014/main" id="{328CB9A6-6882-4ECC-96B8-C99E432526DF}"/>
                </a:ext>
              </a:extLst>
            </p:cNvPr>
            <p:cNvSpPr/>
            <p:nvPr/>
          </p:nvSpPr>
          <p:spPr>
            <a:xfrm flipV="1">
              <a:off x="3805686" y="1509009"/>
              <a:ext cx="128293" cy="129318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0" name="Ellipse 159">
              <a:extLst>
                <a:ext uri="{FF2B5EF4-FFF2-40B4-BE49-F238E27FC236}">
                  <a16:creationId xmlns:a16="http://schemas.microsoft.com/office/drawing/2014/main" id="{DC2C8384-B5E8-4B76-AC59-5DFB8276FF74}"/>
                </a:ext>
              </a:extLst>
            </p:cNvPr>
            <p:cNvSpPr/>
            <p:nvPr/>
          </p:nvSpPr>
          <p:spPr>
            <a:xfrm flipV="1">
              <a:off x="3998341" y="1509009"/>
              <a:ext cx="128293" cy="129318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2" name="Ellipse 161">
              <a:extLst>
                <a:ext uri="{FF2B5EF4-FFF2-40B4-BE49-F238E27FC236}">
                  <a16:creationId xmlns:a16="http://schemas.microsoft.com/office/drawing/2014/main" id="{43D24100-B72A-48CB-985F-3BFB40D60277}"/>
                </a:ext>
              </a:extLst>
            </p:cNvPr>
            <p:cNvSpPr/>
            <p:nvPr/>
          </p:nvSpPr>
          <p:spPr>
            <a:xfrm flipV="1">
              <a:off x="4178540" y="1509009"/>
              <a:ext cx="128293" cy="129318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0" name="Ellipse 169">
              <a:extLst>
                <a:ext uri="{FF2B5EF4-FFF2-40B4-BE49-F238E27FC236}">
                  <a16:creationId xmlns:a16="http://schemas.microsoft.com/office/drawing/2014/main" id="{4DD3228E-66CE-4BF2-8996-6C3FED8365A6}"/>
                </a:ext>
              </a:extLst>
            </p:cNvPr>
            <p:cNvSpPr/>
            <p:nvPr/>
          </p:nvSpPr>
          <p:spPr>
            <a:xfrm flipV="1">
              <a:off x="4377186" y="1509009"/>
              <a:ext cx="128293" cy="129318"/>
            </a:xfrm>
            <a:prstGeom prst="ellipse">
              <a:avLst/>
            </a:prstGeom>
            <a:solidFill>
              <a:srgbClr val="006C3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2" name="Ellipse 171">
              <a:extLst>
                <a:ext uri="{FF2B5EF4-FFF2-40B4-BE49-F238E27FC236}">
                  <a16:creationId xmlns:a16="http://schemas.microsoft.com/office/drawing/2014/main" id="{551A7C83-8EFD-48AB-A508-4ACE9AA9B84B}"/>
                </a:ext>
              </a:extLst>
            </p:cNvPr>
            <p:cNvSpPr/>
            <p:nvPr/>
          </p:nvSpPr>
          <p:spPr>
            <a:xfrm flipV="1">
              <a:off x="4569841" y="1509009"/>
              <a:ext cx="128293" cy="129318"/>
            </a:xfrm>
            <a:prstGeom prst="ellipse">
              <a:avLst/>
            </a:prstGeom>
            <a:solidFill>
              <a:srgbClr val="006C3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4" name="Ellipse 173">
              <a:extLst>
                <a:ext uri="{FF2B5EF4-FFF2-40B4-BE49-F238E27FC236}">
                  <a16:creationId xmlns:a16="http://schemas.microsoft.com/office/drawing/2014/main" id="{E0BE7D8F-E969-4DFB-B4A1-744E08A425C0}"/>
                </a:ext>
              </a:extLst>
            </p:cNvPr>
            <p:cNvSpPr/>
            <p:nvPr/>
          </p:nvSpPr>
          <p:spPr>
            <a:xfrm flipV="1">
              <a:off x="4750040" y="1509009"/>
              <a:ext cx="128293" cy="129318"/>
            </a:xfrm>
            <a:prstGeom prst="ellipse">
              <a:avLst/>
            </a:prstGeom>
            <a:solidFill>
              <a:srgbClr val="006C3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76" name="Verbinder: gewinkelt 175">
              <a:extLst>
                <a:ext uri="{FF2B5EF4-FFF2-40B4-BE49-F238E27FC236}">
                  <a16:creationId xmlns:a16="http://schemas.microsoft.com/office/drawing/2014/main" id="{2D0CFC10-C6D5-4B7A-ACF1-1F9A92FC4866}"/>
                </a:ext>
              </a:extLst>
            </p:cNvPr>
            <p:cNvCxnSpPr>
              <a:stCxn id="69" idx="1"/>
              <a:endCxn id="156" idx="1"/>
            </p:cNvCxnSpPr>
            <p:nvPr/>
          </p:nvCxnSpPr>
          <p:spPr>
            <a:xfrm rot="10800000" flipH="1">
              <a:off x="1721229" y="1571625"/>
              <a:ext cx="2007124" cy="500658"/>
            </a:xfrm>
            <a:prstGeom prst="bentConnector3">
              <a:avLst>
                <a:gd name="adj1" fmla="val -11389"/>
              </a:avLst>
            </a:prstGeom>
            <a:ln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Verbinder: gewinkelt 177">
              <a:extLst>
                <a:ext uri="{FF2B5EF4-FFF2-40B4-BE49-F238E27FC236}">
                  <a16:creationId xmlns:a16="http://schemas.microsoft.com/office/drawing/2014/main" id="{40440073-8ACA-4DE3-88B4-0704AF7D294F}"/>
                </a:ext>
              </a:extLst>
            </p:cNvPr>
            <p:cNvCxnSpPr>
              <a:stCxn id="51" idx="3"/>
              <a:endCxn id="156" idx="3"/>
            </p:cNvCxnSpPr>
            <p:nvPr/>
          </p:nvCxnSpPr>
          <p:spPr>
            <a:xfrm flipH="1" flipV="1">
              <a:off x="4953874" y="1571625"/>
              <a:ext cx="1855620" cy="877492"/>
            </a:xfrm>
            <a:prstGeom prst="bentConnector3">
              <a:avLst>
                <a:gd name="adj1" fmla="val -12319"/>
              </a:avLst>
            </a:prstGeom>
            <a:ln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Gerade Verbindung mit Pfeil 179">
              <a:extLst>
                <a:ext uri="{FF2B5EF4-FFF2-40B4-BE49-F238E27FC236}">
                  <a16:creationId xmlns:a16="http://schemas.microsoft.com/office/drawing/2014/main" id="{2BF9A1C8-516E-4459-8FC9-6FD377ACB44E}"/>
                </a:ext>
              </a:extLst>
            </p:cNvPr>
            <p:cNvCxnSpPr>
              <a:stCxn id="156" idx="0"/>
            </p:cNvCxnSpPr>
            <p:nvPr/>
          </p:nvCxnSpPr>
          <p:spPr>
            <a:xfrm flipH="1" flipV="1">
              <a:off x="4341113" y="1295400"/>
              <a:ext cx="1" cy="1601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1" name="Textfeld 180">
              <a:extLst>
                <a:ext uri="{FF2B5EF4-FFF2-40B4-BE49-F238E27FC236}">
                  <a16:creationId xmlns:a16="http://schemas.microsoft.com/office/drawing/2014/main" id="{C595B185-8847-478D-AE7C-8B2FD3D362FE}"/>
                </a:ext>
              </a:extLst>
            </p:cNvPr>
            <p:cNvSpPr txBox="1"/>
            <p:nvPr/>
          </p:nvSpPr>
          <p:spPr>
            <a:xfrm>
              <a:off x="3715575" y="990004"/>
              <a:ext cx="23082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 err="1"/>
                <a:t>per:city_of_birth</a:t>
              </a:r>
              <a:endParaRPr lang="de-DE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126960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7" name="Gruppieren 766">
            <a:extLst>
              <a:ext uri="{FF2B5EF4-FFF2-40B4-BE49-F238E27FC236}">
                <a16:creationId xmlns:a16="http://schemas.microsoft.com/office/drawing/2014/main" id="{E187A4CD-9BB7-4D86-953E-C997993ACA74}"/>
              </a:ext>
            </a:extLst>
          </p:cNvPr>
          <p:cNvGrpSpPr/>
          <p:nvPr/>
        </p:nvGrpSpPr>
        <p:grpSpPr>
          <a:xfrm>
            <a:off x="1931625" y="581487"/>
            <a:ext cx="7712321" cy="5199684"/>
            <a:chOff x="397793" y="1318906"/>
            <a:chExt cx="7712321" cy="5199684"/>
          </a:xfrm>
        </p:grpSpPr>
        <p:sp>
          <p:nvSpPr>
            <p:cNvPr id="13" name="Geschweifte Klammer links 12">
              <a:extLst>
                <a:ext uri="{FF2B5EF4-FFF2-40B4-BE49-F238E27FC236}">
                  <a16:creationId xmlns:a16="http://schemas.microsoft.com/office/drawing/2014/main" id="{A13450E2-833C-4768-99C7-F730BC42340E}"/>
                </a:ext>
              </a:extLst>
            </p:cNvPr>
            <p:cNvSpPr/>
            <p:nvPr/>
          </p:nvSpPr>
          <p:spPr>
            <a:xfrm>
              <a:off x="705571" y="3301611"/>
              <a:ext cx="167365" cy="1579672"/>
            </a:xfrm>
            <a:prstGeom prst="leftBrace">
              <a:avLst>
                <a:gd name="adj1" fmla="val 71466"/>
                <a:gd name="adj2" fmla="val 50369"/>
              </a:avLst>
            </a:prstGeom>
            <a:ln>
              <a:solidFill>
                <a:srgbClr val="00482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0AB3902A-351F-4BD0-83EA-21392F98604D}"/>
                </a:ext>
              </a:extLst>
            </p:cNvPr>
            <p:cNvSpPr txBox="1"/>
            <p:nvPr/>
          </p:nvSpPr>
          <p:spPr>
            <a:xfrm rot="16200000">
              <a:off x="-380054" y="3969081"/>
              <a:ext cx="1863472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/>
                <a:t>Embedding dimension</a:t>
              </a:r>
              <a:endParaRPr lang="de-DE" sz="1400" dirty="0"/>
            </a:p>
          </p:txBody>
        </p:sp>
        <p:sp>
          <p:nvSpPr>
            <p:cNvPr id="175" name="Rechteck 174">
              <a:extLst>
                <a:ext uri="{FF2B5EF4-FFF2-40B4-BE49-F238E27FC236}">
                  <a16:creationId xmlns:a16="http://schemas.microsoft.com/office/drawing/2014/main" id="{44A00B3D-F63B-4C5B-97D4-C799DD34EAE4}"/>
                </a:ext>
              </a:extLst>
            </p:cNvPr>
            <p:cNvSpPr/>
            <p:nvPr/>
          </p:nvSpPr>
          <p:spPr>
            <a:xfrm>
              <a:off x="2577684" y="3107819"/>
              <a:ext cx="262800" cy="262800"/>
            </a:xfrm>
            <a:prstGeom prst="rect">
              <a:avLst/>
            </a:prstGeom>
            <a:solidFill>
              <a:srgbClr val="00B050">
                <a:alpha val="60000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0</a:t>
              </a:r>
              <a:endParaRPr lang="de-DE" dirty="0"/>
            </a:p>
          </p:txBody>
        </p:sp>
        <p:sp>
          <p:nvSpPr>
            <p:cNvPr id="176" name="Rechteck 175">
              <a:extLst>
                <a:ext uri="{FF2B5EF4-FFF2-40B4-BE49-F238E27FC236}">
                  <a16:creationId xmlns:a16="http://schemas.microsoft.com/office/drawing/2014/main" id="{46A9EB30-AF85-4A13-B072-EA7BF16BA7BE}"/>
                </a:ext>
              </a:extLst>
            </p:cNvPr>
            <p:cNvSpPr/>
            <p:nvPr/>
          </p:nvSpPr>
          <p:spPr>
            <a:xfrm>
              <a:off x="2577684" y="3412336"/>
              <a:ext cx="262800" cy="262800"/>
            </a:xfrm>
            <a:prstGeom prst="rect">
              <a:avLst/>
            </a:prstGeom>
            <a:solidFill>
              <a:srgbClr val="00B050">
                <a:alpha val="60000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1</a:t>
              </a:r>
              <a:endParaRPr lang="de-DE" dirty="0"/>
            </a:p>
          </p:txBody>
        </p:sp>
        <p:sp>
          <p:nvSpPr>
            <p:cNvPr id="183" name="Rechteck 182">
              <a:extLst>
                <a:ext uri="{FF2B5EF4-FFF2-40B4-BE49-F238E27FC236}">
                  <a16:creationId xmlns:a16="http://schemas.microsoft.com/office/drawing/2014/main" id="{1CC2991A-0C07-47BF-A68E-8CA4E2D88525}"/>
                </a:ext>
              </a:extLst>
            </p:cNvPr>
            <p:cNvSpPr/>
            <p:nvPr/>
          </p:nvSpPr>
          <p:spPr>
            <a:xfrm>
              <a:off x="2590148" y="5673487"/>
              <a:ext cx="263405" cy="262800"/>
            </a:xfrm>
            <a:prstGeom prst="rect">
              <a:avLst/>
            </a:prstGeom>
            <a:solidFill>
              <a:srgbClr val="00B050">
                <a:alpha val="60000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e-DE" sz="1100" dirty="0"/>
                <a:t>d-2</a:t>
              </a:r>
              <a:endParaRPr lang="de-DE" dirty="0"/>
            </a:p>
          </p:txBody>
        </p:sp>
        <p:sp>
          <p:nvSpPr>
            <p:cNvPr id="364" name="Textfeld 363">
              <a:extLst>
                <a:ext uri="{FF2B5EF4-FFF2-40B4-BE49-F238E27FC236}">
                  <a16:creationId xmlns:a16="http://schemas.microsoft.com/office/drawing/2014/main" id="{2F049AC9-9090-47D4-966B-27B07FDF8BFF}"/>
                </a:ext>
              </a:extLst>
            </p:cNvPr>
            <p:cNvSpPr txBox="1"/>
            <p:nvPr/>
          </p:nvSpPr>
          <p:spPr>
            <a:xfrm rot="16200000">
              <a:off x="2409293" y="3817646"/>
              <a:ext cx="55936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…..</a:t>
              </a:r>
              <a:endParaRPr lang="de-DE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6" name="Rechteck 365">
                  <a:extLst>
                    <a:ext uri="{FF2B5EF4-FFF2-40B4-BE49-F238E27FC236}">
                      <a16:creationId xmlns:a16="http://schemas.microsoft.com/office/drawing/2014/main" id="{2739793E-6965-4C7E-8A9B-15467DB4A185}"/>
                    </a:ext>
                  </a:extLst>
                </p:cNvPr>
                <p:cNvSpPr/>
                <p:nvPr/>
              </p:nvSpPr>
              <p:spPr>
                <a:xfrm>
                  <a:off x="907435" y="2787738"/>
                  <a:ext cx="6060183" cy="312073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GB" sz="14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[x0]   [x1]    ……..          [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GB" sz="1400" i="1" dirty="0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1400" i="1" dirty="0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400" i="1" dirty="0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</m:oMath>
                  </a14:m>
                  <a:r>
                    <a:rPr lang="en-GB" sz="14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]                                ……..           [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GB" sz="1400" i="1" dirty="0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1400" i="1" dirty="0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400" i="1" dirty="0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</m:oMath>
                  </a14:m>
                  <a:r>
                    <a:rPr lang="en-GB" sz="14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]</a:t>
                  </a:r>
                  <a:endParaRPr lang="de-DE" sz="12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66" name="Rechteck 365">
                  <a:extLst>
                    <a:ext uri="{FF2B5EF4-FFF2-40B4-BE49-F238E27FC236}">
                      <a16:creationId xmlns:a16="http://schemas.microsoft.com/office/drawing/2014/main" id="{2739793E-6965-4C7E-8A9B-15467DB4A18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7435" y="2787738"/>
                  <a:ext cx="6060183" cy="312073"/>
                </a:xfrm>
                <a:prstGeom prst="rect">
                  <a:avLst/>
                </a:prstGeom>
                <a:blipFill>
                  <a:blip r:embed="rId2"/>
                  <a:stretch>
                    <a:fillRect l="-302" b="-19231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68" name="Gruppieren 367">
              <a:extLst>
                <a:ext uri="{FF2B5EF4-FFF2-40B4-BE49-F238E27FC236}">
                  <a16:creationId xmlns:a16="http://schemas.microsoft.com/office/drawing/2014/main" id="{ED029B03-8787-488C-8129-424999E1AF54}"/>
                </a:ext>
              </a:extLst>
            </p:cNvPr>
            <p:cNvGrpSpPr/>
            <p:nvPr/>
          </p:nvGrpSpPr>
          <p:grpSpPr>
            <a:xfrm>
              <a:off x="1065404" y="1318906"/>
              <a:ext cx="4386171" cy="1521509"/>
              <a:chOff x="2448684" y="1978395"/>
              <a:chExt cx="4386171" cy="1521509"/>
            </a:xfrm>
          </p:grpSpPr>
          <p:sp>
            <p:nvSpPr>
              <p:cNvPr id="712" name="Textfeld 711">
                <a:extLst>
                  <a:ext uri="{FF2B5EF4-FFF2-40B4-BE49-F238E27FC236}">
                    <a16:creationId xmlns:a16="http://schemas.microsoft.com/office/drawing/2014/main" id="{D026CDB2-F1D3-4092-A583-E5384E833C91}"/>
                  </a:ext>
                </a:extLst>
              </p:cNvPr>
              <p:cNvSpPr txBox="1"/>
              <p:nvPr/>
            </p:nvSpPr>
            <p:spPr>
              <a:xfrm rot="17866241">
                <a:off x="2517066" y="2761031"/>
                <a:ext cx="104736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b="1" dirty="0"/>
                  <a:t>Branson</a:t>
                </a:r>
                <a:endParaRPr lang="de-DE" dirty="0"/>
              </a:p>
            </p:txBody>
          </p:sp>
          <p:sp>
            <p:nvSpPr>
              <p:cNvPr id="713" name="Textfeld 712">
                <a:extLst>
                  <a:ext uri="{FF2B5EF4-FFF2-40B4-BE49-F238E27FC236}">
                    <a16:creationId xmlns:a16="http://schemas.microsoft.com/office/drawing/2014/main" id="{C4BE2D02-269E-4D14-8252-AD21B2A783AB}"/>
                  </a:ext>
                </a:extLst>
              </p:cNvPr>
              <p:cNvSpPr txBox="1"/>
              <p:nvPr/>
            </p:nvSpPr>
            <p:spPr>
              <a:xfrm rot="18015802">
                <a:off x="2940487" y="2765056"/>
                <a:ext cx="104736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b="1" dirty="0"/>
                  <a:t>offered </a:t>
                </a:r>
                <a:endParaRPr lang="de-DE" dirty="0"/>
              </a:p>
            </p:txBody>
          </p:sp>
          <p:sp>
            <p:nvSpPr>
              <p:cNvPr id="714" name="Textfeld 713">
                <a:extLst>
                  <a:ext uri="{FF2B5EF4-FFF2-40B4-BE49-F238E27FC236}">
                    <a16:creationId xmlns:a16="http://schemas.microsoft.com/office/drawing/2014/main" id="{649FAEDC-1DBD-47D7-BCB2-DA02ADBAFEE6}"/>
                  </a:ext>
                </a:extLst>
              </p:cNvPr>
              <p:cNvSpPr txBox="1"/>
              <p:nvPr/>
            </p:nvSpPr>
            <p:spPr>
              <a:xfrm rot="18015802">
                <a:off x="3363908" y="2765056"/>
                <a:ext cx="104736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b="1" dirty="0"/>
                  <a:t>Necker</a:t>
                </a:r>
                <a:endParaRPr lang="de-DE" dirty="0"/>
              </a:p>
            </p:txBody>
          </p:sp>
          <p:sp>
            <p:nvSpPr>
              <p:cNvPr id="715" name="Textfeld 714">
                <a:extLst>
                  <a:ext uri="{FF2B5EF4-FFF2-40B4-BE49-F238E27FC236}">
                    <a16:creationId xmlns:a16="http://schemas.microsoft.com/office/drawing/2014/main" id="{AAD4E59D-4A56-456D-8E46-AD19727513FE}"/>
                  </a:ext>
                </a:extLst>
              </p:cNvPr>
              <p:cNvSpPr txBox="1"/>
              <p:nvPr/>
            </p:nvSpPr>
            <p:spPr>
              <a:xfrm rot="18015802">
                <a:off x="3788088" y="2835034"/>
                <a:ext cx="88532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b="1" dirty="0"/>
                  <a:t>Island </a:t>
                </a:r>
                <a:endParaRPr lang="de-DE" dirty="0"/>
              </a:p>
            </p:txBody>
          </p:sp>
          <p:sp>
            <p:nvSpPr>
              <p:cNvPr id="716" name="Textfeld 715">
                <a:extLst>
                  <a:ext uri="{FF2B5EF4-FFF2-40B4-BE49-F238E27FC236}">
                    <a16:creationId xmlns:a16="http://schemas.microsoft.com/office/drawing/2014/main" id="{B0851CBD-604E-4AFB-A9BC-613519E5D624}"/>
                  </a:ext>
                </a:extLst>
              </p:cNvPr>
              <p:cNvSpPr txBox="1"/>
              <p:nvPr/>
            </p:nvSpPr>
            <p:spPr>
              <a:xfrm rot="17952369">
                <a:off x="2261500" y="2895751"/>
                <a:ext cx="7437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b="1" dirty="0"/>
                  <a:t>[CLS] </a:t>
                </a:r>
                <a:endParaRPr lang="de-DE" dirty="0"/>
              </a:p>
            </p:txBody>
          </p:sp>
          <p:sp>
            <p:nvSpPr>
              <p:cNvPr id="724" name="Textfeld 723">
                <a:extLst>
                  <a:ext uri="{FF2B5EF4-FFF2-40B4-BE49-F238E27FC236}">
                    <a16:creationId xmlns:a16="http://schemas.microsoft.com/office/drawing/2014/main" id="{35665649-D2D9-4F0A-A84C-81DFEE7A5A89}"/>
                  </a:ext>
                </a:extLst>
              </p:cNvPr>
              <p:cNvSpPr txBox="1"/>
              <p:nvPr/>
            </p:nvSpPr>
            <p:spPr>
              <a:xfrm rot="17922385">
                <a:off x="5889434" y="2554484"/>
                <a:ext cx="152150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b="1" dirty="0"/>
                  <a:t>[SEP] </a:t>
                </a:r>
                <a:endParaRPr lang="de-DE" dirty="0"/>
              </a:p>
            </p:txBody>
          </p:sp>
        </p:grpSp>
        <p:cxnSp>
          <p:nvCxnSpPr>
            <p:cNvPr id="371" name="Gerader Verbinder 370">
              <a:extLst>
                <a:ext uri="{FF2B5EF4-FFF2-40B4-BE49-F238E27FC236}">
                  <a16:creationId xmlns:a16="http://schemas.microsoft.com/office/drawing/2014/main" id="{EFF6F14E-3074-4D6D-9E34-BD0C4228F8B5}"/>
                </a:ext>
              </a:extLst>
            </p:cNvPr>
            <p:cNvCxnSpPr>
              <a:cxnSpLocks/>
            </p:cNvCxnSpPr>
            <p:nvPr/>
          </p:nvCxnSpPr>
          <p:spPr>
            <a:xfrm>
              <a:off x="966427" y="3081726"/>
              <a:ext cx="5841206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Gerader Verbinder 371">
              <a:extLst>
                <a:ext uri="{FF2B5EF4-FFF2-40B4-BE49-F238E27FC236}">
                  <a16:creationId xmlns:a16="http://schemas.microsoft.com/office/drawing/2014/main" id="{C37733F4-172D-4DBE-B816-9DDADC28B910}"/>
                </a:ext>
              </a:extLst>
            </p:cNvPr>
            <p:cNvCxnSpPr>
              <a:cxnSpLocks/>
            </p:cNvCxnSpPr>
            <p:nvPr/>
          </p:nvCxnSpPr>
          <p:spPr>
            <a:xfrm>
              <a:off x="951682" y="3081726"/>
              <a:ext cx="5841206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Gerader Verbinder 372">
              <a:extLst>
                <a:ext uri="{FF2B5EF4-FFF2-40B4-BE49-F238E27FC236}">
                  <a16:creationId xmlns:a16="http://schemas.microsoft.com/office/drawing/2014/main" id="{50B485C8-6AC8-4851-99BC-A1E1DF329090}"/>
                </a:ext>
              </a:extLst>
            </p:cNvPr>
            <p:cNvCxnSpPr>
              <a:cxnSpLocks/>
            </p:cNvCxnSpPr>
            <p:nvPr/>
          </p:nvCxnSpPr>
          <p:spPr>
            <a:xfrm>
              <a:off x="961512" y="3081726"/>
              <a:ext cx="5841206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5" name="Rechteck 724">
              <a:extLst>
                <a:ext uri="{FF2B5EF4-FFF2-40B4-BE49-F238E27FC236}">
                  <a16:creationId xmlns:a16="http://schemas.microsoft.com/office/drawing/2014/main" id="{439444A9-1FFD-4E92-8FA9-CDD446B2D0CB}"/>
                </a:ext>
              </a:extLst>
            </p:cNvPr>
            <p:cNvSpPr/>
            <p:nvPr/>
          </p:nvSpPr>
          <p:spPr>
            <a:xfrm>
              <a:off x="2590148" y="5985076"/>
              <a:ext cx="263405" cy="262800"/>
            </a:xfrm>
            <a:prstGeom prst="rect">
              <a:avLst/>
            </a:prstGeom>
            <a:solidFill>
              <a:srgbClr val="00B050">
                <a:alpha val="60000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e-DE" sz="1100" dirty="0"/>
                <a:t>d-1</a:t>
              </a:r>
              <a:endParaRPr lang="de-DE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6" name="Textfeld 725">
                  <a:extLst>
                    <a:ext uri="{FF2B5EF4-FFF2-40B4-BE49-F238E27FC236}">
                      <a16:creationId xmlns:a16="http://schemas.microsoft.com/office/drawing/2014/main" id="{97082664-D099-4864-8BBD-B76455850952}"/>
                    </a:ext>
                  </a:extLst>
                </p:cNvPr>
                <p:cNvSpPr txBox="1"/>
                <p:nvPr/>
              </p:nvSpPr>
              <p:spPr>
                <a:xfrm>
                  <a:off x="2645750" y="3097795"/>
                  <a:ext cx="1707503" cy="52322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de-DE" sz="1400" i="1" dirty="0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de-DE" sz="1400" i="0" dirty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d>
                              <m:dPr>
                                <m:ctrlPr>
                                  <a:rPr lang="de-DE" sz="14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sz="1400" i="1" dirty="0" err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400" i="1" dirty="0" err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sSub>
                                  <m:sSubPr>
                                    <m:ctrlPr>
                                      <a:rPr lang="de-DE" sz="1400" i="1" dirty="0" err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400" i="1" dirty="0" err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de-DE" sz="1400" b="0" i="1" dirty="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oMath>
                    </m:oMathPara>
                  </a14:m>
                  <a:endParaRPr lang="de-DE" sz="1400" dirty="0"/>
                </a:p>
                <a:p>
                  <a:endParaRPr lang="de-DE" sz="1400" dirty="0"/>
                </a:p>
              </p:txBody>
            </p:sp>
          </mc:Choice>
          <mc:Fallback xmlns="">
            <p:sp>
              <p:nvSpPr>
                <p:cNvPr id="726" name="Textfeld 725">
                  <a:extLst>
                    <a:ext uri="{FF2B5EF4-FFF2-40B4-BE49-F238E27FC236}">
                      <a16:creationId xmlns:a16="http://schemas.microsoft.com/office/drawing/2014/main" id="{97082664-D099-4864-8BBD-B764558509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45750" y="3097795"/>
                  <a:ext cx="1707503" cy="52322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8" name="Textfeld 727">
                  <a:extLst>
                    <a:ext uri="{FF2B5EF4-FFF2-40B4-BE49-F238E27FC236}">
                      <a16:creationId xmlns:a16="http://schemas.microsoft.com/office/drawing/2014/main" id="{D75EC3C0-D899-4AA2-A321-8FD9D6568A09}"/>
                    </a:ext>
                  </a:extLst>
                </p:cNvPr>
                <p:cNvSpPr txBox="1"/>
                <p:nvPr/>
              </p:nvSpPr>
              <p:spPr>
                <a:xfrm>
                  <a:off x="2799744" y="3367413"/>
                  <a:ext cx="1407200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de-DE" sz="1400" i="1" dirty="0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de-DE" sz="1400" i="0" dirty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d>
                              <m:dPr>
                                <m:ctrlPr>
                                  <a:rPr lang="de-DE" sz="14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sz="1400" i="1" dirty="0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400" i="1" dirty="0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sSub>
                                  <m:sSubPr>
                                    <m:ctrlPr>
                                      <a:rPr lang="de-DE" sz="14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400" i="1" dirty="0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de-DE" sz="1400" i="1" dirty="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oMath>
                    </m:oMathPara>
                  </a14:m>
                  <a:endParaRPr lang="de-DE" sz="1400" dirty="0"/>
                </a:p>
              </p:txBody>
            </p:sp>
          </mc:Choice>
          <mc:Fallback xmlns="">
            <p:sp>
              <p:nvSpPr>
                <p:cNvPr id="728" name="Textfeld 727">
                  <a:extLst>
                    <a:ext uri="{FF2B5EF4-FFF2-40B4-BE49-F238E27FC236}">
                      <a16:creationId xmlns:a16="http://schemas.microsoft.com/office/drawing/2014/main" id="{D75EC3C0-D899-4AA2-A321-8FD9D6568A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99744" y="3367413"/>
                  <a:ext cx="1407200" cy="30777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9" name="Textfeld 728">
                  <a:extLst>
                    <a:ext uri="{FF2B5EF4-FFF2-40B4-BE49-F238E27FC236}">
                      <a16:creationId xmlns:a16="http://schemas.microsoft.com/office/drawing/2014/main" id="{F11194AB-FFD9-4630-8105-A5CB5DDDB9EC}"/>
                    </a:ext>
                  </a:extLst>
                </p:cNvPr>
                <p:cNvSpPr txBox="1"/>
                <p:nvPr/>
              </p:nvSpPr>
              <p:spPr>
                <a:xfrm>
                  <a:off x="2688997" y="5657332"/>
                  <a:ext cx="1707503" cy="5579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de-DE" sz="1400" i="1" dirty="0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de-DE" sz="1400" i="0" dirty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d>
                              <m:dPr>
                                <m:ctrlPr>
                                  <a:rPr lang="de-DE" sz="14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sz="1400" i="1" dirty="0" err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400" i="1" dirty="0" err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sSub>
                                  <m:sSubPr>
                                    <m:ctrlPr>
                                      <a:rPr lang="de-DE" sz="1400" i="1" dirty="0" err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400" i="1" dirty="0" err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de-DE" sz="1400" b="0" i="1" dirty="0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de-DE" sz="1400" b="0" i="1" dirty="0" smtClean="0">
                                        <a:latin typeface="Cambria Math" panose="02040503050406030204" pitchFamily="18" charset="0"/>
                                      </a:rPr>
                                      <m:t>/2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oMath>
                    </m:oMathPara>
                  </a14:m>
                  <a:endParaRPr lang="de-DE" sz="1400" dirty="0"/>
                </a:p>
                <a:p>
                  <a:endParaRPr lang="de-DE" sz="1400" dirty="0"/>
                </a:p>
              </p:txBody>
            </p:sp>
          </mc:Choice>
          <mc:Fallback xmlns="">
            <p:sp>
              <p:nvSpPr>
                <p:cNvPr id="729" name="Textfeld 728">
                  <a:extLst>
                    <a:ext uri="{FF2B5EF4-FFF2-40B4-BE49-F238E27FC236}">
                      <a16:creationId xmlns:a16="http://schemas.microsoft.com/office/drawing/2014/main" id="{F11194AB-FFD9-4630-8105-A5CB5DDDB9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88997" y="5657332"/>
                  <a:ext cx="1707503" cy="55791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0" name="Textfeld 729">
                  <a:extLst>
                    <a:ext uri="{FF2B5EF4-FFF2-40B4-BE49-F238E27FC236}">
                      <a16:creationId xmlns:a16="http://schemas.microsoft.com/office/drawing/2014/main" id="{D81DFED9-EED4-4069-B3E9-5BF3F4D6E496}"/>
                    </a:ext>
                  </a:extLst>
                </p:cNvPr>
                <p:cNvSpPr txBox="1"/>
                <p:nvPr/>
              </p:nvSpPr>
              <p:spPr>
                <a:xfrm>
                  <a:off x="2688996" y="5960680"/>
                  <a:ext cx="1707503" cy="5579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de-DE" sz="1400" i="1" dirty="0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de-DE" sz="1400" b="0" i="0" dirty="0" smtClean="0">
                                <a:latin typeface="Cambria Math" panose="02040503050406030204" pitchFamily="18" charset="0"/>
                              </a:rPr>
                              <m:t>c</m:t>
                            </m:r>
                            <m:r>
                              <a:rPr lang="de-DE" sz="1400" b="0" i="1" dirty="0" smtClean="0">
                                <a:latin typeface="Cambria Math" panose="02040503050406030204" pitchFamily="18" charset="0"/>
                              </a:rPr>
                              <m:t>𝑜𝑠</m:t>
                            </m:r>
                          </m:fName>
                          <m:e>
                            <m:d>
                              <m:dPr>
                                <m:ctrlPr>
                                  <a:rPr lang="de-DE" sz="14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sz="1400" i="1" dirty="0" err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400" i="1" dirty="0" err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sSub>
                                  <m:sSubPr>
                                    <m:ctrlPr>
                                      <a:rPr lang="de-DE" sz="1400" i="1" dirty="0" err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400" i="1" dirty="0" err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de-DE" sz="1400" b="0" i="1" dirty="0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de-DE" sz="1400" b="0" i="1" dirty="0" smtClean="0">
                                        <a:latin typeface="Cambria Math" panose="02040503050406030204" pitchFamily="18" charset="0"/>
                                      </a:rPr>
                                      <m:t>/2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oMath>
                    </m:oMathPara>
                  </a14:m>
                  <a:endParaRPr lang="de-DE" sz="1400" dirty="0"/>
                </a:p>
                <a:p>
                  <a:endParaRPr lang="de-DE" sz="1400" dirty="0"/>
                </a:p>
              </p:txBody>
            </p:sp>
          </mc:Choice>
          <mc:Fallback xmlns="">
            <p:sp>
              <p:nvSpPr>
                <p:cNvPr id="730" name="Textfeld 729">
                  <a:extLst>
                    <a:ext uri="{FF2B5EF4-FFF2-40B4-BE49-F238E27FC236}">
                      <a16:creationId xmlns:a16="http://schemas.microsoft.com/office/drawing/2014/main" id="{D81DFED9-EED4-4069-B3E9-5BF3F4D6E4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88996" y="5960680"/>
                  <a:ext cx="1707503" cy="55791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35" name="Gruppieren 734">
              <a:extLst>
                <a:ext uri="{FF2B5EF4-FFF2-40B4-BE49-F238E27FC236}">
                  <a16:creationId xmlns:a16="http://schemas.microsoft.com/office/drawing/2014/main" id="{90447B85-E8F0-42DD-B3DC-C028BC759333}"/>
                </a:ext>
              </a:extLst>
            </p:cNvPr>
            <p:cNvGrpSpPr/>
            <p:nvPr/>
          </p:nvGrpSpPr>
          <p:grpSpPr>
            <a:xfrm>
              <a:off x="915019" y="3135417"/>
              <a:ext cx="369332" cy="2996611"/>
              <a:chOff x="915019" y="3135417"/>
              <a:chExt cx="369332" cy="2996611"/>
            </a:xfrm>
          </p:grpSpPr>
          <p:sp>
            <p:nvSpPr>
              <p:cNvPr id="536" name="Rechteck 535">
                <a:extLst>
                  <a:ext uri="{FF2B5EF4-FFF2-40B4-BE49-F238E27FC236}">
                    <a16:creationId xmlns:a16="http://schemas.microsoft.com/office/drawing/2014/main" id="{D1F51B0E-E2F9-40C0-A48A-745536F419D8}"/>
                  </a:ext>
                </a:extLst>
              </p:cNvPr>
              <p:cNvSpPr/>
              <p:nvPr/>
            </p:nvSpPr>
            <p:spPr>
              <a:xfrm>
                <a:off x="1047086" y="3135417"/>
                <a:ext cx="182910" cy="182910"/>
              </a:xfrm>
              <a:prstGeom prst="rect">
                <a:avLst/>
              </a:prstGeom>
              <a:solidFill>
                <a:srgbClr val="00B050">
                  <a:alpha val="15000"/>
                </a:srgb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37" name="Rechteck 536">
                <a:extLst>
                  <a:ext uri="{FF2B5EF4-FFF2-40B4-BE49-F238E27FC236}">
                    <a16:creationId xmlns:a16="http://schemas.microsoft.com/office/drawing/2014/main" id="{A2F1E297-3762-4D56-B9FB-C269B2172F31}"/>
                  </a:ext>
                </a:extLst>
              </p:cNvPr>
              <p:cNvSpPr/>
              <p:nvPr/>
            </p:nvSpPr>
            <p:spPr>
              <a:xfrm>
                <a:off x="1047086" y="3331155"/>
                <a:ext cx="182910" cy="182910"/>
              </a:xfrm>
              <a:prstGeom prst="rect">
                <a:avLst/>
              </a:prstGeom>
              <a:solidFill>
                <a:srgbClr val="00B050">
                  <a:alpha val="15000"/>
                </a:srgb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38" name="Rechteck 537">
                <a:extLst>
                  <a:ext uri="{FF2B5EF4-FFF2-40B4-BE49-F238E27FC236}">
                    <a16:creationId xmlns:a16="http://schemas.microsoft.com/office/drawing/2014/main" id="{C0D85D31-91E4-4D97-9934-EC3CBD2676CF}"/>
                  </a:ext>
                </a:extLst>
              </p:cNvPr>
              <p:cNvSpPr/>
              <p:nvPr/>
            </p:nvSpPr>
            <p:spPr>
              <a:xfrm>
                <a:off x="1047086" y="3526893"/>
                <a:ext cx="182910" cy="182910"/>
              </a:xfrm>
              <a:prstGeom prst="rect">
                <a:avLst/>
              </a:prstGeom>
              <a:solidFill>
                <a:srgbClr val="00B050">
                  <a:alpha val="15000"/>
                </a:srgb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39" name="Rechteck 538">
                <a:extLst>
                  <a:ext uri="{FF2B5EF4-FFF2-40B4-BE49-F238E27FC236}">
                    <a16:creationId xmlns:a16="http://schemas.microsoft.com/office/drawing/2014/main" id="{175C6019-A22A-41B0-A0C1-62D97BD4FFF6}"/>
                  </a:ext>
                </a:extLst>
              </p:cNvPr>
              <p:cNvSpPr/>
              <p:nvPr/>
            </p:nvSpPr>
            <p:spPr>
              <a:xfrm>
                <a:off x="1047086" y="3722631"/>
                <a:ext cx="182910" cy="182910"/>
              </a:xfrm>
              <a:prstGeom prst="rect">
                <a:avLst/>
              </a:prstGeom>
              <a:solidFill>
                <a:srgbClr val="00B050">
                  <a:alpha val="15000"/>
                </a:srgb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40" name="Rechteck 539">
                <a:extLst>
                  <a:ext uri="{FF2B5EF4-FFF2-40B4-BE49-F238E27FC236}">
                    <a16:creationId xmlns:a16="http://schemas.microsoft.com/office/drawing/2014/main" id="{DE00DB41-C529-4644-9A04-261250D0CD13}"/>
                  </a:ext>
                </a:extLst>
              </p:cNvPr>
              <p:cNvSpPr/>
              <p:nvPr/>
            </p:nvSpPr>
            <p:spPr>
              <a:xfrm>
                <a:off x="1047086" y="3908537"/>
                <a:ext cx="182910" cy="182910"/>
              </a:xfrm>
              <a:prstGeom prst="rect">
                <a:avLst/>
              </a:prstGeom>
              <a:solidFill>
                <a:srgbClr val="00B050">
                  <a:alpha val="15000"/>
                </a:srgb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41" name="Rechteck 540">
                <a:extLst>
                  <a:ext uri="{FF2B5EF4-FFF2-40B4-BE49-F238E27FC236}">
                    <a16:creationId xmlns:a16="http://schemas.microsoft.com/office/drawing/2014/main" id="{13D60D07-3C3A-4F36-830C-C6541FCB9648}"/>
                  </a:ext>
                </a:extLst>
              </p:cNvPr>
              <p:cNvSpPr/>
              <p:nvPr/>
            </p:nvSpPr>
            <p:spPr>
              <a:xfrm>
                <a:off x="1047086" y="4094443"/>
                <a:ext cx="182910" cy="182910"/>
              </a:xfrm>
              <a:prstGeom prst="rect">
                <a:avLst/>
              </a:prstGeom>
              <a:solidFill>
                <a:srgbClr val="00B050">
                  <a:alpha val="15000"/>
                </a:srgb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42" name="Rechteck 541">
                <a:extLst>
                  <a:ext uri="{FF2B5EF4-FFF2-40B4-BE49-F238E27FC236}">
                    <a16:creationId xmlns:a16="http://schemas.microsoft.com/office/drawing/2014/main" id="{88123FB5-8AC9-4931-8310-5C43B0A04F7E}"/>
                  </a:ext>
                </a:extLst>
              </p:cNvPr>
              <p:cNvSpPr/>
              <p:nvPr/>
            </p:nvSpPr>
            <p:spPr>
              <a:xfrm>
                <a:off x="1047086" y="4280349"/>
                <a:ext cx="182910" cy="182910"/>
              </a:xfrm>
              <a:prstGeom prst="rect">
                <a:avLst/>
              </a:prstGeom>
              <a:solidFill>
                <a:srgbClr val="00B050">
                  <a:alpha val="15000"/>
                </a:srgb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43" name="Rechteck 542">
                <a:extLst>
                  <a:ext uri="{FF2B5EF4-FFF2-40B4-BE49-F238E27FC236}">
                    <a16:creationId xmlns:a16="http://schemas.microsoft.com/office/drawing/2014/main" id="{96A35617-71F6-4108-9F9D-58F909B16EFD}"/>
                  </a:ext>
                </a:extLst>
              </p:cNvPr>
              <p:cNvSpPr/>
              <p:nvPr/>
            </p:nvSpPr>
            <p:spPr>
              <a:xfrm>
                <a:off x="1047086" y="4476087"/>
                <a:ext cx="182910" cy="182910"/>
              </a:xfrm>
              <a:prstGeom prst="rect">
                <a:avLst/>
              </a:prstGeom>
              <a:solidFill>
                <a:srgbClr val="00B050">
                  <a:alpha val="15000"/>
                </a:srgb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44" name="Rechteck 543">
                <a:extLst>
                  <a:ext uri="{FF2B5EF4-FFF2-40B4-BE49-F238E27FC236}">
                    <a16:creationId xmlns:a16="http://schemas.microsoft.com/office/drawing/2014/main" id="{24A552CA-DB41-4CEB-B844-C2785B46CCFE}"/>
                  </a:ext>
                </a:extLst>
              </p:cNvPr>
              <p:cNvSpPr/>
              <p:nvPr/>
            </p:nvSpPr>
            <p:spPr>
              <a:xfrm>
                <a:off x="1047086" y="5753377"/>
                <a:ext cx="182910" cy="182910"/>
              </a:xfrm>
              <a:prstGeom prst="rect">
                <a:avLst/>
              </a:prstGeom>
              <a:solidFill>
                <a:srgbClr val="00B050">
                  <a:alpha val="15000"/>
                </a:srgb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45" name="Rechteck 544">
                <a:extLst>
                  <a:ext uri="{FF2B5EF4-FFF2-40B4-BE49-F238E27FC236}">
                    <a16:creationId xmlns:a16="http://schemas.microsoft.com/office/drawing/2014/main" id="{98D1E616-7739-4B3C-8B07-BA1AC86A60C6}"/>
                  </a:ext>
                </a:extLst>
              </p:cNvPr>
              <p:cNvSpPr/>
              <p:nvPr/>
            </p:nvSpPr>
            <p:spPr>
              <a:xfrm>
                <a:off x="1047086" y="5949118"/>
                <a:ext cx="182910" cy="182910"/>
              </a:xfrm>
              <a:prstGeom prst="rect">
                <a:avLst/>
              </a:prstGeom>
              <a:solidFill>
                <a:srgbClr val="00B050">
                  <a:alpha val="15000"/>
                </a:srgb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40" name="Textfeld 739">
                <a:extLst>
                  <a:ext uri="{FF2B5EF4-FFF2-40B4-BE49-F238E27FC236}">
                    <a16:creationId xmlns:a16="http://schemas.microsoft.com/office/drawing/2014/main" id="{E3B825EE-8585-49EF-B263-973AF09E4A85}"/>
                  </a:ext>
                </a:extLst>
              </p:cNvPr>
              <p:cNvSpPr txBox="1"/>
              <p:nvPr/>
            </p:nvSpPr>
            <p:spPr>
              <a:xfrm rot="16200000">
                <a:off x="820004" y="4940238"/>
                <a:ext cx="55936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…..</a:t>
                </a:r>
                <a:endParaRPr lang="de-DE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742" name="Gruppieren 741">
              <a:extLst>
                <a:ext uri="{FF2B5EF4-FFF2-40B4-BE49-F238E27FC236}">
                  <a16:creationId xmlns:a16="http://schemas.microsoft.com/office/drawing/2014/main" id="{D8681449-69AE-4E39-AB17-FFE0E0975B6A}"/>
                </a:ext>
              </a:extLst>
            </p:cNvPr>
            <p:cNvGrpSpPr/>
            <p:nvPr/>
          </p:nvGrpSpPr>
          <p:grpSpPr>
            <a:xfrm>
              <a:off x="1303443" y="3135417"/>
              <a:ext cx="369332" cy="2996611"/>
              <a:chOff x="915019" y="3135417"/>
              <a:chExt cx="369332" cy="2996611"/>
            </a:xfrm>
          </p:grpSpPr>
          <p:sp>
            <p:nvSpPr>
              <p:cNvPr id="743" name="Rechteck 742">
                <a:extLst>
                  <a:ext uri="{FF2B5EF4-FFF2-40B4-BE49-F238E27FC236}">
                    <a16:creationId xmlns:a16="http://schemas.microsoft.com/office/drawing/2014/main" id="{0C135F48-657C-4552-A6ED-B322B61F6E45}"/>
                  </a:ext>
                </a:extLst>
              </p:cNvPr>
              <p:cNvSpPr/>
              <p:nvPr/>
            </p:nvSpPr>
            <p:spPr>
              <a:xfrm>
                <a:off x="1047086" y="3135417"/>
                <a:ext cx="182910" cy="182910"/>
              </a:xfrm>
              <a:prstGeom prst="rect">
                <a:avLst/>
              </a:prstGeom>
              <a:solidFill>
                <a:srgbClr val="00B050">
                  <a:alpha val="15000"/>
                </a:srgb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44" name="Rechteck 743">
                <a:extLst>
                  <a:ext uri="{FF2B5EF4-FFF2-40B4-BE49-F238E27FC236}">
                    <a16:creationId xmlns:a16="http://schemas.microsoft.com/office/drawing/2014/main" id="{AE8A60D0-4E6F-44A4-BE27-EBA422919725}"/>
                  </a:ext>
                </a:extLst>
              </p:cNvPr>
              <p:cNvSpPr/>
              <p:nvPr/>
            </p:nvSpPr>
            <p:spPr>
              <a:xfrm>
                <a:off x="1047086" y="3331155"/>
                <a:ext cx="182910" cy="182910"/>
              </a:xfrm>
              <a:prstGeom prst="rect">
                <a:avLst/>
              </a:prstGeom>
              <a:solidFill>
                <a:srgbClr val="00B050">
                  <a:alpha val="15000"/>
                </a:srgb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45" name="Rechteck 744">
                <a:extLst>
                  <a:ext uri="{FF2B5EF4-FFF2-40B4-BE49-F238E27FC236}">
                    <a16:creationId xmlns:a16="http://schemas.microsoft.com/office/drawing/2014/main" id="{90E2057E-70C2-4C4F-9624-867DB40B6B22}"/>
                  </a:ext>
                </a:extLst>
              </p:cNvPr>
              <p:cNvSpPr/>
              <p:nvPr/>
            </p:nvSpPr>
            <p:spPr>
              <a:xfrm>
                <a:off x="1047086" y="3526893"/>
                <a:ext cx="182910" cy="182910"/>
              </a:xfrm>
              <a:prstGeom prst="rect">
                <a:avLst/>
              </a:prstGeom>
              <a:solidFill>
                <a:srgbClr val="00B050">
                  <a:alpha val="15000"/>
                </a:srgb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46" name="Rechteck 745">
                <a:extLst>
                  <a:ext uri="{FF2B5EF4-FFF2-40B4-BE49-F238E27FC236}">
                    <a16:creationId xmlns:a16="http://schemas.microsoft.com/office/drawing/2014/main" id="{1BF23ED1-F49C-4A14-8F78-7EDCA56AF20D}"/>
                  </a:ext>
                </a:extLst>
              </p:cNvPr>
              <p:cNvSpPr/>
              <p:nvPr/>
            </p:nvSpPr>
            <p:spPr>
              <a:xfrm>
                <a:off x="1047086" y="3722631"/>
                <a:ext cx="182910" cy="182910"/>
              </a:xfrm>
              <a:prstGeom prst="rect">
                <a:avLst/>
              </a:prstGeom>
              <a:solidFill>
                <a:srgbClr val="00B050">
                  <a:alpha val="15000"/>
                </a:srgb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47" name="Rechteck 746">
                <a:extLst>
                  <a:ext uri="{FF2B5EF4-FFF2-40B4-BE49-F238E27FC236}">
                    <a16:creationId xmlns:a16="http://schemas.microsoft.com/office/drawing/2014/main" id="{6456D2D7-CF4A-4DD8-8E71-9AD917DEAC58}"/>
                  </a:ext>
                </a:extLst>
              </p:cNvPr>
              <p:cNvSpPr/>
              <p:nvPr/>
            </p:nvSpPr>
            <p:spPr>
              <a:xfrm>
                <a:off x="1047086" y="3908537"/>
                <a:ext cx="182910" cy="182910"/>
              </a:xfrm>
              <a:prstGeom prst="rect">
                <a:avLst/>
              </a:prstGeom>
              <a:solidFill>
                <a:srgbClr val="00B050">
                  <a:alpha val="15000"/>
                </a:srgb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48" name="Rechteck 747">
                <a:extLst>
                  <a:ext uri="{FF2B5EF4-FFF2-40B4-BE49-F238E27FC236}">
                    <a16:creationId xmlns:a16="http://schemas.microsoft.com/office/drawing/2014/main" id="{E1C2C8FC-90E1-4140-B827-677CE5C06C28}"/>
                  </a:ext>
                </a:extLst>
              </p:cNvPr>
              <p:cNvSpPr/>
              <p:nvPr/>
            </p:nvSpPr>
            <p:spPr>
              <a:xfrm>
                <a:off x="1047086" y="4094443"/>
                <a:ext cx="182910" cy="182910"/>
              </a:xfrm>
              <a:prstGeom prst="rect">
                <a:avLst/>
              </a:prstGeom>
              <a:solidFill>
                <a:srgbClr val="00B050">
                  <a:alpha val="15000"/>
                </a:srgb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49" name="Rechteck 748">
                <a:extLst>
                  <a:ext uri="{FF2B5EF4-FFF2-40B4-BE49-F238E27FC236}">
                    <a16:creationId xmlns:a16="http://schemas.microsoft.com/office/drawing/2014/main" id="{CF08E2EE-8ADC-42B5-B0BB-E8F5437E8E4B}"/>
                  </a:ext>
                </a:extLst>
              </p:cNvPr>
              <p:cNvSpPr/>
              <p:nvPr/>
            </p:nvSpPr>
            <p:spPr>
              <a:xfrm>
                <a:off x="1047086" y="4280349"/>
                <a:ext cx="182910" cy="182910"/>
              </a:xfrm>
              <a:prstGeom prst="rect">
                <a:avLst/>
              </a:prstGeom>
              <a:solidFill>
                <a:srgbClr val="00B050">
                  <a:alpha val="15000"/>
                </a:srgb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50" name="Rechteck 749">
                <a:extLst>
                  <a:ext uri="{FF2B5EF4-FFF2-40B4-BE49-F238E27FC236}">
                    <a16:creationId xmlns:a16="http://schemas.microsoft.com/office/drawing/2014/main" id="{FDF3D37B-BEC1-4C36-B2E2-6C6620325170}"/>
                  </a:ext>
                </a:extLst>
              </p:cNvPr>
              <p:cNvSpPr/>
              <p:nvPr/>
            </p:nvSpPr>
            <p:spPr>
              <a:xfrm>
                <a:off x="1047086" y="4476087"/>
                <a:ext cx="182910" cy="182910"/>
              </a:xfrm>
              <a:prstGeom prst="rect">
                <a:avLst/>
              </a:prstGeom>
              <a:solidFill>
                <a:srgbClr val="00B050">
                  <a:alpha val="15000"/>
                </a:srgb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51" name="Rechteck 750">
                <a:extLst>
                  <a:ext uri="{FF2B5EF4-FFF2-40B4-BE49-F238E27FC236}">
                    <a16:creationId xmlns:a16="http://schemas.microsoft.com/office/drawing/2014/main" id="{FF826101-827F-4694-A7E4-8FEB14943BDA}"/>
                  </a:ext>
                </a:extLst>
              </p:cNvPr>
              <p:cNvSpPr/>
              <p:nvPr/>
            </p:nvSpPr>
            <p:spPr>
              <a:xfrm>
                <a:off x="1047086" y="5753377"/>
                <a:ext cx="182910" cy="182910"/>
              </a:xfrm>
              <a:prstGeom prst="rect">
                <a:avLst/>
              </a:prstGeom>
              <a:solidFill>
                <a:srgbClr val="00B050">
                  <a:alpha val="15000"/>
                </a:srgb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52" name="Rechteck 751">
                <a:extLst>
                  <a:ext uri="{FF2B5EF4-FFF2-40B4-BE49-F238E27FC236}">
                    <a16:creationId xmlns:a16="http://schemas.microsoft.com/office/drawing/2014/main" id="{B51A0B73-8395-4538-A704-BA45A649AC51}"/>
                  </a:ext>
                </a:extLst>
              </p:cNvPr>
              <p:cNvSpPr/>
              <p:nvPr/>
            </p:nvSpPr>
            <p:spPr>
              <a:xfrm>
                <a:off x="1047086" y="5949118"/>
                <a:ext cx="182910" cy="182910"/>
              </a:xfrm>
              <a:prstGeom prst="rect">
                <a:avLst/>
              </a:prstGeom>
              <a:solidFill>
                <a:srgbClr val="00B050">
                  <a:alpha val="15000"/>
                </a:srgb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53" name="Textfeld 752">
                <a:extLst>
                  <a:ext uri="{FF2B5EF4-FFF2-40B4-BE49-F238E27FC236}">
                    <a16:creationId xmlns:a16="http://schemas.microsoft.com/office/drawing/2014/main" id="{D39240AE-9EA4-44A4-81FA-3370E354E0D3}"/>
                  </a:ext>
                </a:extLst>
              </p:cNvPr>
              <p:cNvSpPr txBox="1"/>
              <p:nvPr/>
            </p:nvSpPr>
            <p:spPr>
              <a:xfrm rot="16200000">
                <a:off x="820004" y="4940238"/>
                <a:ext cx="55936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…..</a:t>
                </a:r>
                <a:endParaRPr lang="de-DE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754" name="Gruppieren 753">
              <a:extLst>
                <a:ext uri="{FF2B5EF4-FFF2-40B4-BE49-F238E27FC236}">
                  <a16:creationId xmlns:a16="http://schemas.microsoft.com/office/drawing/2014/main" id="{EC31F471-7F67-4C56-806A-84CCF3D7EC4E}"/>
                </a:ext>
              </a:extLst>
            </p:cNvPr>
            <p:cNvGrpSpPr/>
            <p:nvPr/>
          </p:nvGrpSpPr>
          <p:grpSpPr>
            <a:xfrm>
              <a:off x="4776959" y="3119865"/>
              <a:ext cx="369332" cy="2996611"/>
              <a:chOff x="915019" y="3135417"/>
              <a:chExt cx="369332" cy="2996611"/>
            </a:xfrm>
          </p:grpSpPr>
          <p:sp>
            <p:nvSpPr>
              <p:cNvPr id="755" name="Rechteck 754">
                <a:extLst>
                  <a:ext uri="{FF2B5EF4-FFF2-40B4-BE49-F238E27FC236}">
                    <a16:creationId xmlns:a16="http://schemas.microsoft.com/office/drawing/2014/main" id="{0D5DA10D-BA98-443B-8F6E-DA2DD53D28B7}"/>
                  </a:ext>
                </a:extLst>
              </p:cNvPr>
              <p:cNvSpPr/>
              <p:nvPr/>
            </p:nvSpPr>
            <p:spPr>
              <a:xfrm>
                <a:off x="1047086" y="3135417"/>
                <a:ext cx="182910" cy="182910"/>
              </a:xfrm>
              <a:prstGeom prst="rect">
                <a:avLst/>
              </a:prstGeom>
              <a:solidFill>
                <a:srgbClr val="00B050">
                  <a:alpha val="15000"/>
                </a:srgb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56" name="Rechteck 755">
                <a:extLst>
                  <a:ext uri="{FF2B5EF4-FFF2-40B4-BE49-F238E27FC236}">
                    <a16:creationId xmlns:a16="http://schemas.microsoft.com/office/drawing/2014/main" id="{4C65B010-4926-43DA-A827-F90E74619D49}"/>
                  </a:ext>
                </a:extLst>
              </p:cNvPr>
              <p:cNvSpPr/>
              <p:nvPr/>
            </p:nvSpPr>
            <p:spPr>
              <a:xfrm>
                <a:off x="1047086" y="3331155"/>
                <a:ext cx="182910" cy="182910"/>
              </a:xfrm>
              <a:prstGeom prst="rect">
                <a:avLst/>
              </a:prstGeom>
              <a:solidFill>
                <a:srgbClr val="00B050">
                  <a:alpha val="15000"/>
                </a:srgb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57" name="Rechteck 756">
                <a:extLst>
                  <a:ext uri="{FF2B5EF4-FFF2-40B4-BE49-F238E27FC236}">
                    <a16:creationId xmlns:a16="http://schemas.microsoft.com/office/drawing/2014/main" id="{A4290F99-7A9F-4790-8AD3-729F81A21335}"/>
                  </a:ext>
                </a:extLst>
              </p:cNvPr>
              <p:cNvSpPr/>
              <p:nvPr/>
            </p:nvSpPr>
            <p:spPr>
              <a:xfrm>
                <a:off x="1047086" y="3526893"/>
                <a:ext cx="182910" cy="182910"/>
              </a:xfrm>
              <a:prstGeom prst="rect">
                <a:avLst/>
              </a:prstGeom>
              <a:solidFill>
                <a:srgbClr val="00B050">
                  <a:alpha val="15000"/>
                </a:srgb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58" name="Rechteck 757">
                <a:extLst>
                  <a:ext uri="{FF2B5EF4-FFF2-40B4-BE49-F238E27FC236}">
                    <a16:creationId xmlns:a16="http://schemas.microsoft.com/office/drawing/2014/main" id="{B9FBC8A0-41BD-4E79-A61A-60363BEF8022}"/>
                  </a:ext>
                </a:extLst>
              </p:cNvPr>
              <p:cNvSpPr/>
              <p:nvPr/>
            </p:nvSpPr>
            <p:spPr>
              <a:xfrm>
                <a:off x="1047086" y="3722631"/>
                <a:ext cx="182910" cy="182910"/>
              </a:xfrm>
              <a:prstGeom prst="rect">
                <a:avLst/>
              </a:prstGeom>
              <a:solidFill>
                <a:srgbClr val="00B050">
                  <a:alpha val="15000"/>
                </a:srgb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59" name="Rechteck 758">
                <a:extLst>
                  <a:ext uri="{FF2B5EF4-FFF2-40B4-BE49-F238E27FC236}">
                    <a16:creationId xmlns:a16="http://schemas.microsoft.com/office/drawing/2014/main" id="{BACAED01-F766-4BFD-B194-55DBD3275A37}"/>
                  </a:ext>
                </a:extLst>
              </p:cNvPr>
              <p:cNvSpPr/>
              <p:nvPr/>
            </p:nvSpPr>
            <p:spPr>
              <a:xfrm>
                <a:off x="1047086" y="3908537"/>
                <a:ext cx="182910" cy="182910"/>
              </a:xfrm>
              <a:prstGeom prst="rect">
                <a:avLst/>
              </a:prstGeom>
              <a:solidFill>
                <a:srgbClr val="00B050">
                  <a:alpha val="15000"/>
                </a:srgb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60" name="Rechteck 759">
                <a:extLst>
                  <a:ext uri="{FF2B5EF4-FFF2-40B4-BE49-F238E27FC236}">
                    <a16:creationId xmlns:a16="http://schemas.microsoft.com/office/drawing/2014/main" id="{B785567A-7E7C-451F-B366-D18AA8BF3CE2}"/>
                  </a:ext>
                </a:extLst>
              </p:cNvPr>
              <p:cNvSpPr/>
              <p:nvPr/>
            </p:nvSpPr>
            <p:spPr>
              <a:xfrm>
                <a:off x="1047086" y="4094443"/>
                <a:ext cx="182910" cy="182910"/>
              </a:xfrm>
              <a:prstGeom prst="rect">
                <a:avLst/>
              </a:prstGeom>
              <a:solidFill>
                <a:srgbClr val="00B050">
                  <a:alpha val="15000"/>
                </a:srgb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61" name="Rechteck 760">
                <a:extLst>
                  <a:ext uri="{FF2B5EF4-FFF2-40B4-BE49-F238E27FC236}">
                    <a16:creationId xmlns:a16="http://schemas.microsoft.com/office/drawing/2014/main" id="{4513C8F9-6EEE-4EEE-AE36-E6C533D0F2A4}"/>
                  </a:ext>
                </a:extLst>
              </p:cNvPr>
              <p:cNvSpPr/>
              <p:nvPr/>
            </p:nvSpPr>
            <p:spPr>
              <a:xfrm>
                <a:off x="1047086" y="4280349"/>
                <a:ext cx="182910" cy="182910"/>
              </a:xfrm>
              <a:prstGeom prst="rect">
                <a:avLst/>
              </a:prstGeom>
              <a:solidFill>
                <a:srgbClr val="00B050">
                  <a:alpha val="15000"/>
                </a:srgb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62" name="Rechteck 761">
                <a:extLst>
                  <a:ext uri="{FF2B5EF4-FFF2-40B4-BE49-F238E27FC236}">
                    <a16:creationId xmlns:a16="http://schemas.microsoft.com/office/drawing/2014/main" id="{5061F27F-BBC9-4A47-BBC2-B73FD5D36511}"/>
                  </a:ext>
                </a:extLst>
              </p:cNvPr>
              <p:cNvSpPr/>
              <p:nvPr/>
            </p:nvSpPr>
            <p:spPr>
              <a:xfrm>
                <a:off x="1047086" y="4476087"/>
                <a:ext cx="182910" cy="182910"/>
              </a:xfrm>
              <a:prstGeom prst="rect">
                <a:avLst/>
              </a:prstGeom>
              <a:solidFill>
                <a:srgbClr val="00B050">
                  <a:alpha val="15000"/>
                </a:srgb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63" name="Rechteck 762">
                <a:extLst>
                  <a:ext uri="{FF2B5EF4-FFF2-40B4-BE49-F238E27FC236}">
                    <a16:creationId xmlns:a16="http://schemas.microsoft.com/office/drawing/2014/main" id="{EAA4337D-4F02-49F0-AB42-BC01D2C94547}"/>
                  </a:ext>
                </a:extLst>
              </p:cNvPr>
              <p:cNvSpPr/>
              <p:nvPr/>
            </p:nvSpPr>
            <p:spPr>
              <a:xfrm>
                <a:off x="1047086" y="5753377"/>
                <a:ext cx="182910" cy="182910"/>
              </a:xfrm>
              <a:prstGeom prst="rect">
                <a:avLst/>
              </a:prstGeom>
              <a:solidFill>
                <a:srgbClr val="00B050">
                  <a:alpha val="15000"/>
                </a:srgb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64" name="Rechteck 763">
                <a:extLst>
                  <a:ext uri="{FF2B5EF4-FFF2-40B4-BE49-F238E27FC236}">
                    <a16:creationId xmlns:a16="http://schemas.microsoft.com/office/drawing/2014/main" id="{4760673B-A918-4622-A09C-F9FB1C6A5C91}"/>
                  </a:ext>
                </a:extLst>
              </p:cNvPr>
              <p:cNvSpPr/>
              <p:nvPr/>
            </p:nvSpPr>
            <p:spPr>
              <a:xfrm>
                <a:off x="1047086" y="5949118"/>
                <a:ext cx="182910" cy="182910"/>
              </a:xfrm>
              <a:prstGeom prst="rect">
                <a:avLst/>
              </a:prstGeom>
              <a:solidFill>
                <a:srgbClr val="00B050">
                  <a:alpha val="15000"/>
                </a:srgb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65" name="Textfeld 764">
                <a:extLst>
                  <a:ext uri="{FF2B5EF4-FFF2-40B4-BE49-F238E27FC236}">
                    <a16:creationId xmlns:a16="http://schemas.microsoft.com/office/drawing/2014/main" id="{4C101840-1671-4E70-AC0F-38C84C3BF9CC}"/>
                  </a:ext>
                </a:extLst>
              </p:cNvPr>
              <p:cNvSpPr txBox="1"/>
              <p:nvPr/>
            </p:nvSpPr>
            <p:spPr>
              <a:xfrm rot="16200000">
                <a:off x="820004" y="4940238"/>
                <a:ext cx="55936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…..</a:t>
                </a:r>
                <a:endParaRPr lang="de-DE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sp>
          <p:nvSpPr>
            <p:cNvPr id="766" name="Rechteck 765">
              <a:extLst>
                <a:ext uri="{FF2B5EF4-FFF2-40B4-BE49-F238E27FC236}">
                  <a16:creationId xmlns:a16="http://schemas.microsoft.com/office/drawing/2014/main" id="{ECE12E2B-B214-4EC5-A649-5965686C677A}"/>
                </a:ext>
              </a:extLst>
            </p:cNvPr>
            <p:cNvSpPr/>
            <p:nvPr/>
          </p:nvSpPr>
          <p:spPr>
            <a:xfrm>
              <a:off x="3678111" y="2161695"/>
              <a:ext cx="1141397" cy="405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…</a:t>
              </a:r>
            </a:p>
          </p:txBody>
        </p:sp>
        <p:grpSp>
          <p:nvGrpSpPr>
            <p:cNvPr id="741" name="Gruppieren 740">
              <a:extLst>
                <a:ext uri="{FF2B5EF4-FFF2-40B4-BE49-F238E27FC236}">
                  <a16:creationId xmlns:a16="http://schemas.microsoft.com/office/drawing/2014/main" id="{AB5C25A4-9975-47E0-A4B2-211C0C9F0DBC}"/>
                </a:ext>
              </a:extLst>
            </p:cNvPr>
            <p:cNvGrpSpPr/>
            <p:nvPr/>
          </p:nvGrpSpPr>
          <p:grpSpPr>
            <a:xfrm>
              <a:off x="5469920" y="2271756"/>
              <a:ext cx="2640194" cy="4246834"/>
              <a:chOff x="5469707" y="2380552"/>
              <a:chExt cx="2640194" cy="4246834"/>
            </a:xfrm>
          </p:grpSpPr>
          <p:grpSp>
            <p:nvGrpSpPr>
              <p:cNvPr id="736" name="Gruppieren 735">
                <a:extLst>
                  <a:ext uri="{FF2B5EF4-FFF2-40B4-BE49-F238E27FC236}">
                    <a16:creationId xmlns:a16="http://schemas.microsoft.com/office/drawing/2014/main" id="{40A102B1-A5F2-4526-8BCF-59031A43B234}"/>
                  </a:ext>
                </a:extLst>
              </p:cNvPr>
              <p:cNvGrpSpPr/>
              <p:nvPr/>
            </p:nvGrpSpPr>
            <p:grpSpPr>
              <a:xfrm>
                <a:off x="5469707" y="2380552"/>
                <a:ext cx="2640194" cy="4246834"/>
                <a:chOff x="7820032" y="918447"/>
                <a:chExt cx="3117419" cy="5023509"/>
              </a:xfrm>
            </p:grpSpPr>
            <p:pic>
              <p:nvPicPr>
                <p:cNvPr id="1026" name="Picture 2">
                  <a:extLst>
                    <a:ext uri="{FF2B5EF4-FFF2-40B4-BE49-F238E27FC236}">
                      <a16:creationId xmlns:a16="http://schemas.microsoft.com/office/drawing/2014/main" id="{9C372A28-B098-423A-A0F9-A840879FA5B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890523" y="1503306"/>
                  <a:ext cx="2905125" cy="443865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733" name="Textfeld 732">
                  <a:extLst>
                    <a:ext uri="{FF2B5EF4-FFF2-40B4-BE49-F238E27FC236}">
                      <a16:creationId xmlns:a16="http://schemas.microsoft.com/office/drawing/2014/main" id="{012C00E8-7AFE-4536-8B09-E963C407E25D}"/>
                    </a:ext>
                  </a:extLst>
                </p:cNvPr>
                <p:cNvSpPr txBox="1"/>
                <p:nvPr/>
              </p:nvSpPr>
              <p:spPr>
                <a:xfrm>
                  <a:off x="8333685" y="918447"/>
                  <a:ext cx="2384916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sz="1400" dirty="0"/>
                    <a:t>Length of the sentence</a:t>
                  </a:r>
                  <a:endParaRPr lang="de-DE" sz="1400" dirty="0"/>
                </a:p>
              </p:txBody>
            </p:sp>
            <p:sp>
              <p:nvSpPr>
                <p:cNvPr id="731" name="Rechteck 730">
                  <a:extLst>
                    <a:ext uri="{FF2B5EF4-FFF2-40B4-BE49-F238E27FC236}">
                      <a16:creationId xmlns:a16="http://schemas.microsoft.com/office/drawing/2014/main" id="{32AAFC46-0816-45B7-AEC3-52712CABDC6B}"/>
                    </a:ext>
                  </a:extLst>
                </p:cNvPr>
                <p:cNvSpPr/>
                <p:nvPr/>
              </p:nvSpPr>
              <p:spPr>
                <a:xfrm>
                  <a:off x="7820032" y="4584518"/>
                  <a:ext cx="3117419" cy="97098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dirty="0">
                      <a:solidFill>
                        <a:schemeClr val="tx1"/>
                      </a:solidFill>
                    </a:rPr>
                    <a:t>…</a:t>
                  </a:r>
                </a:p>
              </p:txBody>
            </p:sp>
            <p:sp>
              <p:nvSpPr>
                <p:cNvPr id="737" name="Textfeld 736">
                  <a:extLst>
                    <a:ext uri="{FF2B5EF4-FFF2-40B4-BE49-F238E27FC236}">
                      <a16:creationId xmlns:a16="http://schemas.microsoft.com/office/drawing/2014/main" id="{4B014FC9-1FD2-47DC-A37B-DC2074842DC6}"/>
                    </a:ext>
                  </a:extLst>
                </p:cNvPr>
                <p:cNvSpPr txBox="1"/>
                <p:nvPr/>
              </p:nvSpPr>
              <p:spPr>
                <a:xfrm>
                  <a:off x="7866708" y="5555502"/>
                  <a:ext cx="405683" cy="22961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sz="900" dirty="0"/>
                    <a:t>d</a:t>
                  </a:r>
                  <a:endParaRPr lang="de-DE" dirty="0"/>
                </a:p>
              </p:txBody>
            </p:sp>
          </p:grpSp>
          <p:sp>
            <p:nvSpPr>
              <p:cNvPr id="768" name="Geschweifte Klammer links 767">
                <a:extLst>
                  <a:ext uri="{FF2B5EF4-FFF2-40B4-BE49-F238E27FC236}">
                    <a16:creationId xmlns:a16="http://schemas.microsoft.com/office/drawing/2014/main" id="{9F55D6E7-DDD8-455D-965A-BBFFF8209307}"/>
                  </a:ext>
                </a:extLst>
              </p:cNvPr>
              <p:cNvSpPr/>
              <p:nvPr/>
            </p:nvSpPr>
            <p:spPr>
              <a:xfrm rot="5400000">
                <a:off x="6749642" y="1661054"/>
                <a:ext cx="155847" cy="2193973"/>
              </a:xfrm>
              <a:prstGeom prst="leftBrace">
                <a:avLst>
                  <a:gd name="adj1" fmla="val 71466"/>
                  <a:gd name="adj2" fmla="val 50369"/>
                </a:avLst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805098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20130BBC-E433-43AB-8FAC-7BEA8DC6FFA7}"/>
              </a:ext>
            </a:extLst>
          </p:cNvPr>
          <p:cNvSpPr txBox="1"/>
          <p:nvPr/>
        </p:nvSpPr>
        <p:spPr>
          <a:xfrm>
            <a:off x="3080454" y="5191803"/>
            <a:ext cx="530768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[CLS] $ </a:t>
            </a:r>
            <a:r>
              <a:rPr lang="de-DE" dirty="0">
                <a:solidFill>
                  <a:schemeClr val="accent2">
                    <a:lumMod val="75000"/>
                  </a:schemeClr>
                </a:solidFill>
              </a:rPr>
              <a:t>Barack Obama </a:t>
            </a:r>
            <a:r>
              <a:rPr lang="de-DE" dirty="0"/>
              <a:t>$ was </a:t>
            </a:r>
            <a:r>
              <a:rPr lang="de-DE" dirty="0" err="1"/>
              <a:t>born</a:t>
            </a:r>
            <a:r>
              <a:rPr lang="de-DE" dirty="0"/>
              <a:t> in # </a:t>
            </a:r>
            <a:r>
              <a:rPr lang="de-DE" dirty="0">
                <a:solidFill>
                  <a:schemeClr val="accent2">
                    <a:lumMod val="75000"/>
                  </a:schemeClr>
                </a:solidFill>
              </a:rPr>
              <a:t>Honolulu</a:t>
            </a:r>
            <a:r>
              <a:rPr lang="de-DE" dirty="0"/>
              <a:t> # [SEP]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6ED55CD0-BA5B-457A-9E05-49DC02FB99BB}"/>
              </a:ext>
            </a:extLst>
          </p:cNvPr>
          <p:cNvSpPr/>
          <p:nvPr/>
        </p:nvSpPr>
        <p:spPr>
          <a:xfrm>
            <a:off x="3209925" y="4705349"/>
            <a:ext cx="5057775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BERT Encoder</a:t>
            </a:r>
          </a:p>
        </p:txBody>
      </p: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DD46946D-4301-428B-958F-BA10D860AE86}"/>
              </a:ext>
            </a:extLst>
          </p:cNvPr>
          <p:cNvGrpSpPr/>
          <p:nvPr/>
        </p:nvGrpSpPr>
        <p:grpSpPr>
          <a:xfrm>
            <a:off x="3323334" y="3787450"/>
            <a:ext cx="257159" cy="845197"/>
            <a:chOff x="1447798" y="2286000"/>
            <a:chExt cx="257159" cy="1028700"/>
          </a:xfrm>
        </p:grpSpPr>
        <p:sp>
          <p:nvSpPr>
            <p:cNvPr id="20" name="Rechteck: abgerundete Ecken 19">
              <a:extLst>
                <a:ext uri="{FF2B5EF4-FFF2-40B4-BE49-F238E27FC236}">
                  <a16:creationId xmlns:a16="http://schemas.microsoft.com/office/drawing/2014/main" id="{F01BBC6C-3DD3-4109-A967-E2FC6EEE5AEF}"/>
                </a:ext>
              </a:extLst>
            </p:cNvPr>
            <p:cNvSpPr/>
            <p:nvPr/>
          </p:nvSpPr>
          <p:spPr>
            <a:xfrm>
              <a:off x="1447798" y="2286000"/>
              <a:ext cx="257159" cy="1028700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F121D862-DAAC-4226-AA11-768304999CC2}"/>
                </a:ext>
              </a:extLst>
            </p:cNvPr>
            <p:cNvSpPr/>
            <p:nvPr/>
          </p:nvSpPr>
          <p:spPr>
            <a:xfrm>
              <a:off x="1536964" y="2375464"/>
              <a:ext cx="85725" cy="857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Ellipse 21">
              <a:extLst>
                <a:ext uri="{FF2B5EF4-FFF2-40B4-BE49-F238E27FC236}">
                  <a16:creationId xmlns:a16="http://schemas.microsoft.com/office/drawing/2014/main" id="{6D75238D-22F9-4955-A39C-F085B58E18A4}"/>
                </a:ext>
              </a:extLst>
            </p:cNvPr>
            <p:cNvSpPr/>
            <p:nvPr/>
          </p:nvSpPr>
          <p:spPr>
            <a:xfrm>
              <a:off x="1536964" y="2527864"/>
              <a:ext cx="85725" cy="857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Ellipse 22">
              <a:extLst>
                <a:ext uri="{FF2B5EF4-FFF2-40B4-BE49-F238E27FC236}">
                  <a16:creationId xmlns:a16="http://schemas.microsoft.com/office/drawing/2014/main" id="{7D525270-968E-42AD-824E-3AA389E38F32}"/>
                </a:ext>
              </a:extLst>
            </p:cNvPr>
            <p:cNvSpPr/>
            <p:nvPr/>
          </p:nvSpPr>
          <p:spPr>
            <a:xfrm>
              <a:off x="1536964" y="2680264"/>
              <a:ext cx="85725" cy="857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30DB8307-9BE3-40DA-96C2-E2354E5E0A01}"/>
                </a:ext>
              </a:extLst>
            </p:cNvPr>
            <p:cNvSpPr/>
            <p:nvPr/>
          </p:nvSpPr>
          <p:spPr>
            <a:xfrm>
              <a:off x="1536964" y="2842189"/>
              <a:ext cx="85725" cy="857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3E0EF370-E69D-427F-BC15-0996480FD79E}"/>
                </a:ext>
              </a:extLst>
            </p:cNvPr>
            <p:cNvSpPr/>
            <p:nvPr/>
          </p:nvSpPr>
          <p:spPr>
            <a:xfrm>
              <a:off x="1536964" y="2994589"/>
              <a:ext cx="85725" cy="857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DB5637AB-EA7E-426A-B5E8-9A7E3216E08A}"/>
                </a:ext>
              </a:extLst>
            </p:cNvPr>
            <p:cNvSpPr/>
            <p:nvPr/>
          </p:nvSpPr>
          <p:spPr>
            <a:xfrm>
              <a:off x="1536964" y="3146989"/>
              <a:ext cx="85725" cy="857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82A5A245-F6C2-4A0F-B0D0-4D28269E64F5}"/>
              </a:ext>
            </a:extLst>
          </p:cNvPr>
          <p:cNvGrpSpPr/>
          <p:nvPr/>
        </p:nvGrpSpPr>
        <p:grpSpPr>
          <a:xfrm>
            <a:off x="7048516" y="3787450"/>
            <a:ext cx="257159" cy="845197"/>
            <a:chOff x="5125355" y="2286000"/>
            <a:chExt cx="257159" cy="1028700"/>
          </a:xfrm>
        </p:grpSpPr>
        <p:sp>
          <p:nvSpPr>
            <p:cNvPr id="28" name="Rechteck: abgerundete Ecken 27">
              <a:extLst>
                <a:ext uri="{FF2B5EF4-FFF2-40B4-BE49-F238E27FC236}">
                  <a16:creationId xmlns:a16="http://schemas.microsoft.com/office/drawing/2014/main" id="{DB704785-8687-4896-B620-253E0FAAA869}"/>
                </a:ext>
              </a:extLst>
            </p:cNvPr>
            <p:cNvSpPr/>
            <p:nvPr/>
          </p:nvSpPr>
          <p:spPr>
            <a:xfrm>
              <a:off x="5125355" y="2286000"/>
              <a:ext cx="257159" cy="1028700"/>
            </a:xfrm>
            <a:prstGeom prst="round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3895A368-C90F-449A-A459-747B236C086E}"/>
                </a:ext>
              </a:extLst>
            </p:cNvPr>
            <p:cNvSpPr/>
            <p:nvPr/>
          </p:nvSpPr>
          <p:spPr>
            <a:xfrm>
              <a:off x="5220588" y="2375464"/>
              <a:ext cx="85725" cy="857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FB0F067B-2B52-4381-8718-F1A721D617BC}"/>
                </a:ext>
              </a:extLst>
            </p:cNvPr>
            <p:cNvSpPr/>
            <p:nvPr/>
          </p:nvSpPr>
          <p:spPr>
            <a:xfrm>
              <a:off x="5220588" y="2527864"/>
              <a:ext cx="85725" cy="857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A62FBF3D-E8E4-4EC1-BD7B-737C9E845D20}"/>
                </a:ext>
              </a:extLst>
            </p:cNvPr>
            <p:cNvSpPr/>
            <p:nvPr/>
          </p:nvSpPr>
          <p:spPr>
            <a:xfrm>
              <a:off x="5220588" y="2680264"/>
              <a:ext cx="85725" cy="857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98BC5A97-98E3-4C56-9547-C42EB16CD0F1}"/>
                </a:ext>
              </a:extLst>
            </p:cNvPr>
            <p:cNvSpPr/>
            <p:nvPr/>
          </p:nvSpPr>
          <p:spPr>
            <a:xfrm>
              <a:off x="5220588" y="2842189"/>
              <a:ext cx="85725" cy="857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9CD9FAB3-106C-441B-A7B2-14B166A51BBD}"/>
                </a:ext>
              </a:extLst>
            </p:cNvPr>
            <p:cNvSpPr/>
            <p:nvPr/>
          </p:nvSpPr>
          <p:spPr>
            <a:xfrm>
              <a:off x="5220588" y="2994589"/>
              <a:ext cx="85725" cy="857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" name="Ellipse 33">
              <a:extLst>
                <a:ext uri="{FF2B5EF4-FFF2-40B4-BE49-F238E27FC236}">
                  <a16:creationId xmlns:a16="http://schemas.microsoft.com/office/drawing/2014/main" id="{7CC657AB-88EE-403F-B31A-17AA4E196D1E}"/>
                </a:ext>
              </a:extLst>
            </p:cNvPr>
            <p:cNvSpPr/>
            <p:nvPr/>
          </p:nvSpPr>
          <p:spPr>
            <a:xfrm>
              <a:off x="5220588" y="3146989"/>
              <a:ext cx="85725" cy="857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F09DC985-F4B8-4D56-B70C-507B6123533C}"/>
              </a:ext>
            </a:extLst>
          </p:cNvPr>
          <p:cNvGrpSpPr/>
          <p:nvPr/>
        </p:nvGrpSpPr>
        <p:grpSpPr>
          <a:xfrm>
            <a:off x="4083549" y="3787449"/>
            <a:ext cx="257159" cy="845197"/>
            <a:chOff x="5125355" y="2286000"/>
            <a:chExt cx="257159" cy="1028700"/>
          </a:xfrm>
        </p:grpSpPr>
        <p:sp>
          <p:nvSpPr>
            <p:cNvPr id="36" name="Rechteck: abgerundete Ecken 35">
              <a:extLst>
                <a:ext uri="{FF2B5EF4-FFF2-40B4-BE49-F238E27FC236}">
                  <a16:creationId xmlns:a16="http://schemas.microsoft.com/office/drawing/2014/main" id="{1C4F07D1-F3E8-45EC-9C39-7177CDBC8A76}"/>
                </a:ext>
              </a:extLst>
            </p:cNvPr>
            <p:cNvSpPr/>
            <p:nvPr/>
          </p:nvSpPr>
          <p:spPr>
            <a:xfrm>
              <a:off x="5125355" y="2286000"/>
              <a:ext cx="257159" cy="1028700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B42F2012-A826-42BE-B65F-7C51FC7B462D}"/>
                </a:ext>
              </a:extLst>
            </p:cNvPr>
            <p:cNvSpPr/>
            <p:nvPr/>
          </p:nvSpPr>
          <p:spPr>
            <a:xfrm>
              <a:off x="5220588" y="2375464"/>
              <a:ext cx="85725" cy="857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1E828226-4F36-478D-BF99-3F1E8E8F7213}"/>
                </a:ext>
              </a:extLst>
            </p:cNvPr>
            <p:cNvSpPr/>
            <p:nvPr/>
          </p:nvSpPr>
          <p:spPr>
            <a:xfrm>
              <a:off x="5220588" y="2527864"/>
              <a:ext cx="85725" cy="857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9" name="Ellipse 38">
              <a:extLst>
                <a:ext uri="{FF2B5EF4-FFF2-40B4-BE49-F238E27FC236}">
                  <a16:creationId xmlns:a16="http://schemas.microsoft.com/office/drawing/2014/main" id="{56957A6C-2039-4750-B7CA-0B6C2ED17ED1}"/>
                </a:ext>
              </a:extLst>
            </p:cNvPr>
            <p:cNvSpPr/>
            <p:nvPr/>
          </p:nvSpPr>
          <p:spPr>
            <a:xfrm>
              <a:off x="5220588" y="2680264"/>
              <a:ext cx="85725" cy="857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0" name="Ellipse 39">
              <a:extLst>
                <a:ext uri="{FF2B5EF4-FFF2-40B4-BE49-F238E27FC236}">
                  <a16:creationId xmlns:a16="http://schemas.microsoft.com/office/drawing/2014/main" id="{314DB0EE-01D0-4061-8291-52EAE06E6662}"/>
                </a:ext>
              </a:extLst>
            </p:cNvPr>
            <p:cNvSpPr/>
            <p:nvPr/>
          </p:nvSpPr>
          <p:spPr>
            <a:xfrm>
              <a:off x="5220588" y="2842189"/>
              <a:ext cx="85725" cy="857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4182EF9F-86C3-4EFB-8B4C-DD93F78F386E}"/>
                </a:ext>
              </a:extLst>
            </p:cNvPr>
            <p:cNvSpPr/>
            <p:nvPr/>
          </p:nvSpPr>
          <p:spPr>
            <a:xfrm>
              <a:off x="5220588" y="2994589"/>
              <a:ext cx="85725" cy="857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2" name="Ellipse 41">
              <a:extLst>
                <a:ext uri="{FF2B5EF4-FFF2-40B4-BE49-F238E27FC236}">
                  <a16:creationId xmlns:a16="http://schemas.microsoft.com/office/drawing/2014/main" id="{689F520D-BB08-46D5-9B17-AB4E9C295326}"/>
                </a:ext>
              </a:extLst>
            </p:cNvPr>
            <p:cNvSpPr/>
            <p:nvPr/>
          </p:nvSpPr>
          <p:spPr>
            <a:xfrm>
              <a:off x="5220588" y="3146989"/>
              <a:ext cx="85725" cy="857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3" name="Gruppieren 42">
            <a:extLst>
              <a:ext uri="{FF2B5EF4-FFF2-40B4-BE49-F238E27FC236}">
                <a16:creationId xmlns:a16="http://schemas.microsoft.com/office/drawing/2014/main" id="{2DFF68A6-6F8B-4D5F-B3DB-14386FAEE01F}"/>
              </a:ext>
            </a:extLst>
          </p:cNvPr>
          <p:cNvGrpSpPr/>
          <p:nvPr/>
        </p:nvGrpSpPr>
        <p:grpSpPr>
          <a:xfrm>
            <a:off x="4743786" y="3790673"/>
            <a:ext cx="257159" cy="845197"/>
            <a:chOff x="5125355" y="2286000"/>
            <a:chExt cx="257159" cy="1028700"/>
          </a:xfrm>
        </p:grpSpPr>
        <p:sp>
          <p:nvSpPr>
            <p:cNvPr id="44" name="Rechteck: abgerundete Ecken 43">
              <a:extLst>
                <a:ext uri="{FF2B5EF4-FFF2-40B4-BE49-F238E27FC236}">
                  <a16:creationId xmlns:a16="http://schemas.microsoft.com/office/drawing/2014/main" id="{4E0F282C-28F3-4F30-B19B-1922EE9BAECE}"/>
                </a:ext>
              </a:extLst>
            </p:cNvPr>
            <p:cNvSpPr/>
            <p:nvPr/>
          </p:nvSpPr>
          <p:spPr>
            <a:xfrm>
              <a:off x="5125355" y="2286000"/>
              <a:ext cx="257159" cy="1028700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5" name="Ellipse 44">
              <a:extLst>
                <a:ext uri="{FF2B5EF4-FFF2-40B4-BE49-F238E27FC236}">
                  <a16:creationId xmlns:a16="http://schemas.microsoft.com/office/drawing/2014/main" id="{30369E51-A212-4EE8-BBFA-9AEC73F9ECFD}"/>
                </a:ext>
              </a:extLst>
            </p:cNvPr>
            <p:cNvSpPr/>
            <p:nvPr/>
          </p:nvSpPr>
          <p:spPr>
            <a:xfrm>
              <a:off x="5220588" y="2375464"/>
              <a:ext cx="85725" cy="857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6" name="Ellipse 45">
              <a:extLst>
                <a:ext uri="{FF2B5EF4-FFF2-40B4-BE49-F238E27FC236}">
                  <a16:creationId xmlns:a16="http://schemas.microsoft.com/office/drawing/2014/main" id="{33F7A511-DAA1-4B62-ACFF-14E31D811C78}"/>
                </a:ext>
              </a:extLst>
            </p:cNvPr>
            <p:cNvSpPr/>
            <p:nvPr/>
          </p:nvSpPr>
          <p:spPr>
            <a:xfrm>
              <a:off x="5220588" y="2527864"/>
              <a:ext cx="85725" cy="857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7" name="Ellipse 46">
              <a:extLst>
                <a:ext uri="{FF2B5EF4-FFF2-40B4-BE49-F238E27FC236}">
                  <a16:creationId xmlns:a16="http://schemas.microsoft.com/office/drawing/2014/main" id="{F53EAC47-BA1D-43B8-9D33-9E4AF84866A6}"/>
                </a:ext>
              </a:extLst>
            </p:cNvPr>
            <p:cNvSpPr/>
            <p:nvPr/>
          </p:nvSpPr>
          <p:spPr>
            <a:xfrm>
              <a:off x="5220588" y="2680264"/>
              <a:ext cx="85725" cy="857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20AAD8C2-6BDB-4E75-A138-964E292CACA2}"/>
                </a:ext>
              </a:extLst>
            </p:cNvPr>
            <p:cNvSpPr/>
            <p:nvPr/>
          </p:nvSpPr>
          <p:spPr>
            <a:xfrm>
              <a:off x="5220588" y="2842189"/>
              <a:ext cx="85725" cy="857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9" name="Ellipse 48">
              <a:extLst>
                <a:ext uri="{FF2B5EF4-FFF2-40B4-BE49-F238E27FC236}">
                  <a16:creationId xmlns:a16="http://schemas.microsoft.com/office/drawing/2014/main" id="{F3B2FC2C-FF88-41EA-8B33-017766268BCD}"/>
                </a:ext>
              </a:extLst>
            </p:cNvPr>
            <p:cNvSpPr/>
            <p:nvPr/>
          </p:nvSpPr>
          <p:spPr>
            <a:xfrm>
              <a:off x="5220588" y="2994589"/>
              <a:ext cx="85725" cy="857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020D65A9-40AF-4A34-ABDD-0EFFC93EEBEA}"/>
                </a:ext>
              </a:extLst>
            </p:cNvPr>
            <p:cNvSpPr/>
            <p:nvPr/>
          </p:nvSpPr>
          <p:spPr>
            <a:xfrm>
              <a:off x="5220588" y="3146989"/>
              <a:ext cx="85725" cy="857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C76D3170-89B1-4BFE-B5C0-B552FC7A904F}"/>
              </a:ext>
            </a:extLst>
          </p:cNvPr>
          <p:cNvCxnSpPr>
            <a:cxnSpLocks/>
            <a:stCxn id="36" idx="0"/>
          </p:cNvCxnSpPr>
          <p:nvPr/>
        </p:nvCxnSpPr>
        <p:spPr>
          <a:xfrm flipV="1">
            <a:off x="4212129" y="3648600"/>
            <a:ext cx="97875" cy="138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3CFDCEE2-DE53-429B-81AE-BD23BF4E36B9}"/>
              </a:ext>
            </a:extLst>
          </p:cNvPr>
          <p:cNvCxnSpPr>
            <a:cxnSpLocks/>
            <a:stCxn id="44" idx="0"/>
          </p:cNvCxnSpPr>
          <p:nvPr/>
        </p:nvCxnSpPr>
        <p:spPr>
          <a:xfrm flipH="1" flipV="1">
            <a:off x="4776729" y="3648600"/>
            <a:ext cx="95637" cy="142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uppieren 54">
            <a:extLst>
              <a:ext uri="{FF2B5EF4-FFF2-40B4-BE49-F238E27FC236}">
                <a16:creationId xmlns:a16="http://schemas.microsoft.com/office/drawing/2014/main" id="{5C748315-E34C-43DC-9016-1EAFCD757445}"/>
              </a:ext>
            </a:extLst>
          </p:cNvPr>
          <p:cNvGrpSpPr/>
          <p:nvPr/>
        </p:nvGrpSpPr>
        <p:grpSpPr>
          <a:xfrm rot="5400000">
            <a:off x="4415668" y="3041972"/>
            <a:ext cx="257159" cy="845197"/>
            <a:chOff x="5125355" y="2286000"/>
            <a:chExt cx="257159" cy="1028700"/>
          </a:xfrm>
        </p:grpSpPr>
        <p:sp>
          <p:nvSpPr>
            <p:cNvPr id="56" name="Rechteck: abgerundete Ecken 55">
              <a:extLst>
                <a:ext uri="{FF2B5EF4-FFF2-40B4-BE49-F238E27FC236}">
                  <a16:creationId xmlns:a16="http://schemas.microsoft.com/office/drawing/2014/main" id="{6104603F-542E-4B5C-9016-454B50E86960}"/>
                </a:ext>
              </a:extLst>
            </p:cNvPr>
            <p:cNvSpPr/>
            <p:nvPr/>
          </p:nvSpPr>
          <p:spPr>
            <a:xfrm>
              <a:off x="5125355" y="2286000"/>
              <a:ext cx="257159" cy="102870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7" name="Ellipse 56">
              <a:extLst>
                <a:ext uri="{FF2B5EF4-FFF2-40B4-BE49-F238E27FC236}">
                  <a16:creationId xmlns:a16="http://schemas.microsoft.com/office/drawing/2014/main" id="{F63BED7F-1666-4EB6-8C5E-284D3692F544}"/>
                </a:ext>
              </a:extLst>
            </p:cNvPr>
            <p:cNvSpPr/>
            <p:nvPr/>
          </p:nvSpPr>
          <p:spPr>
            <a:xfrm>
              <a:off x="5220588" y="2375464"/>
              <a:ext cx="85725" cy="857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8" name="Ellipse 57">
              <a:extLst>
                <a:ext uri="{FF2B5EF4-FFF2-40B4-BE49-F238E27FC236}">
                  <a16:creationId xmlns:a16="http://schemas.microsoft.com/office/drawing/2014/main" id="{51CB91E1-8FBD-4651-B258-7614945C950A}"/>
                </a:ext>
              </a:extLst>
            </p:cNvPr>
            <p:cNvSpPr/>
            <p:nvPr/>
          </p:nvSpPr>
          <p:spPr>
            <a:xfrm>
              <a:off x="5220588" y="2527864"/>
              <a:ext cx="85725" cy="857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9" name="Ellipse 58">
              <a:extLst>
                <a:ext uri="{FF2B5EF4-FFF2-40B4-BE49-F238E27FC236}">
                  <a16:creationId xmlns:a16="http://schemas.microsoft.com/office/drawing/2014/main" id="{DF2D020D-1A4B-43EB-B12E-78A6CA15F15F}"/>
                </a:ext>
              </a:extLst>
            </p:cNvPr>
            <p:cNvSpPr/>
            <p:nvPr/>
          </p:nvSpPr>
          <p:spPr>
            <a:xfrm>
              <a:off x="5220588" y="2680264"/>
              <a:ext cx="85725" cy="857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0" name="Ellipse 59">
              <a:extLst>
                <a:ext uri="{FF2B5EF4-FFF2-40B4-BE49-F238E27FC236}">
                  <a16:creationId xmlns:a16="http://schemas.microsoft.com/office/drawing/2014/main" id="{C902EDB0-2B83-49CC-ABB9-A30B3A54B781}"/>
                </a:ext>
              </a:extLst>
            </p:cNvPr>
            <p:cNvSpPr/>
            <p:nvPr/>
          </p:nvSpPr>
          <p:spPr>
            <a:xfrm>
              <a:off x="5220588" y="2842189"/>
              <a:ext cx="85725" cy="857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1" name="Ellipse 60">
              <a:extLst>
                <a:ext uri="{FF2B5EF4-FFF2-40B4-BE49-F238E27FC236}">
                  <a16:creationId xmlns:a16="http://schemas.microsoft.com/office/drawing/2014/main" id="{9283F45D-FBEC-4668-BC01-F35316F677F1}"/>
                </a:ext>
              </a:extLst>
            </p:cNvPr>
            <p:cNvSpPr/>
            <p:nvPr/>
          </p:nvSpPr>
          <p:spPr>
            <a:xfrm>
              <a:off x="5220588" y="2994589"/>
              <a:ext cx="85725" cy="857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2" name="Ellipse 61">
              <a:extLst>
                <a:ext uri="{FF2B5EF4-FFF2-40B4-BE49-F238E27FC236}">
                  <a16:creationId xmlns:a16="http://schemas.microsoft.com/office/drawing/2014/main" id="{4AB459F7-9F23-4969-BF5C-C8F5492A4832}"/>
                </a:ext>
              </a:extLst>
            </p:cNvPr>
            <p:cNvSpPr/>
            <p:nvPr/>
          </p:nvSpPr>
          <p:spPr>
            <a:xfrm>
              <a:off x="5220588" y="3146989"/>
              <a:ext cx="85725" cy="857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3" name="Gruppieren 62">
            <a:extLst>
              <a:ext uri="{FF2B5EF4-FFF2-40B4-BE49-F238E27FC236}">
                <a16:creationId xmlns:a16="http://schemas.microsoft.com/office/drawing/2014/main" id="{1674E760-DCD0-49BF-8947-20FEC6237785}"/>
              </a:ext>
            </a:extLst>
          </p:cNvPr>
          <p:cNvGrpSpPr/>
          <p:nvPr/>
        </p:nvGrpSpPr>
        <p:grpSpPr>
          <a:xfrm rot="5400000">
            <a:off x="7048515" y="3041971"/>
            <a:ext cx="257159" cy="845197"/>
            <a:chOff x="5125355" y="2286000"/>
            <a:chExt cx="257159" cy="1028700"/>
          </a:xfrm>
        </p:grpSpPr>
        <p:sp>
          <p:nvSpPr>
            <p:cNvPr id="64" name="Rechteck: abgerundete Ecken 63">
              <a:extLst>
                <a:ext uri="{FF2B5EF4-FFF2-40B4-BE49-F238E27FC236}">
                  <a16:creationId xmlns:a16="http://schemas.microsoft.com/office/drawing/2014/main" id="{30C56CDE-6084-4021-B766-4997EC5E91DE}"/>
                </a:ext>
              </a:extLst>
            </p:cNvPr>
            <p:cNvSpPr/>
            <p:nvPr/>
          </p:nvSpPr>
          <p:spPr>
            <a:xfrm>
              <a:off x="5125355" y="2286000"/>
              <a:ext cx="257159" cy="102870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5" name="Ellipse 64">
              <a:extLst>
                <a:ext uri="{FF2B5EF4-FFF2-40B4-BE49-F238E27FC236}">
                  <a16:creationId xmlns:a16="http://schemas.microsoft.com/office/drawing/2014/main" id="{455C97E3-D8D9-4761-8EB9-7600C03B4446}"/>
                </a:ext>
              </a:extLst>
            </p:cNvPr>
            <p:cNvSpPr/>
            <p:nvPr/>
          </p:nvSpPr>
          <p:spPr>
            <a:xfrm>
              <a:off x="5220588" y="2375464"/>
              <a:ext cx="85725" cy="857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6" name="Ellipse 65">
              <a:extLst>
                <a:ext uri="{FF2B5EF4-FFF2-40B4-BE49-F238E27FC236}">
                  <a16:creationId xmlns:a16="http://schemas.microsoft.com/office/drawing/2014/main" id="{3130F070-66D2-4715-A6AC-5236B10D1008}"/>
                </a:ext>
              </a:extLst>
            </p:cNvPr>
            <p:cNvSpPr/>
            <p:nvPr/>
          </p:nvSpPr>
          <p:spPr>
            <a:xfrm>
              <a:off x="5220588" y="2527864"/>
              <a:ext cx="85725" cy="857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7" name="Ellipse 66">
              <a:extLst>
                <a:ext uri="{FF2B5EF4-FFF2-40B4-BE49-F238E27FC236}">
                  <a16:creationId xmlns:a16="http://schemas.microsoft.com/office/drawing/2014/main" id="{28F21494-2944-4B00-858F-B336BDDEB217}"/>
                </a:ext>
              </a:extLst>
            </p:cNvPr>
            <p:cNvSpPr/>
            <p:nvPr/>
          </p:nvSpPr>
          <p:spPr>
            <a:xfrm>
              <a:off x="5220588" y="2680264"/>
              <a:ext cx="85725" cy="857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8" name="Ellipse 67">
              <a:extLst>
                <a:ext uri="{FF2B5EF4-FFF2-40B4-BE49-F238E27FC236}">
                  <a16:creationId xmlns:a16="http://schemas.microsoft.com/office/drawing/2014/main" id="{8A0DC4EB-05E8-4732-A1D6-947CC54159DD}"/>
                </a:ext>
              </a:extLst>
            </p:cNvPr>
            <p:cNvSpPr/>
            <p:nvPr/>
          </p:nvSpPr>
          <p:spPr>
            <a:xfrm>
              <a:off x="5220588" y="2842189"/>
              <a:ext cx="85725" cy="857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9" name="Ellipse 68">
              <a:extLst>
                <a:ext uri="{FF2B5EF4-FFF2-40B4-BE49-F238E27FC236}">
                  <a16:creationId xmlns:a16="http://schemas.microsoft.com/office/drawing/2014/main" id="{A59F56B6-4DDD-40E3-9555-A8CF09E71363}"/>
                </a:ext>
              </a:extLst>
            </p:cNvPr>
            <p:cNvSpPr/>
            <p:nvPr/>
          </p:nvSpPr>
          <p:spPr>
            <a:xfrm>
              <a:off x="5220588" y="2994589"/>
              <a:ext cx="85725" cy="857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0" name="Ellipse 69">
              <a:extLst>
                <a:ext uri="{FF2B5EF4-FFF2-40B4-BE49-F238E27FC236}">
                  <a16:creationId xmlns:a16="http://schemas.microsoft.com/office/drawing/2014/main" id="{1FEA02A5-A182-4165-9A95-B6E9CCD7D480}"/>
                </a:ext>
              </a:extLst>
            </p:cNvPr>
            <p:cNvSpPr/>
            <p:nvPr/>
          </p:nvSpPr>
          <p:spPr>
            <a:xfrm>
              <a:off x="5220588" y="3146989"/>
              <a:ext cx="85725" cy="857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72" name="Gerade Verbindung mit Pfeil 71">
            <a:extLst>
              <a:ext uri="{FF2B5EF4-FFF2-40B4-BE49-F238E27FC236}">
                <a16:creationId xmlns:a16="http://schemas.microsoft.com/office/drawing/2014/main" id="{BBB42DFF-65D2-4E3F-B9F6-AAB4B67C500C}"/>
              </a:ext>
            </a:extLst>
          </p:cNvPr>
          <p:cNvCxnSpPr>
            <a:cxnSpLocks/>
            <a:stCxn id="28" idx="0"/>
            <a:endCxn id="64" idx="3"/>
          </p:cNvCxnSpPr>
          <p:nvPr/>
        </p:nvCxnSpPr>
        <p:spPr>
          <a:xfrm flipH="1" flipV="1">
            <a:off x="7177094" y="3593149"/>
            <a:ext cx="2" cy="194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 Verbindung mit Pfeil 74">
            <a:extLst>
              <a:ext uri="{FF2B5EF4-FFF2-40B4-BE49-F238E27FC236}">
                <a16:creationId xmlns:a16="http://schemas.microsoft.com/office/drawing/2014/main" id="{E514F945-45E0-4281-B3A1-01ED0E181B81}"/>
              </a:ext>
            </a:extLst>
          </p:cNvPr>
          <p:cNvCxnSpPr>
            <a:cxnSpLocks/>
            <a:stCxn id="64" idx="1"/>
          </p:cNvCxnSpPr>
          <p:nvPr/>
        </p:nvCxnSpPr>
        <p:spPr>
          <a:xfrm flipV="1">
            <a:off x="7177094" y="3195753"/>
            <a:ext cx="0" cy="140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Gruppieren 75">
            <a:extLst>
              <a:ext uri="{FF2B5EF4-FFF2-40B4-BE49-F238E27FC236}">
                <a16:creationId xmlns:a16="http://schemas.microsoft.com/office/drawing/2014/main" id="{23E8C275-B54A-4F4E-B8D1-1C8E8BAD5902}"/>
              </a:ext>
            </a:extLst>
          </p:cNvPr>
          <p:cNvGrpSpPr/>
          <p:nvPr/>
        </p:nvGrpSpPr>
        <p:grpSpPr>
          <a:xfrm rot="5400000">
            <a:off x="7048515" y="2613196"/>
            <a:ext cx="257159" cy="845197"/>
            <a:chOff x="5125355" y="2286000"/>
            <a:chExt cx="257159" cy="1028700"/>
          </a:xfrm>
        </p:grpSpPr>
        <p:sp>
          <p:nvSpPr>
            <p:cNvPr id="77" name="Rechteck: abgerundete Ecken 76">
              <a:extLst>
                <a:ext uri="{FF2B5EF4-FFF2-40B4-BE49-F238E27FC236}">
                  <a16:creationId xmlns:a16="http://schemas.microsoft.com/office/drawing/2014/main" id="{EDCB5934-2975-4D00-8AF9-810259C6678B}"/>
                </a:ext>
              </a:extLst>
            </p:cNvPr>
            <p:cNvSpPr/>
            <p:nvPr/>
          </p:nvSpPr>
          <p:spPr>
            <a:xfrm>
              <a:off x="5125355" y="2286000"/>
              <a:ext cx="257159" cy="102870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57A6605E-51AC-4626-95E3-735B6F4D409D}"/>
                </a:ext>
              </a:extLst>
            </p:cNvPr>
            <p:cNvSpPr/>
            <p:nvPr/>
          </p:nvSpPr>
          <p:spPr>
            <a:xfrm>
              <a:off x="5220588" y="2375464"/>
              <a:ext cx="85725" cy="857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9" name="Ellipse 78">
              <a:extLst>
                <a:ext uri="{FF2B5EF4-FFF2-40B4-BE49-F238E27FC236}">
                  <a16:creationId xmlns:a16="http://schemas.microsoft.com/office/drawing/2014/main" id="{D1BD15F9-B2C1-42EA-8A67-7974995BC2D9}"/>
                </a:ext>
              </a:extLst>
            </p:cNvPr>
            <p:cNvSpPr/>
            <p:nvPr/>
          </p:nvSpPr>
          <p:spPr>
            <a:xfrm>
              <a:off x="5220588" y="2527864"/>
              <a:ext cx="85725" cy="857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0" name="Ellipse 79">
              <a:extLst>
                <a:ext uri="{FF2B5EF4-FFF2-40B4-BE49-F238E27FC236}">
                  <a16:creationId xmlns:a16="http://schemas.microsoft.com/office/drawing/2014/main" id="{336AF4AE-5130-4359-9024-019001407EE7}"/>
                </a:ext>
              </a:extLst>
            </p:cNvPr>
            <p:cNvSpPr/>
            <p:nvPr/>
          </p:nvSpPr>
          <p:spPr>
            <a:xfrm>
              <a:off x="5220588" y="2680264"/>
              <a:ext cx="85725" cy="857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1" name="Ellipse 80">
              <a:extLst>
                <a:ext uri="{FF2B5EF4-FFF2-40B4-BE49-F238E27FC236}">
                  <a16:creationId xmlns:a16="http://schemas.microsoft.com/office/drawing/2014/main" id="{6139CE4B-4839-4E3E-AB68-0E1FA8969DEC}"/>
                </a:ext>
              </a:extLst>
            </p:cNvPr>
            <p:cNvSpPr/>
            <p:nvPr/>
          </p:nvSpPr>
          <p:spPr>
            <a:xfrm>
              <a:off x="5220588" y="2842189"/>
              <a:ext cx="85725" cy="857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2" name="Ellipse 81">
              <a:extLst>
                <a:ext uri="{FF2B5EF4-FFF2-40B4-BE49-F238E27FC236}">
                  <a16:creationId xmlns:a16="http://schemas.microsoft.com/office/drawing/2014/main" id="{C85CD394-049C-45A9-A307-9260653A4C13}"/>
                </a:ext>
              </a:extLst>
            </p:cNvPr>
            <p:cNvSpPr/>
            <p:nvPr/>
          </p:nvSpPr>
          <p:spPr>
            <a:xfrm>
              <a:off x="5220588" y="2994589"/>
              <a:ext cx="85725" cy="857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3" name="Ellipse 82">
              <a:extLst>
                <a:ext uri="{FF2B5EF4-FFF2-40B4-BE49-F238E27FC236}">
                  <a16:creationId xmlns:a16="http://schemas.microsoft.com/office/drawing/2014/main" id="{BF8ED4B3-B15D-476C-983E-6AF56E2B7A04}"/>
                </a:ext>
              </a:extLst>
            </p:cNvPr>
            <p:cNvSpPr/>
            <p:nvPr/>
          </p:nvSpPr>
          <p:spPr>
            <a:xfrm>
              <a:off x="5220588" y="3146989"/>
              <a:ext cx="85725" cy="857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84" name="Gruppieren 83">
            <a:extLst>
              <a:ext uri="{FF2B5EF4-FFF2-40B4-BE49-F238E27FC236}">
                <a16:creationId xmlns:a16="http://schemas.microsoft.com/office/drawing/2014/main" id="{13A53A14-4C46-435F-93C5-95F47A83769E}"/>
              </a:ext>
            </a:extLst>
          </p:cNvPr>
          <p:cNvGrpSpPr/>
          <p:nvPr/>
        </p:nvGrpSpPr>
        <p:grpSpPr>
          <a:xfrm rot="5400000">
            <a:off x="4411448" y="2613196"/>
            <a:ext cx="257159" cy="845197"/>
            <a:chOff x="5125355" y="2286000"/>
            <a:chExt cx="257159" cy="1028700"/>
          </a:xfrm>
        </p:grpSpPr>
        <p:sp>
          <p:nvSpPr>
            <p:cNvPr id="85" name="Rechteck: abgerundete Ecken 84">
              <a:extLst>
                <a:ext uri="{FF2B5EF4-FFF2-40B4-BE49-F238E27FC236}">
                  <a16:creationId xmlns:a16="http://schemas.microsoft.com/office/drawing/2014/main" id="{2829EC51-FCB1-40B1-A830-7E69D28DE54B}"/>
                </a:ext>
              </a:extLst>
            </p:cNvPr>
            <p:cNvSpPr/>
            <p:nvPr/>
          </p:nvSpPr>
          <p:spPr>
            <a:xfrm>
              <a:off x="5125355" y="2286000"/>
              <a:ext cx="257159" cy="102870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6" name="Ellipse 85">
              <a:extLst>
                <a:ext uri="{FF2B5EF4-FFF2-40B4-BE49-F238E27FC236}">
                  <a16:creationId xmlns:a16="http://schemas.microsoft.com/office/drawing/2014/main" id="{87352BA2-6530-44C1-A773-3751D6769035}"/>
                </a:ext>
              </a:extLst>
            </p:cNvPr>
            <p:cNvSpPr/>
            <p:nvPr/>
          </p:nvSpPr>
          <p:spPr>
            <a:xfrm>
              <a:off x="5220588" y="2375464"/>
              <a:ext cx="85725" cy="857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7" name="Ellipse 86">
              <a:extLst>
                <a:ext uri="{FF2B5EF4-FFF2-40B4-BE49-F238E27FC236}">
                  <a16:creationId xmlns:a16="http://schemas.microsoft.com/office/drawing/2014/main" id="{68580A32-36B9-4DC6-9BBC-B52978857C30}"/>
                </a:ext>
              </a:extLst>
            </p:cNvPr>
            <p:cNvSpPr/>
            <p:nvPr/>
          </p:nvSpPr>
          <p:spPr>
            <a:xfrm>
              <a:off x="5220588" y="2527864"/>
              <a:ext cx="85725" cy="857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8" name="Ellipse 87">
              <a:extLst>
                <a:ext uri="{FF2B5EF4-FFF2-40B4-BE49-F238E27FC236}">
                  <a16:creationId xmlns:a16="http://schemas.microsoft.com/office/drawing/2014/main" id="{B83F3CD6-6C75-4D46-98EC-AD7124F1CD42}"/>
                </a:ext>
              </a:extLst>
            </p:cNvPr>
            <p:cNvSpPr/>
            <p:nvPr/>
          </p:nvSpPr>
          <p:spPr>
            <a:xfrm>
              <a:off x="5220588" y="2680264"/>
              <a:ext cx="85725" cy="857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9" name="Ellipse 88">
              <a:extLst>
                <a:ext uri="{FF2B5EF4-FFF2-40B4-BE49-F238E27FC236}">
                  <a16:creationId xmlns:a16="http://schemas.microsoft.com/office/drawing/2014/main" id="{7E3D0F0D-8B39-491F-A8FC-E36C12080224}"/>
                </a:ext>
              </a:extLst>
            </p:cNvPr>
            <p:cNvSpPr/>
            <p:nvPr/>
          </p:nvSpPr>
          <p:spPr>
            <a:xfrm>
              <a:off x="5220588" y="2842189"/>
              <a:ext cx="85725" cy="857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0" name="Ellipse 89">
              <a:extLst>
                <a:ext uri="{FF2B5EF4-FFF2-40B4-BE49-F238E27FC236}">
                  <a16:creationId xmlns:a16="http://schemas.microsoft.com/office/drawing/2014/main" id="{7A131672-FB50-41C7-9FE2-B42565B228DC}"/>
                </a:ext>
              </a:extLst>
            </p:cNvPr>
            <p:cNvSpPr/>
            <p:nvPr/>
          </p:nvSpPr>
          <p:spPr>
            <a:xfrm>
              <a:off x="5220588" y="2994589"/>
              <a:ext cx="85725" cy="857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1" name="Ellipse 90">
              <a:extLst>
                <a:ext uri="{FF2B5EF4-FFF2-40B4-BE49-F238E27FC236}">
                  <a16:creationId xmlns:a16="http://schemas.microsoft.com/office/drawing/2014/main" id="{09E5A95F-75E7-4D00-BE24-8A29C7D85304}"/>
                </a:ext>
              </a:extLst>
            </p:cNvPr>
            <p:cNvSpPr/>
            <p:nvPr/>
          </p:nvSpPr>
          <p:spPr>
            <a:xfrm>
              <a:off x="5220588" y="3146989"/>
              <a:ext cx="85725" cy="857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92" name="Gruppieren 91">
            <a:extLst>
              <a:ext uri="{FF2B5EF4-FFF2-40B4-BE49-F238E27FC236}">
                <a16:creationId xmlns:a16="http://schemas.microsoft.com/office/drawing/2014/main" id="{360C5771-644D-478B-9FD8-78C747478625}"/>
              </a:ext>
            </a:extLst>
          </p:cNvPr>
          <p:cNvGrpSpPr/>
          <p:nvPr/>
        </p:nvGrpSpPr>
        <p:grpSpPr>
          <a:xfrm rot="5400000">
            <a:off x="3477579" y="2613196"/>
            <a:ext cx="257159" cy="845197"/>
            <a:chOff x="5125355" y="2286000"/>
            <a:chExt cx="257159" cy="1028700"/>
          </a:xfrm>
        </p:grpSpPr>
        <p:sp>
          <p:nvSpPr>
            <p:cNvPr id="93" name="Rechteck: abgerundete Ecken 92">
              <a:extLst>
                <a:ext uri="{FF2B5EF4-FFF2-40B4-BE49-F238E27FC236}">
                  <a16:creationId xmlns:a16="http://schemas.microsoft.com/office/drawing/2014/main" id="{8F9C95B6-DF2E-4674-9713-6F55E9F46ECF}"/>
                </a:ext>
              </a:extLst>
            </p:cNvPr>
            <p:cNvSpPr/>
            <p:nvPr/>
          </p:nvSpPr>
          <p:spPr>
            <a:xfrm>
              <a:off x="5125355" y="2286000"/>
              <a:ext cx="257159" cy="1028700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4" name="Ellipse 93">
              <a:extLst>
                <a:ext uri="{FF2B5EF4-FFF2-40B4-BE49-F238E27FC236}">
                  <a16:creationId xmlns:a16="http://schemas.microsoft.com/office/drawing/2014/main" id="{CA742942-4C38-4FCE-B37D-7ABCFD7A014D}"/>
                </a:ext>
              </a:extLst>
            </p:cNvPr>
            <p:cNvSpPr/>
            <p:nvPr/>
          </p:nvSpPr>
          <p:spPr>
            <a:xfrm>
              <a:off x="5220588" y="2375464"/>
              <a:ext cx="85725" cy="857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5" name="Ellipse 94">
              <a:extLst>
                <a:ext uri="{FF2B5EF4-FFF2-40B4-BE49-F238E27FC236}">
                  <a16:creationId xmlns:a16="http://schemas.microsoft.com/office/drawing/2014/main" id="{BE07DA32-D1F4-4901-A7DC-1A01C4692725}"/>
                </a:ext>
              </a:extLst>
            </p:cNvPr>
            <p:cNvSpPr/>
            <p:nvPr/>
          </p:nvSpPr>
          <p:spPr>
            <a:xfrm>
              <a:off x="5220588" y="2527864"/>
              <a:ext cx="85725" cy="857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6" name="Ellipse 95">
              <a:extLst>
                <a:ext uri="{FF2B5EF4-FFF2-40B4-BE49-F238E27FC236}">
                  <a16:creationId xmlns:a16="http://schemas.microsoft.com/office/drawing/2014/main" id="{FC15A161-E666-44AB-9150-0B7D6B95500B}"/>
                </a:ext>
              </a:extLst>
            </p:cNvPr>
            <p:cNvSpPr/>
            <p:nvPr/>
          </p:nvSpPr>
          <p:spPr>
            <a:xfrm>
              <a:off x="5220588" y="2680264"/>
              <a:ext cx="85725" cy="857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7" name="Ellipse 96">
              <a:extLst>
                <a:ext uri="{FF2B5EF4-FFF2-40B4-BE49-F238E27FC236}">
                  <a16:creationId xmlns:a16="http://schemas.microsoft.com/office/drawing/2014/main" id="{55F1BADC-0C20-4366-8E62-6DA3C1CF27AB}"/>
                </a:ext>
              </a:extLst>
            </p:cNvPr>
            <p:cNvSpPr/>
            <p:nvPr/>
          </p:nvSpPr>
          <p:spPr>
            <a:xfrm>
              <a:off x="5220588" y="2842189"/>
              <a:ext cx="85725" cy="857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8" name="Ellipse 97">
              <a:extLst>
                <a:ext uri="{FF2B5EF4-FFF2-40B4-BE49-F238E27FC236}">
                  <a16:creationId xmlns:a16="http://schemas.microsoft.com/office/drawing/2014/main" id="{295AE5DA-02AC-4DE5-8C5C-A82EF9FBF926}"/>
                </a:ext>
              </a:extLst>
            </p:cNvPr>
            <p:cNvSpPr/>
            <p:nvPr/>
          </p:nvSpPr>
          <p:spPr>
            <a:xfrm>
              <a:off x="5220588" y="2994589"/>
              <a:ext cx="85725" cy="857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9" name="Ellipse 98">
              <a:extLst>
                <a:ext uri="{FF2B5EF4-FFF2-40B4-BE49-F238E27FC236}">
                  <a16:creationId xmlns:a16="http://schemas.microsoft.com/office/drawing/2014/main" id="{516A8120-BFE2-4B88-BA7E-D535B8D60CC0}"/>
                </a:ext>
              </a:extLst>
            </p:cNvPr>
            <p:cNvSpPr/>
            <p:nvPr/>
          </p:nvSpPr>
          <p:spPr>
            <a:xfrm>
              <a:off x="5220588" y="3146989"/>
              <a:ext cx="85725" cy="857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101" name="Gerade Verbindung mit Pfeil 100">
            <a:extLst>
              <a:ext uri="{FF2B5EF4-FFF2-40B4-BE49-F238E27FC236}">
                <a16:creationId xmlns:a16="http://schemas.microsoft.com/office/drawing/2014/main" id="{968BB96A-33B6-4811-9341-C07844FB32A3}"/>
              </a:ext>
            </a:extLst>
          </p:cNvPr>
          <p:cNvCxnSpPr>
            <a:cxnSpLocks/>
            <a:stCxn id="20" idx="0"/>
          </p:cNvCxnSpPr>
          <p:nvPr/>
        </p:nvCxnSpPr>
        <p:spPr>
          <a:xfrm flipH="1" flipV="1">
            <a:off x="3446568" y="3183406"/>
            <a:ext cx="5346" cy="604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Gerade Verbindung mit Pfeil 102">
            <a:extLst>
              <a:ext uri="{FF2B5EF4-FFF2-40B4-BE49-F238E27FC236}">
                <a16:creationId xmlns:a16="http://schemas.microsoft.com/office/drawing/2014/main" id="{0AA15FAE-976C-461E-AB11-4F0A01AFC701}"/>
              </a:ext>
            </a:extLst>
          </p:cNvPr>
          <p:cNvCxnSpPr>
            <a:cxnSpLocks/>
            <a:stCxn id="56" idx="1"/>
          </p:cNvCxnSpPr>
          <p:nvPr/>
        </p:nvCxnSpPr>
        <p:spPr>
          <a:xfrm flipV="1">
            <a:off x="4544247" y="3195753"/>
            <a:ext cx="0" cy="140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6" name="Gruppieren 105">
            <a:extLst>
              <a:ext uri="{FF2B5EF4-FFF2-40B4-BE49-F238E27FC236}">
                <a16:creationId xmlns:a16="http://schemas.microsoft.com/office/drawing/2014/main" id="{B4FF2E53-8EB8-40E3-B079-B08C4E1BEA76}"/>
              </a:ext>
            </a:extLst>
          </p:cNvPr>
          <p:cNvGrpSpPr/>
          <p:nvPr/>
        </p:nvGrpSpPr>
        <p:grpSpPr>
          <a:xfrm rot="5400000">
            <a:off x="4729238" y="2116557"/>
            <a:ext cx="257159" cy="845197"/>
            <a:chOff x="5125355" y="2286000"/>
            <a:chExt cx="257159" cy="1028700"/>
          </a:xfrm>
        </p:grpSpPr>
        <p:sp>
          <p:nvSpPr>
            <p:cNvPr id="107" name="Rechteck: abgerundete Ecken 106">
              <a:extLst>
                <a:ext uri="{FF2B5EF4-FFF2-40B4-BE49-F238E27FC236}">
                  <a16:creationId xmlns:a16="http://schemas.microsoft.com/office/drawing/2014/main" id="{5166DC95-372F-4788-B253-F33A22F64F40}"/>
                </a:ext>
              </a:extLst>
            </p:cNvPr>
            <p:cNvSpPr/>
            <p:nvPr/>
          </p:nvSpPr>
          <p:spPr>
            <a:xfrm>
              <a:off x="5125355" y="2286000"/>
              <a:ext cx="257159" cy="1028700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8" name="Ellipse 107">
              <a:extLst>
                <a:ext uri="{FF2B5EF4-FFF2-40B4-BE49-F238E27FC236}">
                  <a16:creationId xmlns:a16="http://schemas.microsoft.com/office/drawing/2014/main" id="{65EDB57E-1390-4BED-9949-EFAC1C9F1FB0}"/>
                </a:ext>
              </a:extLst>
            </p:cNvPr>
            <p:cNvSpPr/>
            <p:nvPr/>
          </p:nvSpPr>
          <p:spPr>
            <a:xfrm>
              <a:off x="5220588" y="2375464"/>
              <a:ext cx="85725" cy="857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9" name="Ellipse 108">
              <a:extLst>
                <a:ext uri="{FF2B5EF4-FFF2-40B4-BE49-F238E27FC236}">
                  <a16:creationId xmlns:a16="http://schemas.microsoft.com/office/drawing/2014/main" id="{4C9DDE02-EABA-4AA0-932D-6CDF20B74AE8}"/>
                </a:ext>
              </a:extLst>
            </p:cNvPr>
            <p:cNvSpPr/>
            <p:nvPr/>
          </p:nvSpPr>
          <p:spPr>
            <a:xfrm>
              <a:off x="5220588" y="2527864"/>
              <a:ext cx="85725" cy="857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0" name="Ellipse 109">
              <a:extLst>
                <a:ext uri="{FF2B5EF4-FFF2-40B4-BE49-F238E27FC236}">
                  <a16:creationId xmlns:a16="http://schemas.microsoft.com/office/drawing/2014/main" id="{B79A4796-50B3-4C77-AD32-A9E7C533AC29}"/>
                </a:ext>
              </a:extLst>
            </p:cNvPr>
            <p:cNvSpPr/>
            <p:nvPr/>
          </p:nvSpPr>
          <p:spPr>
            <a:xfrm>
              <a:off x="5220588" y="2680264"/>
              <a:ext cx="85725" cy="857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1" name="Ellipse 110">
              <a:extLst>
                <a:ext uri="{FF2B5EF4-FFF2-40B4-BE49-F238E27FC236}">
                  <a16:creationId xmlns:a16="http://schemas.microsoft.com/office/drawing/2014/main" id="{647CF714-1ECF-4FE5-8BD5-B09B636F3F6B}"/>
                </a:ext>
              </a:extLst>
            </p:cNvPr>
            <p:cNvSpPr/>
            <p:nvPr/>
          </p:nvSpPr>
          <p:spPr>
            <a:xfrm>
              <a:off x="5220588" y="2842189"/>
              <a:ext cx="85725" cy="857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2" name="Ellipse 111">
              <a:extLst>
                <a:ext uri="{FF2B5EF4-FFF2-40B4-BE49-F238E27FC236}">
                  <a16:creationId xmlns:a16="http://schemas.microsoft.com/office/drawing/2014/main" id="{92E6477D-F9DF-44F5-8DA0-904970D29839}"/>
                </a:ext>
              </a:extLst>
            </p:cNvPr>
            <p:cNvSpPr/>
            <p:nvPr/>
          </p:nvSpPr>
          <p:spPr>
            <a:xfrm>
              <a:off x="5220588" y="2994589"/>
              <a:ext cx="85725" cy="857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3" name="Ellipse 112">
              <a:extLst>
                <a:ext uri="{FF2B5EF4-FFF2-40B4-BE49-F238E27FC236}">
                  <a16:creationId xmlns:a16="http://schemas.microsoft.com/office/drawing/2014/main" id="{338EF1D3-6C42-46B3-819F-37C8358175EF}"/>
                </a:ext>
              </a:extLst>
            </p:cNvPr>
            <p:cNvSpPr/>
            <p:nvPr/>
          </p:nvSpPr>
          <p:spPr>
            <a:xfrm>
              <a:off x="5220588" y="3146989"/>
              <a:ext cx="85725" cy="857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14" name="Gruppieren 113">
            <a:extLst>
              <a:ext uri="{FF2B5EF4-FFF2-40B4-BE49-F238E27FC236}">
                <a16:creationId xmlns:a16="http://schemas.microsoft.com/office/drawing/2014/main" id="{53606471-F278-43A5-8BBB-3A793C0BE845}"/>
              </a:ext>
            </a:extLst>
          </p:cNvPr>
          <p:cNvGrpSpPr/>
          <p:nvPr/>
        </p:nvGrpSpPr>
        <p:grpSpPr>
          <a:xfrm rot="5400000">
            <a:off x="5542267" y="2116557"/>
            <a:ext cx="257159" cy="845197"/>
            <a:chOff x="5125355" y="2286000"/>
            <a:chExt cx="257159" cy="1028700"/>
          </a:xfrm>
        </p:grpSpPr>
        <p:sp>
          <p:nvSpPr>
            <p:cNvPr id="115" name="Rechteck: abgerundete Ecken 114">
              <a:extLst>
                <a:ext uri="{FF2B5EF4-FFF2-40B4-BE49-F238E27FC236}">
                  <a16:creationId xmlns:a16="http://schemas.microsoft.com/office/drawing/2014/main" id="{BA103424-EB5F-455D-9B52-5A181A099FC1}"/>
                </a:ext>
              </a:extLst>
            </p:cNvPr>
            <p:cNvSpPr/>
            <p:nvPr/>
          </p:nvSpPr>
          <p:spPr>
            <a:xfrm>
              <a:off x="5125355" y="2286000"/>
              <a:ext cx="257159" cy="102870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6" name="Ellipse 115">
              <a:extLst>
                <a:ext uri="{FF2B5EF4-FFF2-40B4-BE49-F238E27FC236}">
                  <a16:creationId xmlns:a16="http://schemas.microsoft.com/office/drawing/2014/main" id="{356CFD8E-1083-4B4D-BC86-804FC79E10F4}"/>
                </a:ext>
              </a:extLst>
            </p:cNvPr>
            <p:cNvSpPr/>
            <p:nvPr/>
          </p:nvSpPr>
          <p:spPr>
            <a:xfrm>
              <a:off x="5220588" y="2375464"/>
              <a:ext cx="85725" cy="857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7" name="Ellipse 116">
              <a:extLst>
                <a:ext uri="{FF2B5EF4-FFF2-40B4-BE49-F238E27FC236}">
                  <a16:creationId xmlns:a16="http://schemas.microsoft.com/office/drawing/2014/main" id="{95164189-1EEB-413A-9051-76FE0EC4CE5A}"/>
                </a:ext>
              </a:extLst>
            </p:cNvPr>
            <p:cNvSpPr/>
            <p:nvPr/>
          </p:nvSpPr>
          <p:spPr>
            <a:xfrm>
              <a:off x="5220588" y="2527864"/>
              <a:ext cx="85725" cy="857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8" name="Ellipse 117">
              <a:extLst>
                <a:ext uri="{FF2B5EF4-FFF2-40B4-BE49-F238E27FC236}">
                  <a16:creationId xmlns:a16="http://schemas.microsoft.com/office/drawing/2014/main" id="{65B91D75-92D8-445C-878A-8861D34A2BB3}"/>
                </a:ext>
              </a:extLst>
            </p:cNvPr>
            <p:cNvSpPr/>
            <p:nvPr/>
          </p:nvSpPr>
          <p:spPr>
            <a:xfrm>
              <a:off x="5220588" y="2680264"/>
              <a:ext cx="85725" cy="857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9" name="Ellipse 118">
              <a:extLst>
                <a:ext uri="{FF2B5EF4-FFF2-40B4-BE49-F238E27FC236}">
                  <a16:creationId xmlns:a16="http://schemas.microsoft.com/office/drawing/2014/main" id="{74FA964D-BCA6-49EF-8D75-722703633A2B}"/>
                </a:ext>
              </a:extLst>
            </p:cNvPr>
            <p:cNvSpPr/>
            <p:nvPr/>
          </p:nvSpPr>
          <p:spPr>
            <a:xfrm>
              <a:off x="5220588" y="2842189"/>
              <a:ext cx="85725" cy="857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0" name="Ellipse 119">
              <a:extLst>
                <a:ext uri="{FF2B5EF4-FFF2-40B4-BE49-F238E27FC236}">
                  <a16:creationId xmlns:a16="http://schemas.microsoft.com/office/drawing/2014/main" id="{2ABBC688-46B7-4D8B-8B8D-EF867F371D7A}"/>
                </a:ext>
              </a:extLst>
            </p:cNvPr>
            <p:cNvSpPr/>
            <p:nvPr/>
          </p:nvSpPr>
          <p:spPr>
            <a:xfrm>
              <a:off x="5220588" y="2994589"/>
              <a:ext cx="85725" cy="857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1" name="Ellipse 120">
              <a:extLst>
                <a:ext uri="{FF2B5EF4-FFF2-40B4-BE49-F238E27FC236}">
                  <a16:creationId xmlns:a16="http://schemas.microsoft.com/office/drawing/2014/main" id="{05FC3EE8-0990-4165-96C4-2883847721FE}"/>
                </a:ext>
              </a:extLst>
            </p:cNvPr>
            <p:cNvSpPr/>
            <p:nvPr/>
          </p:nvSpPr>
          <p:spPr>
            <a:xfrm>
              <a:off x="5220588" y="3146989"/>
              <a:ext cx="85725" cy="857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22" name="Gruppieren 121">
            <a:extLst>
              <a:ext uri="{FF2B5EF4-FFF2-40B4-BE49-F238E27FC236}">
                <a16:creationId xmlns:a16="http://schemas.microsoft.com/office/drawing/2014/main" id="{FEE06CBA-CA61-4DE5-BC92-8BC354B20B74}"/>
              </a:ext>
            </a:extLst>
          </p:cNvPr>
          <p:cNvGrpSpPr/>
          <p:nvPr/>
        </p:nvGrpSpPr>
        <p:grpSpPr>
          <a:xfrm rot="5400000">
            <a:off x="6343188" y="2116557"/>
            <a:ext cx="257159" cy="845197"/>
            <a:chOff x="5125355" y="2286000"/>
            <a:chExt cx="257159" cy="1028700"/>
          </a:xfrm>
        </p:grpSpPr>
        <p:sp>
          <p:nvSpPr>
            <p:cNvPr id="123" name="Rechteck: abgerundete Ecken 122">
              <a:extLst>
                <a:ext uri="{FF2B5EF4-FFF2-40B4-BE49-F238E27FC236}">
                  <a16:creationId xmlns:a16="http://schemas.microsoft.com/office/drawing/2014/main" id="{44C6AB58-CD8C-4CDE-9DDA-54B54B0457D4}"/>
                </a:ext>
              </a:extLst>
            </p:cNvPr>
            <p:cNvSpPr/>
            <p:nvPr/>
          </p:nvSpPr>
          <p:spPr>
            <a:xfrm>
              <a:off x="5125355" y="2286000"/>
              <a:ext cx="257159" cy="102870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24" name="Ellipse 123">
              <a:extLst>
                <a:ext uri="{FF2B5EF4-FFF2-40B4-BE49-F238E27FC236}">
                  <a16:creationId xmlns:a16="http://schemas.microsoft.com/office/drawing/2014/main" id="{99C44D6C-BC71-4ED4-A464-AF16746D3771}"/>
                </a:ext>
              </a:extLst>
            </p:cNvPr>
            <p:cNvSpPr/>
            <p:nvPr/>
          </p:nvSpPr>
          <p:spPr>
            <a:xfrm>
              <a:off x="5220588" y="2375464"/>
              <a:ext cx="85725" cy="857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5" name="Ellipse 124">
              <a:extLst>
                <a:ext uri="{FF2B5EF4-FFF2-40B4-BE49-F238E27FC236}">
                  <a16:creationId xmlns:a16="http://schemas.microsoft.com/office/drawing/2014/main" id="{ACAD2BB0-87F8-4DC4-AA44-3BE47C40DB41}"/>
                </a:ext>
              </a:extLst>
            </p:cNvPr>
            <p:cNvSpPr/>
            <p:nvPr/>
          </p:nvSpPr>
          <p:spPr>
            <a:xfrm>
              <a:off x="5220588" y="2527864"/>
              <a:ext cx="85725" cy="857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6" name="Ellipse 125">
              <a:extLst>
                <a:ext uri="{FF2B5EF4-FFF2-40B4-BE49-F238E27FC236}">
                  <a16:creationId xmlns:a16="http://schemas.microsoft.com/office/drawing/2014/main" id="{D9880345-49EB-444B-894C-006B151EDA96}"/>
                </a:ext>
              </a:extLst>
            </p:cNvPr>
            <p:cNvSpPr/>
            <p:nvPr/>
          </p:nvSpPr>
          <p:spPr>
            <a:xfrm>
              <a:off x="5220588" y="2680264"/>
              <a:ext cx="85725" cy="857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7" name="Ellipse 126">
              <a:extLst>
                <a:ext uri="{FF2B5EF4-FFF2-40B4-BE49-F238E27FC236}">
                  <a16:creationId xmlns:a16="http://schemas.microsoft.com/office/drawing/2014/main" id="{30718FBF-28F8-495B-9115-2D8E43212B77}"/>
                </a:ext>
              </a:extLst>
            </p:cNvPr>
            <p:cNvSpPr/>
            <p:nvPr/>
          </p:nvSpPr>
          <p:spPr>
            <a:xfrm>
              <a:off x="5220588" y="2842189"/>
              <a:ext cx="85725" cy="857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8" name="Ellipse 127">
              <a:extLst>
                <a:ext uri="{FF2B5EF4-FFF2-40B4-BE49-F238E27FC236}">
                  <a16:creationId xmlns:a16="http://schemas.microsoft.com/office/drawing/2014/main" id="{B9C7975C-76D6-4219-A1A8-EC21AFE38419}"/>
                </a:ext>
              </a:extLst>
            </p:cNvPr>
            <p:cNvSpPr/>
            <p:nvPr/>
          </p:nvSpPr>
          <p:spPr>
            <a:xfrm>
              <a:off x="5220588" y="2994589"/>
              <a:ext cx="85725" cy="857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9" name="Ellipse 128">
              <a:extLst>
                <a:ext uri="{FF2B5EF4-FFF2-40B4-BE49-F238E27FC236}">
                  <a16:creationId xmlns:a16="http://schemas.microsoft.com/office/drawing/2014/main" id="{BF2630DB-745D-4310-8AD3-584072473042}"/>
                </a:ext>
              </a:extLst>
            </p:cNvPr>
            <p:cNvSpPr/>
            <p:nvPr/>
          </p:nvSpPr>
          <p:spPr>
            <a:xfrm>
              <a:off x="5220588" y="3146989"/>
              <a:ext cx="85725" cy="857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131" name="Gerade Verbindung mit Pfeil 130">
            <a:extLst>
              <a:ext uri="{FF2B5EF4-FFF2-40B4-BE49-F238E27FC236}">
                <a16:creationId xmlns:a16="http://schemas.microsoft.com/office/drawing/2014/main" id="{AA301ED7-2623-45BA-B2D3-37EF61BFD3AA}"/>
              </a:ext>
            </a:extLst>
          </p:cNvPr>
          <p:cNvCxnSpPr>
            <a:stCxn id="93" idx="1"/>
            <a:endCxn id="107" idx="3"/>
          </p:cNvCxnSpPr>
          <p:nvPr/>
        </p:nvCxnSpPr>
        <p:spPr>
          <a:xfrm flipV="1">
            <a:off x="3606158" y="2667735"/>
            <a:ext cx="1251659" cy="239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Gerade Verbindung mit Pfeil 132">
            <a:extLst>
              <a:ext uri="{FF2B5EF4-FFF2-40B4-BE49-F238E27FC236}">
                <a16:creationId xmlns:a16="http://schemas.microsoft.com/office/drawing/2014/main" id="{44BBFF44-06F8-45F0-9913-87E9D416C7C2}"/>
              </a:ext>
            </a:extLst>
          </p:cNvPr>
          <p:cNvCxnSpPr>
            <a:stCxn id="85" idx="1"/>
            <a:endCxn id="115" idx="3"/>
          </p:cNvCxnSpPr>
          <p:nvPr/>
        </p:nvCxnSpPr>
        <p:spPr>
          <a:xfrm flipV="1">
            <a:off x="4540027" y="2667735"/>
            <a:ext cx="1130819" cy="239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Gerade Verbindung mit Pfeil 134">
            <a:extLst>
              <a:ext uri="{FF2B5EF4-FFF2-40B4-BE49-F238E27FC236}">
                <a16:creationId xmlns:a16="http://schemas.microsoft.com/office/drawing/2014/main" id="{9E50F9F7-CFAB-47C1-822C-4B7440AD9B7D}"/>
              </a:ext>
            </a:extLst>
          </p:cNvPr>
          <p:cNvCxnSpPr>
            <a:stCxn id="77" idx="1"/>
            <a:endCxn id="123" idx="3"/>
          </p:cNvCxnSpPr>
          <p:nvPr/>
        </p:nvCxnSpPr>
        <p:spPr>
          <a:xfrm flipH="1" flipV="1">
            <a:off x="6471767" y="2667735"/>
            <a:ext cx="705327" cy="239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Gerade Verbindung mit Pfeil 136">
            <a:extLst>
              <a:ext uri="{FF2B5EF4-FFF2-40B4-BE49-F238E27FC236}">
                <a16:creationId xmlns:a16="http://schemas.microsoft.com/office/drawing/2014/main" id="{CE61A0A7-B793-4589-8901-D1503E7382C6}"/>
              </a:ext>
            </a:extLst>
          </p:cNvPr>
          <p:cNvCxnSpPr>
            <a:stCxn id="115" idx="1"/>
          </p:cNvCxnSpPr>
          <p:nvPr/>
        </p:nvCxnSpPr>
        <p:spPr>
          <a:xfrm flipV="1">
            <a:off x="5670846" y="2247900"/>
            <a:ext cx="0" cy="162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8" name="Gruppieren 137">
            <a:extLst>
              <a:ext uri="{FF2B5EF4-FFF2-40B4-BE49-F238E27FC236}">
                <a16:creationId xmlns:a16="http://schemas.microsoft.com/office/drawing/2014/main" id="{D0289B08-E4C0-4A55-AD09-B48F9FB443F9}"/>
              </a:ext>
            </a:extLst>
          </p:cNvPr>
          <p:cNvGrpSpPr/>
          <p:nvPr/>
        </p:nvGrpSpPr>
        <p:grpSpPr>
          <a:xfrm rot="5400000">
            <a:off x="4741456" y="1696722"/>
            <a:ext cx="257159" cy="845197"/>
            <a:chOff x="5125355" y="2286000"/>
            <a:chExt cx="257159" cy="1028700"/>
          </a:xfrm>
        </p:grpSpPr>
        <p:sp>
          <p:nvSpPr>
            <p:cNvPr id="139" name="Rechteck: abgerundete Ecken 138">
              <a:extLst>
                <a:ext uri="{FF2B5EF4-FFF2-40B4-BE49-F238E27FC236}">
                  <a16:creationId xmlns:a16="http://schemas.microsoft.com/office/drawing/2014/main" id="{9CD39544-DAA9-445A-82B8-43A91589A12E}"/>
                </a:ext>
              </a:extLst>
            </p:cNvPr>
            <p:cNvSpPr/>
            <p:nvPr/>
          </p:nvSpPr>
          <p:spPr>
            <a:xfrm>
              <a:off x="5125355" y="2286000"/>
              <a:ext cx="257159" cy="102870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0" name="Ellipse 139">
              <a:extLst>
                <a:ext uri="{FF2B5EF4-FFF2-40B4-BE49-F238E27FC236}">
                  <a16:creationId xmlns:a16="http://schemas.microsoft.com/office/drawing/2014/main" id="{7D3F2068-CC20-4773-B839-688526F2314D}"/>
                </a:ext>
              </a:extLst>
            </p:cNvPr>
            <p:cNvSpPr/>
            <p:nvPr/>
          </p:nvSpPr>
          <p:spPr>
            <a:xfrm>
              <a:off x="5220588" y="2375464"/>
              <a:ext cx="85725" cy="857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1" name="Ellipse 140">
              <a:extLst>
                <a:ext uri="{FF2B5EF4-FFF2-40B4-BE49-F238E27FC236}">
                  <a16:creationId xmlns:a16="http://schemas.microsoft.com/office/drawing/2014/main" id="{D1C3071A-60B0-4556-94AF-DF33DB6DD9E0}"/>
                </a:ext>
              </a:extLst>
            </p:cNvPr>
            <p:cNvSpPr/>
            <p:nvPr/>
          </p:nvSpPr>
          <p:spPr>
            <a:xfrm>
              <a:off x="5220588" y="2527864"/>
              <a:ext cx="85725" cy="857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2" name="Ellipse 141">
              <a:extLst>
                <a:ext uri="{FF2B5EF4-FFF2-40B4-BE49-F238E27FC236}">
                  <a16:creationId xmlns:a16="http://schemas.microsoft.com/office/drawing/2014/main" id="{F66F9445-D0F7-452B-959C-391865C4ABD9}"/>
                </a:ext>
              </a:extLst>
            </p:cNvPr>
            <p:cNvSpPr/>
            <p:nvPr/>
          </p:nvSpPr>
          <p:spPr>
            <a:xfrm>
              <a:off x="5220588" y="2680264"/>
              <a:ext cx="85725" cy="857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3" name="Ellipse 142">
              <a:extLst>
                <a:ext uri="{FF2B5EF4-FFF2-40B4-BE49-F238E27FC236}">
                  <a16:creationId xmlns:a16="http://schemas.microsoft.com/office/drawing/2014/main" id="{11D68489-6A72-407B-B41C-633E43D8C3A0}"/>
                </a:ext>
              </a:extLst>
            </p:cNvPr>
            <p:cNvSpPr/>
            <p:nvPr/>
          </p:nvSpPr>
          <p:spPr>
            <a:xfrm>
              <a:off x="5220588" y="2842189"/>
              <a:ext cx="85725" cy="857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4" name="Ellipse 143">
              <a:extLst>
                <a:ext uri="{FF2B5EF4-FFF2-40B4-BE49-F238E27FC236}">
                  <a16:creationId xmlns:a16="http://schemas.microsoft.com/office/drawing/2014/main" id="{321F9864-9D38-4156-A710-DE66687620E0}"/>
                </a:ext>
              </a:extLst>
            </p:cNvPr>
            <p:cNvSpPr/>
            <p:nvPr/>
          </p:nvSpPr>
          <p:spPr>
            <a:xfrm>
              <a:off x="5220588" y="2994589"/>
              <a:ext cx="85725" cy="857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5" name="Ellipse 144">
              <a:extLst>
                <a:ext uri="{FF2B5EF4-FFF2-40B4-BE49-F238E27FC236}">
                  <a16:creationId xmlns:a16="http://schemas.microsoft.com/office/drawing/2014/main" id="{8E6F5C1F-4DDA-4892-90E7-F684AB6F1354}"/>
                </a:ext>
              </a:extLst>
            </p:cNvPr>
            <p:cNvSpPr/>
            <p:nvPr/>
          </p:nvSpPr>
          <p:spPr>
            <a:xfrm>
              <a:off x="5220588" y="3146989"/>
              <a:ext cx="85725" cy="857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46" name="Gruppieren 145">
            <a:extLst>
              <a:ext uri="{FF2B5EF4-FFF2-40B4-BE49-F238E27FC236}">
                <a16:creationId xmlns:a16="http://schemas.microsoft.com/office/drawing/2014/main" id="{AE9A5111-D3B3-4709-9826-CD54D45654A8}"/>
              </a:ext>
            </a:extLst>
          </p:cNvPr>
          <p:cNvGrpSpPr/>
          <p:nvPr/>
        </p:nvGrpSpPr>
        <p:grpSpPr>
          <a:xfrm rot="5400000">
            <a:off x="5554485" y="1696722"/>
            <a:ext cx="257159" cy="845197"/>
            <a:chOff x="5125355" y="2286000"/>
            <a:chExt cx="257159" cy="1028700"/>
          </a:xfrm>
        </p:grpSpPr>
        <p:sp>
          <p:nvSpPr>
            <p:cNvPr id="147" name="Rechteck: abgerundete Ecken 146">
              <a:extLst>
                <a:ext uri="{FF2B5EF4-FFF2-40B4-BE49-F238E27FC236}">
                  <a16:creationId xmlns:a16="http://schemas.microsoft.com/office/drawing/2014/main" id="{57146EEE-B80B-4DEA-935F-BB625FB2FE3B}"/>
                </a:ext>
              </a:extLst>
            </p:cNvPr>
            <p:cNvSpPr/>
            <p:nvPr/>
          </p:nvSpPr>
          <p:spPr>
            <a:xfrm>
              <a:off x="5125355" y="2286000"/>
              <a:ext cx="257159" cy="102870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48" name="Ellipse 147">
              <a:extLst>
                <a:ext uri="{FF2B5EF4-FFF2-40B4-BE49-F238E27FC236}">
                  <a16:creationId xmlns:a16="http://schemas.microsoft.com/office/drawing/2014/main" id="{EA7A8592-CFB8-4680-B2BD-72AED52B45A3}"/>
                </a:ext>
              </a:extLst>
            </p:cNvPr>
            <p:cNvSpPr/>
            <p:nvPr/>
          </p:nvSpPr>
          <p:spPr>
            <a:xfrm>
              <a:off x="5220588" y="2375464"/>
              <a:ext cx="85725" cy="857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9" name="Ellipse 148">
              <a:extLst>
                <a:ext uri="{FF2B5EF4-FFF2-40B4-BE49-F238E27FC236}">
                  <a16:creationId xmlns:a16="http://schemas.microsoft.com/office/drawing/2014/main" id="{33FED9AE-EA6E-4E08-BE54-F5A46D69ACF3}"/>
                </a:ext>
              </a:extLst>
            </p:cNvPr>
            <p:cNvSpPr/>
            <p:nvPr/>
          </p:nvSpPr>
          <p:spPr>
            <a:xfrm>
              <a:off x="5220588" y="2527864"/>
              <a:ext cx="85725" cy="857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0" name="Ellipse 149">
              <a:extLst>
                <a:ext uri="{FF2B5EF4-FFF2-40B4-BE49-F238E27FC236}">
                  <a16:creationId xmlns:a16="http://schemas.microsoft.com/office/drawing/2014/main" id="{148B8168-6E5D-4A3F-82A2-5D319A7A464D}"/>
                </a:ext>
              </a:extLst>
            </p:cNvPr>
            <p:cNvSpPr/>
            <p:nvPr/>
          </p:nvSpPr>
          <p:spPr>
            <a:xfrm>
              <a:off x="5220588" y="2680264"/>
              <a:ext cx="85725" cy="857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1" name="Ellipse 150">
              <a:extLst>
                <a:ext uri="{FF2B5EF4-FFF2-40B4-BE49-F238E27FC236}">
                  <a16:creationId xmlns:a16="http://schemas.microsoft.com/office/drawing/2014/main" id="{581F4066-A9B4-4288-997D-B368CB36199B}"/>
                </a:ext>
              </a:extLst>
            </p:cNvPr>
            <p:cNvSpPr/>
            <p:nvPr/>
          </p:nvSpPr>
          <p:spPr>
            <a:xfrm>
              <a:off x="5220588" y="2842189"/>
              <a:ext cx="85725" cy="857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2" name="Ellipse 151">
              <a:extLst>
                <a:ext uri="{FF2B5EF4-FFF2-40B4-BE49-F238E27FC236}">
                  <a16:creationId xmlns:a16="http://schemas.microsoft.com/office/drawing/2014/main" id="{481747A8-0933-4C8A-8CF0-33450F4A7B32}"/>
                </a:ext>
              </a:extLst>
            </p:cNvPr>
            <p:cNvSpPr/>
            <p:nvPr/>
          </p:nvSpPr>
          <p:spPr>
            <a:xfrm>
              <a:off x="5220588" y="2994589"/>
              <a:ext cx="85725" cy="857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3" name="Ellipse 152">
              <a:extLst>
                <a:ext uri="{FF2B5EF4-FFF2-40B4-BE49-F238E27FC236}">
                  <a16:creationId xmlns:a16="http://schemas.microsoft.com/office/drawing/2014/main" id="{CE4EC4C4-9276-4813-872A-096C2B37B0CE}"/>
                </a:ext>
              </a:extLst>
            </p:cNvPr>
            <p:cNvSpPr/>
            <p:nvPr/>
          </p:nvSpPr>
          <p:spPr>
            <a:xfrm>
              <a:off x="5220588" y="3146989"/>
              <a:ext cx="85725" cy="857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54" name="Gruppieren 153">
            <a:extLst>
              <a:ext uri="{FF2B5EF4-FFF2-40B4-BE49-F238E27FC236}">
                <a16:creationId xmlns:a16="http://schemas.microsoft.com/office/drawing/2014/main" id="{D43B0BC5-2261-440B-86AD-85F66C6D82B9}"/>
              </a:ext>
            </a:extLst>
          </p:cNvPr>
          <p:cNvGrpSpPr/>
          <p:nvPr/>
        </p:nvGrpSpPr>
        <p:grpSpPr>
          <a:xfrm rot="5400000">
            <a:off x="6355406" y="1696722"/>
            <a:ext cx="257159" cy="845197"/>
            <a:chOff x="5125355" y="2286000"/>
            <a:chExt cx="257159" cy="1028700"/>
          </a:xfrm>
        </p:grpSpPr>
        <p:sp>
          <p:nvSpPr>
            <p:cNvPr id="155" name="Rechteck: abgerundete Ecken 154">
              <a:extLst>
                <a:ext uri="{FF2B5EF4-FFF2-40B4-BE49-F238E27FC236}">
                  <a16:creationId xmlns:a16="http://schemas.microsoft.com/office/drawing/2014/main" id="{BE857C07-A243-4D9D-A42A-311B8FE57B0C}"/>
                </a:ext>
              </a:extLst>
            </p:cNvPr>
            <p:cNvSpPr/>
            <p:nvPr/>
          </p:nvSpPr>
          <p:spPr>
            <a:xfrm>
              <a:off x="5125355" y="2286000"/>
              <a:ext cx="257159" cy="102870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56" name="Ellipse 155">
              <a:extLst>
                <a:ext uri="{FF2B5EF4-FFF2-40B4-BE49-F238E27FC236}">
                  <a16:creationId xmlns:a16="http://schemas.microsoft.com/office/drawing/2014/main" id="{4ADBF60D-AB77-4FD0-8FBC-EFC6DBEE2D24}"/>
                </a:ext>
              </a:extLst>
            </p:cNvPr>
            <p:cNvSpPr/>
            <p:nvPr/>
          </p:nvSpPr>
          <p:spPr>
            <a:xfrm>
              <a:off x="5220588" y="2375464"/>
              <a:ext cx="85725" cy="857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7" name="Ellipse 156">
              <a:extLst>
                <a:ext uri="{FF2B5EF4-FFF2-40B4-BE49-F238E27FC236}">
                  <a16:creationId xmlns:a16="http://schemas.microsoft.com/office/drawing/2014/main" id="{02006757-BE4B-4596-9B63-93ED2D1ABEE5}"/>
                </a:ext>
              </a:extLst>
            </p:cNvPr>
            <p:cNvSpPr/>
            <p:nvPr/>
          </p:nvSpPr>
          <p:spPr>
            <a:xfrm>
              <a:off x="5220588" y="2527864"/>
              <a:ext cx="85725" cy="857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8" name="Ellipse 157">
              <a:extLst>
                <a:ext uri="{FF2B5EF4-FFF2-40B4-BE49-F238E27FC236}">
                  <a16:creationId xmlns:a16="http://schemas.microsoft.com/office/drawing/2014/main" id="{93C9B005-EDF7-4201-AB43-D71F1341B98A}"/>
                </a:ext>
              </a:extLst>
            </p:cNvPr>
            <p:cNvSpPr/>
            <p:nvPr/>
          </p:nvSpPr>
          <p:spPr>
            <a:xfrm>
              <a:off x="5220588" y="2680264"/>
              <a:ext cx="85725" cy="857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9" name="Ellipse 158">
              <a:extLst>
                <a:ext uri="{FF2B5EF4-FFF2-40B4-BE49-F238E27FC236}">
                  <a16:creationId xmlns:a16="http://schemas.microsoft.com/office/drawing/2014/main" id="{A8BED376-2D7B-4192-BCCC-A5992466D7FA}"/>
                </a:ext>
              </a:extLst>
            </p:cNvPr>
            <p:cNvSpPr/>
            <p:nvPr/>
          </p:nvSpPr>
          <p:spPr>
            <a:xfrm>
              <a:off x="5220588" y="2842189"/>
              <a:ext cx="85725" cy="857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0" name="Ellipse 159">
              <a:extLst>
                <a:ext uri="{FF2B5EF4-FFF2-40B4-BE49-F238E27FC236}">
                  <a16:creationId xmlns:a16="http://schemas.microsoft.com/office/drawing/2014/main" id="{F892539D-58AF-46AC-B2F2-1E446DE97180}"/>
                </a:ext>
              </a:extLst>
            </p:cNvPr>
            <p:cNvSpPr/>
            <p:nvPr/>
          </p:nvSpPr>
          <p:spPr>
            <a:xfrm>
              <a:off x="5220588" y="2994589"/>
              <a:ext cx="85725" cy="857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1" name="Ellipse 160">
              <a:extLst>
                <a:ext uri="{FF2B5EF4-FFF2-40B4-BE49-F238E27FC236}">
                  <a16:creationId xmlns:a16="http://schemas.microsoft.com/office/drawing/2014/main" id="{90531DC3-67D6-4C2C-9517-7B7C20C68938}"/>
                </a:ext>
              </a:extLst>
            </p:cNvPr>
            <p:cNvSpPr/>
            <p:nvPr/>
          </p:nvSpPr>
          <p:spPr>
            <a:xfrm>
              <a:off x="5220588" y="3146989"/>
              <a:ext cx="85725" cy="857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162" name="Gerade Verbindung mit Pfeil 161">
            <a:extLst>
              <a:ext uri="{FF2B5EF4-FFF2-40B4-BE49-F238E27FC236}">
                <a16:creationId xmlns:a16="http://schemas.microsoft.com/office/drawing/2014/main" id="{24DFF4C5-E37D-4E7D-86E5-9B6406153E26}"/>
              </a:ext>
            </a:extLst>
          </p:cNvPr>
          <p:cNvCxnSpPr>
            <a:stCxn id="147" idx="1"/>
          </p:cNvCxnSpPr>
          <p:nvPr/>
        </p:nvCxnSpPr>
        <p:spPr>
          <a:xfrm flipV="1">
            <a:off x="5683064" y="1828065"/>
            <a:ext cx="0" cy="162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feld 163">
            <a:extLst>
              <a:ext uri="{FF2B5EF4-FFF2-40B4-BE49-F238E27FC236}">
                <a16:creationId xmlns:a16="http://schemas.microsoft.com/office/drawing/2014/main" id="{54E39437-B2C3-472A-B692-AEE42F23FD2D}"/>
              </a:ext>
            </a:extLst>
          </p:cNvPr>
          <p:cNvSpPr txBox="1"/>
          <p:nvPr/>
        </p:nvSpPr>
        <p:spPr>
          <a:xfrm>
            <a:off x="4974609" y="1545265"/>
            <a:ext cx="2308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/>
              <a:t>per:city_of_birth</a:t>
            </a:r>
            <a:endParaRPr lang="de-DE" sz="1400" dirty="0"/>
          </a:p>
        </p:txBody>
      </p:sp>
      <p:sp>
        <p:nvSpPr>
          <p:cNvPr id="173" name="Textfeld 172">
            <a:extLst>
              <a:ext uri="{FF2B5EF4-FFF2-40B4-BE49-F238E27FC236}">
                <a16:creationId xmlns:a16="http://schemas.microsoft.com/office/drawing/2014/main" id="{E1D5B03C-FFA5-4A57-AC68-2DE9150C6D07}"/>
              </a:ext>
            </a:extLst>
          </p:cNvPr>
          <p:cNvSpPr txBox="1"/>
          <p:nvPr/>
        </p:nvSpPr>
        <p:spPr>
          <a:xfrm>
            <a:off x="4949565" y="3449584"/>
            <a:ext cx="9194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 err="1"/>
              <a:t>average</a:t>
            </a:r>
            <a:r>
              <a:rPr lang="de-DE" sz="1050" dirty="0"/>
              <a:t> </a:t>
            </a:r>
            <a:r>
              <a:rPr lang="de-DE" sz="1050" dirty="0" err="1"/>
              <a:t>pooling</a:t>
            </a:r>
            <a:endParaRPr lang="de-DE" sz="1050" dirty="0"/>
          </a:p>
        </p:txBody>
      </p:sp>
    </p:spTree>
    <p:extLst>
      <p:ext uri="{BB962C8B-B14F-4D97-AF65-F5344CB8AC3E}">
        <p14:creationId xmlns:p14="http://schemas.microsoft.com/office/powerpoint/2010/main" val="30387410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" name="Gruppieren 168">
            <a:extLst>
              <a:ext uri="{FF2B5EF4-FFF2-40B4-BE49-F238E27FC236}">
                <a16:creationId xmlns:a16="http://schemas.microsoft.com/office/drawing/2014/main" id="{F19813C8-D940-4774-87CD-D54CD4AA467B}"/>
              </a:ext>
            </a:extLst>
          </p:cNvPr>
          <p:cNvGrpSpPr/>
          <p:nvPr/>
        </p:nvGrpSpPr>
        <p:grpSpPr>
          <a:xfrm>
            <a:off x="1882211" y="1473026"/>
            <a:ext cx="8102085" cy="3911947"/>
            <a:chOff x="253436" y="991333"/>
            <a:chExt cx="8102085" cy="391194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feld 2">
                  <a:extLst>
                    <a:ext uri="{FF2B5EF4-FFF2-40B4-BE49-F238E27FC236}">
                      <a16:creationId xmlns:a16="http://schemas.microsoft.com/office/drawing/2014/main" id="{1290A7EF-6B0E-48C0-814D-5D5DF53BFEB0}"/>
                    </a:ext>
                  </a:extLst>
                </p:cNvPr>
                <p:cNvSpPr txBox="1"/>
                <p:nvPr/>
              </p:nvSpPr>
              <p:spPr>
                <a:xfrm>
                  <a:off x="253436" y="4533948"/>
                  <a:ext cx="8102085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e-DE" dirty="0"/>
                    <a:t>[CLS] [</a:t>
                  </a:r>
                  <a14:m>
                    <m:oMath xmlns:m="http://schemas.openxmlformats.org/officeDocument/2006/math"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𝐸</m:t>
                      </m:r>
                      <m:sSub>
                        <m:sSubPr>
                          <m:ctrlPr>
                            <a:rPr lang="de-DE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r>
                            <a:rPr lang="de-DE" i="1" dirty="0" smtClean="0">
                              <a:latin typeface="Cambria Math" panose="02040503050406030204" pitchFamily="18" charset="0"/>
                            </a:rPr>
                            <m:t>𝑠𝑡𝑎𝑟𝑡</m:t>
                          </m:r>
                        </m:sub>
                      </m:sSub>
                    </m:oMath>
                  </a14:m>
                  <a:r>
                    <a:rPr lang="de-DE" dirty="0"/>
                    <a:t>] </a:t>
                  </a:r>
                  <a:r>
                    <a:rPr lang="de-DE" dirty="0">
                      <a:solidFill>
                        <a:schemeClr val="accent2">
                          <a:lumMod val="75000"/>
                        </a:schemeClr>
                      </a:solidFill>
                    </a:rPr>
                    <a:t>Obama </a:t>
                  </a:r>
                  <a:r>
                    <a:rPr lang="de-DE" dirty="0"/>
                    <a:t>[</a:t>
                  </a:r>
                  <a14:m>
                    <m:oMath xmlns:m="http://schemas.openxmlformats.org/officeDocument/2006/math"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𝐸</m:t>
                      </m:r>
                      <m:sSub>
                        <m:sSubPr>
                          <m:ctrlPr>
                            <a:rPr lang="de-DE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r>
                            <a:rPr lang="de-DE" i="1" dirty="0" smtClean="0">
                              <a:latin typeface="Cambria Math" panose="02040503050406030204" pitchFamily="18" charset="0"/>
                            </a:rPr>
                            <m:t>𝑒𝑛𝑑</m:t>
                          </m:r>
                        </m:sub>
                      </m:sSub>
                    </m:oMath>
                  </a14:m>
                  <a:r>
                    <a:rPr lang="de-DE" dirty="0"/>
                    <a:t>] was </a:t>
                  </a:r>
                  <a:r>
                    <a:rPr lang="de-DE" dirty="0" err="1"/>
                    <a:t>born</a:t>
                  </a:r>
                  <a:r>
                    <a:rPr lang="de-DE" dirty="0"/>
                    <a:t> in [</a:t>
                  </a:r>
                  <a14:m>
                    <m:oMath xmlns:m="http://schemas.openxmlformats.org/officeDocument/2006/math"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𝐸</m:t>
                      </m:r>
                      <m:sSub>
                        <m:sSubPr>
                          <m:ctrlPr>
                            <a:rPr lang="de-DE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b>
                          <m:r>
                            <a:rPr lang="de-DE" i="1" dirty="0" smtClean="0">
                              <a:latin typeface="Cambria Math" panose="02040503050406030204" pitchFamily="18" charset="0"/>
                            </a:rPr>
                            <m:t>𝑠𝑡𝑎𝑟𝑡</m:t>
                          </m:r>
                        </m:sub>
                      </m:sSub>
                    </m:oMath>
                  </a14:m>
                  <a:r>
                    <a:rPr lang="de-DE" dirty="0"/>
                    <a:t>] </a:t>
                  </a:r>
                  <a:r>
                    <a:rPr lang="de-DE" dirty="0">
                      <a:solidFill>
                        <a:schemeClr val="accent2">
                          <a:lumMod val="75000"/>
                        </a:schemeClr>
                      </a:solidFill>
                    </a:rPr>
                    <a:t>Honolulu</a:t>
                  </a:r>
                  <a:r>
                    <a:rPr lang="de-DE" dirty="0"/>
                    <a:t> [</a:t>
                  </a:r>
                  <a14:m>
                    <m:oMath xmlns:m="http://schemas.openxmlformats.org/officeDocument/2006/math"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𝐸</m:t>
                      </m:r>
                      <m:sSub>
                        <m:sSubPr>
                          <m:ctrlPr>
                            <a:rPr lang="de-DE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b>
                          <m:r>
                            <a:rPr lang="de-DE" i="1" dirty="0" smtClean="0">
                              <a:latin typeface="Cambria Math" panose="02040503050406030204" pitchFamily="18" charset="0"/>
                            </a:rPr>
                            <m:t>𝑒𝑛𝑑</m:t>
                          </m:r>
                        </m:sub>
                      </m:sSub>
                    </m:oMath>
                  </a14:m>
                  <a:r>
                    <a:rPr lang="de-DE" dirty="0"/>
                    <a:t>] [SEP]</a:t>
                  </a:r>
                </a:p>
              </p:txBody>
            </p:sp>
          </mc:Choice>
          <mc:Fallback xmlns="">
            <p:sp>
              <p:nvSpPr>
                <p:cNvPr id="3" name="Textfeld 2">
                  <a:extLst>
                    <a:ext uri="{FF2B5EF4-FFF2-40B4-BE49-F238E27FC236}">
                      <a16:creationId xmlns:a16="http://schemas.microsoft.com/office/drawing/2014/main" id="{1290A7EF-6B0E-48C0-814D-5D5DF53BFE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3436" y="4533948"/>
                  <a:ext cx="8102085" cy="369332"/>
                </a:xfrm>
                <a:prstGeom prst="rect">
                  <a:avLst/>
                </a:prstGeom>
                <a:blipFill>
                  <a:blip r:embed="rId2"/>
                  <a:stretch>
                    <a:fillRect t="-10000" b="-26667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53323C35-B2BF-4FB5-8798-059F960C6905}"/>
                </a:ext>
              </a:extLst>
            </p:cNvPr>
            <p:cNvSpPr/>
            <p:nvPr/>
          </p:nvSpPr>
          <p:spPr>
            <a:xfrm>
              <a:off x="715496" y="3547039"/>
              <a:ext cx="7177966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BERT Encoder</a:t>
              </a:r>
            </a:p>
          </p:txBody>
        </p:sp>
        <p:sp>
          <p:nvSpPr>
            <p:cNvPr id="8" name="Rechteck: abgerundete Ecken 7">
              <a:extLst>
                <a:ext uri="{FF2B5EF4-FFF2-40B4-BE49-F238E27FC236}">
                  <a16:creationId xmlns:a16="http://schemas.microsoft.com/office/drawing/2014/main" id="{667C2175-8972-491B-9005-CB7C4678ACBA}"/>
                </a:ext>
              </a:extLst>
            </p:cNvPr>
            <p:cNvSpPr/>
            <p:nvPr/>
          </p:nvSpPr>
          <p:spPr>
            <a:xfrm>
              <a:off x="771525" y="4232839"/>
              <a:ext cx="257175" cy="257175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Rechteck: abgerundete Ecken 9">
              <a:extLst>
                <a:ext uri="{FF2B5EF4-FFF2-40B4-BE49-F238E27FC236}">
                  <a16:creationId xmlns:a16="http://schemas.microsoft.com/office/drawing/2014/main" id="{CFB8437E-D826-41D8-863E-F8B8945C9384}"/>
                </a:ext>
              </a:extLst>
            </p:cNvPr>
            <p:cNvSpPr/>
            <p:nvPr/>
          </p:nvSpPr>
          <p:spPr>
            <a:xfrm>
              <a:off x="1447799" y="4232839"/>
              <a:ext cx="257175" cy="257175"/>
            </a:xfrm>
            <a:prstGeom prst="round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Rechteck: abgerundete Ecken 11">
              <a:extLst>
                <a:ext uri="{FF2B5EF4-FFF2-40B4-BE49-F238E27FC236}">
                  <a16:creationId xmlns:a16="http://schemas.microsoft.com/office/drawing/2014/main" id="{B7610748-A471-416D-9620-534BAFE60764}"/>
                </a:ext>
              </a:extLst>
            </p:cNvPr>
            <p:cNvSpPr/>
            <p:nvPr/>
          </p:nvSpPr>
          <p:spPr>
            <a:xfrm>
              <a:off x="2381250" y="4232839"/>
              <a:ext cx="257175" cy="257175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Rechteck: abgerundete Ecken 13">
              <a:extLst>
                <a:ext uri="{FF2B5EF4-FFF2-40B4-BE49-F238E27FC236}">
                  <a16:creationId xmlns:a16="http://schemas.microsoft.com/office/drawing/2014/main" id="{454EC655-2553-4C2A-B032-5F4755CD9F14}"/>
                </a:ext>
              </a:extLst>
            </p:cNvPr>
            <p:cNvSpPr/>
            <p:nvPr/>
          </p:nvSpPr>
          <p:spPr>
            <a:xfrm>
              <a:off x="3095892" y="4232839"/>
              <a:ext cx="257175" cy="257175"/>
            </a:xfrm>
            <a:prstGeom prst="round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Rechteck: abgerundete Ecken 15">
              <a:extLst>
                <a:ext uri="{FF2B5EF4-FFF2-40B4-BE49-F238E27FC236}">
                  <a16:creationId xmlns:a16="http://schemas.microsoft.com/office/drawing/2014/main" id="{DC1C92E9-488E-4793-8976-9B920CA6C946}"/>
                </a:ext>
              </a:extLst>
            </p:cNvPr>
            <p:cNvSpPr/>
            <p:nvPr/>
          </p:nvSpPr>
          <p:spPr>
            <a:xfrm>
              <a:off x="3693326" y="4232839"/>
              <a:ext cx="257175" cy="257175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Rechteck: abgerundete Ecken 17">
              <a:extLst>
                <a:ext uri="{FF2B5EF4-FFF2-40B4-BE49-F238E27FC236}">
                  <a16:creationId xmlns:a16="http://schemas.microsoft.com/office/drawing/2014/main" id="{C47F85CF-5B7E-41A8-913E-6EE82C8B5569}"/>
                </a:ext>
              </a:extLst>
            </p:cNvPr>
            <p:cNvSpPr/>
            <p:nvPr/>
          </p:nvSpPr>
          <p:spPr>
            <a:xfrm>
              <a:off x="4151381" y="4232839"/>
              <a:ext cx="257175" cy="257175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Rechteck: abgerundete Ecken 19">
              <a:extLst>
                <a:ext uri="{FF2B5EF4-FFF2-40B4-BE49-F238E27FC236}">
                  <a16:creationId xmlns:a16="http://schemas.microsoft.com/office/drawing/2014/main" id="{2732156A-DCD7-448B-A942-D736769EEEF7}"/>
                </a:ext>
              </a:extLst>
            </p:cNvPr>
            <p:cNvSpPr/>
            <p:nvPr/>
          </p:nvSpPr>
          <p:spPr>
            <a:xfrm>
              <a:off x="4577251" y="4232839"/>
              <a:ext cx="257175" cy="257175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Rechteck: abgerundete Ecken 21">
              <a:extLst>
                <a:ext uri="{FF2B5EF4-FFF2-40B4-BE49-F238E27FC236}">
                  <a16:creationId xmlns:a16="http://schemas.microsoft.com/office/drawing/2014/main" id="{3A6EFBE4-6E0E-4A49-85A3-974752D26267}"/>
                </a:ext>
              </a:extLst>
            </p:cNvPr>
            <p:cNvSpPr/>
            <p:nvPr/>
          </p:nvSpPr>
          <p:spPr>
            <a:xfrm>
              <a:off x="5125355" y="4232839"/>
              <a:ext cx="257175" cy="257175"/>
            </a:xfrm>
            <a:prstGeom prst="round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Rechteck: abgerundete Ecken 23">
              <a:extLst>
                <a:ext uri="{FF2B5EF4-FFF2-40B4-BE49-F238E27FC236}">
                  <a16:creationId xmlns:a16="http://schemas.microsoft.com/office/drawing/2014/main" id="{9CF6CF06-AED0-4D5A-BA05-AF473ECAAAAD}"/>
                </a:ext>
              </a:extLst>
            </p:cNvPr>
            <p:cNvSpPr/>
            <p:nvPr/>
          </p:nvSpPr>
          <p:spPr>
            <a:xfrm>
              <a:off x="6015766" y="4232839"/>
              <a:ext cx="257175" cy="257175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Rechteck: abgerundete Ecken 25">
              <a:extLst>
                <a:ext uri="{FF2B5EF4-FFF2-40B4-BE49-F238E27FC236}">
                  <a16:creationId xmlns:a16="http://schemas.microsoft.com/office/drawing/2014/main" id="{5B6558DD-0644-4426-9F8B-B9DF46373333}"/>
                </a:ext>
              </a:extLst>
            </p:cNvPr>
            <p:cNvSpPr/>
            <p:nvPr/>
          </p:nvSpPr>
          <p:spPr>
            <a:xfrm>
              <a:off x="6820629" y="4232839"/>
              <a:ext cx="257175" cy="257175"/>
            </a:xfrm>
            <a:prstGeom prst="round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Rechteck: abgerundete Ecken 29">
              <a:extLst>
                <a:ext uri="{FF2B5EF4-FFF2-40B4-BE49-F238E27FC236}">
                  <a16:creationId xmlns:a16="http://schemas.microsoft.com/office/drawing/2014/main" id="{A5D29E40-D8D7-4CCD-98A7-634B34F8116A}"/>
                </a:ext>
              </a:extLst>
            </p:cNvPr>
            <p:cNvSpPr/>
            <p:nvPr/>
          </p:nvSpPr>
          <p:spPr>
            <a:xfrm>
              <a:off x="7531261" y="4232839"/>
              <a:ext cx="257175" cy="257175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60" name="Gruppieren 59">
              <a:extLst>
                <a:ext uri="{FF2B5EF4-FFF2-40B4-BE49-F238E27FC236}">
                  <a16:creationId xmlns:a16="http://schemas.microsoft.com/office/drawing/2014/main" id="{D2601DDC-D28F-48B2-8696-ED07CED5135D}"/>
                </a:ext>
              </a:extLst>
            </p:cNvPr>
            <p:cNvGrpSpPr/>
            <p:nvPr/>
          </p:nvGrpSpPr>
          <p:grpSpPr>
            <a:xfrm>
              <a:off x="900112" y="4050253"/>
              <a:ext cx="6759737" cy="182585"/>
              <a:chOff x="900112" y="3958225"/>
              <a:chExt cx="6759737" cy="274614"/>
            </a:xfrm>
          </p:grpSpPr>
          <p:cxnSp>
            <p:nvCxnSpPr>
              <p:cNvPr id="32" name="Gerade Verbindung mit Pfeil 31">
                <a:extLst>
                  <a:ext uri="{FF2B5EF4-FFF2-40B4-BE49-F238E27FC236}">
                    <a16:creationId xmlns:a16="http://schemas.microsoft.com/office/drawing/2014/main" id="{7705D8A8-C9C0-4B79-B806-6DB08579787B}"/>
                  </a:ext>
                </a:extLst>
              </p:cNvPr>
              <p:cNvCxnSpPr>
                <a:stCxn id="8" idx="0"/>
              </p:cNvCxnSpPr>
              <p:nvPr/>
            </p:nvCxnSpPr>
            <p:spPr>
              <a:xfrm flipH="1" flipV="1">
                <a:off x="900112" y="3958225"/>
                <a:ext cx="1" cy="27461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Gerade Verbindung mit Pfeil 33">
                <a:extLst>
                  <a:ext uri="{FF2B5EF4-FFF2-40B4-BE49-F238E27FC236}">
                    <a16:creationId xmlns:a16="http://schemas.microsoft.com/office/drawing/2014/main" id="{FD924CC1-C798-41E1-9C50-71C3F2E63996}"/>
                  </a:ext>
                </a:extLst>
              </p:cNvPr>
              <p:cNvCxnSpPr>
                <a:stCxn id="10" idx="0"/>
              </p:cNvCxnSpPr>
              <p:nvPr/>
            </p:nvCxnSpPr>
            <p:spPr>
              <a:xfrm flipH="1" flipV="1">
                <a:off x="1576386" y="3958225"/>
                <a:ext cx="1" cy="27461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Gerade Verbindung mit Pfeil 35">
                <a:extLst>
                  <a:ext uri="{FF2B5EF4-FFF2-40B4-BE49-F238E27FC236}">
                    <a16:creationId xmlns:a16="http://schemas.microsoft.com/office/drawing/2014/main" id="{C51393D6-679D-4F77-B4BB-9D3822614DB4}"/>
                  </a:ext>
                </a:extLst>
              </p:cNvPr>
              <p:cNvCxnSpPr>
                <a:stCxn id="12" idx="0"/>
              </p:cNvCxnSpPr>
              <p:nvPr/>
            </p:nvCxnSpPr>
            <p:spPr>
              <a:xfrm flipH="1" flipV="1">
                <a:off x="2509837" y="3958225"/>
                <a:ext cx="1" cy="27461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Gerade Verbindung mit Pfeil 37">
                <a:extLst>
                  <a:ext uri="{FF2B5EF4-FFF2-40B4-BE49-F238E27FC236}">
                    <a16:creationId xmlns:a16="http://schemas.microsoft.com/office/drawing/2014/main" id="{D6F4216D-5F04-4D00-929C-A9BB8CB519E9}"/>
                  </a:ext>
                </a:extLst>
              </p:cNvPr>
              <p:cNvCxnSpPr>
                <a:stCxn id="14" idx="0"/>
              </p:cNvCxnSpPr>
              <p:nvPr/>
            </p:nvCxnSpPr>
            <p:spPr>
              <a:xfrm flipH="1" flipV="1">
                <a:off x="3224479" y="3958225"/>
                <a:ext cx="1" cy="27461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Gerade Verbindung mit Pfeil 39">
                <a:extLst>
                  <a:ext uri="{FF2B5EF4-FFF2-40B4-BE49-F238E27FC236}">
                    <a16:creationId xmlns:a16="http://schemas.microsoft.com/office/drawing/2014/main" id="{F3DE3DD9-AE11-4A11-BE06-9A6A2C90BFFC}"/>
                  </a:ext>
                </a:extLst>
              </p:cNvPr>
              <p:cNvCxnSpPr>
                <a:stCxn id="16" idx="0"/>
              </p:cNvCxnSpPr>
              <p:nvPr/>
            </p:nvCxnSpPr>
            <p:spPr>
              <a:xfrm flipH="1" flipV="1">
                <a:off x="3821913" y="3958225"/>
                <a:ext cx="1" cy="27461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Gerade Verbindung mit Pfeil 45">
                <a:extLst>
                  <a:ext uri="{FF2B5EF4-FFF2-40B4-BE49-F238E27FC236}">
                    <a16:creationId xmlns:a16="http://schemas.microsoft.com/office/drawing/2014/main" id="{7195CCA6-1D12-450A-A6DE-CB128CB04E34}"/>
                  </a:ext>
                </a:extLst>
              </p:cNvPr>
              <p:cNvCxnSpPr>
                <a:stCxn id="20" idx="0"/>
              </p:cNvCxnSpPr>
              <p:nvPr/>
            </p:nvCxnSpPr>
            <p:spPr>
              <a:xfrm flipH="1" flipV="1">
                <a:off x="4705838" y="3958225"/>
                <a:ext cx="1" cy="27461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Gerade Verbindung mit Pfeil 47">
                <a:extLst>
                  <a:ext uri="{FF2B5EF4-FFF2-40B4-BE49-F238E27FC236}">
                    <a16:creationId xmlns:a16="http://schemas.microsoft.com/office/drawing/2014/main" id="{61E81B03-9815-4098-B754-A064DE31F02B}"/>
                  </a:ext>
                </a:extLst>
              </p:cNvPr>
              <p:cNvCxnSpPr>
                <a:stCxn id="22" idx="0"/>
              </p:cNvCxnSpPr>
              <p:nvPr/>
            </p:nvCxnSpPr>
            <p:spPr>
              <a:xfrm flipH="1" flipV="1">
                <a:off x="5253942" y="3958225"/>
                <a:ext cx="1" cy="27461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Gerade Verbindung mit Pfeil 49">
                <a:extLst>
                  <a:ext uri="{FF2B5EF4-FFF2-40B4-BE49-F238E27FC236}">
                    <a16:creationId xmlns:a16="http://schemas.microsoft.com/office/drawing/2014/main" id="{C80DC81D-1C2E-493A-A5E2-ACC0F61A00DC}"/>
                  </a:ext>
                </a:extLst>
              </p:cNvPr>
              <p:cNvCxnSpPr>
                <a:cxnSpLocks/>
                <a:stCxn id="24" idx="0"/>
              </p:cNvCxnSpPr>
              <p:nvPr/>
            </p:nvCxnSpPr>
            <p:spPr>
              <a:xfrm flipH="1" flipV="1">
                <a:off x="6144353" y="3958225"/>
                <a:ext cx="1" cy="27461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Gerade Verbindung mit Pfeil 51">
                <a:extLst>
                  <a:ext uri="{FF2B5EF4-FFF2-40B4-BE49-F238E27FC236}">
                    <a16:creationId xmlns:a16="http://schemas.microsoft.com/office/drawing/2014/main" id="{8080F08D-A19D-4BCB-80ED-6E16B01CB243}"/>
                  </a:ext>
                </a:extLst>
              </p:cNvPr>
              <p:cNvCxnSpPr>
                <a:stCxn id="26" idx="0"/>
              </p:cNvCxnSpPr>
              <p:nvPr/>
            </p:nvCxnSpPr>
            <p:spPr>
              <a:xfrm flipH="1" flipV="1">
                <a:off x="6949216" y="3958225"/>
                <a:ext cx="1" cy="27461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Gerade Verbindung mit Pfeil 53">
                <a:extLst>
                  <a:ext uri="{FF2B5EF4-FFF2-40B4-BE49-F238E27FC236}">
                    <a16:creationId xmlns:a16="http://schemas.microsoft.com/office/drawing/2014/main" id="{3A00EDA4-9FAD-44B1-B7DF-C0179FB20440}"/>
                  </a:ext>
                </a:extLst>
              </p:cNvPr>
              <p:cNvCxnSpPr>
                <a:stCxn id="30" idx="0"/>
              </p:cNvCxnSpPr>
              <p:nvPr/>
            </p:nvCxnSpPr>
            <p:spPr>
              <a:xfrm flipH="1" flipV="1">
                <a:off x="7659848" y="3958225"/>
                <a:ext cx="1" cy="27461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Gerade Verbindung mit Pfeil 56">
                <a:extLst>
                  <a:ext uri="{FF2B5EF4-FFF2-40B4-BE49-F238E27FC236}">
                    <a16:creationId xmlns:a16="http://schemas.microsoft.com/office/drawing/2014/main" id="{30C1B16F-130A-487C-8D86-BE40DAF55DC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275371" y="3958225"/>
                <a:ext cx="1" cy="27461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2" name="Gerade Verbindung mit Pfeil 61">
              <a:extLst>
                <a:ext uri="{FF2B5EF4-FFF2-40B4-BE49-F238E27FC236}">
                  <a16:creationId xmlns:a16="http://schemas.microsoft.com/office/drawing/2014/main" id="{41D71921-59D0-4900-A09B-BD2BBDD2AE5E}"/>
                </a:ext>
              </a:extLst>
            </p:cNvPr>
            <p:cNvCxnSpPr/>
            <p:nvPr/>
          </p:nvCxnSpPr>
          <p:spPr>
            <a:xfrm flipV="1">
              <a:off x="1576386" y="3429000"/>
              <a:ext cx="0" cy="1180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Gerade Verbindung mit Pfeil 63">
              <a:extLst>
                <a:ext uri="{FF2B5EF4-FFF2-40B4-BE49-F238E27FC236}">
                  <a16:creationId xmlns:a16="http://schemas.microsoft.com/office/drawing/2014/main" id="{9F58F8DE-1550-4DB6-B562-187246A81431}"/>
                </a:ext>
              </a:extLst>
            </p:cNvPr>
            <p:cNvCxnSpPr/>
            <p:nvPr/>
          </p:nvCxnSpPr>
          <p:spPr>
            <a:xfrm flipV="1">
              <a:off x="5253942" y="3429000"/>
              <a:ext cx="0" cy="1180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3" name="Gruppieren 102">
              <a:extLst>
                <a:ext uri="{FF2B5EF4-FFF2-40B4-BE49-F238E27FC236}">
                  <a16:creationId xmlns:a16="http://schemas.microsoft.com/office/drawing/2014/main" id="{DD83C322-13C8-4637-B7FD-637EE38184ED}"/>
                </a:ext>
              </a:extLst>
            </p:cNvPr>
            <p:cNvGrpSpPr/>
            <p:nvPr/>
          </p:nvGrpSpPr>
          <p:grpSpPr>
            <a:xfrm>
              <a:off x="1447798" y="2286000"/>
              <a:ext cx="257159" cy="1028700"/>
              <a:chOff x="1447798" y="2286000"/>
              <a:chExt cx="257159" cy="1028700"/>
            </a:xfrm>
          </p:grpSpPr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F3F59794-A612-4A18-98F4-F693D76973B7}"/>
                  </a:ext>
                </a:extLst>
              </p:cNvPr>
              <p:cNvSpPr/>
              <p:nvPr/>
            </p:nvSpPr>
            <p:spPr>
              <a:xfrm>
                <a:off x="1447798" y="2286000"/>
                <a:ext cx="257159" cy="1028700"/>
              </a:xfrm>
              <a:prstGeom prst="roundRect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0" name="Ellipse 79">
                <a:extLst>
                  <a:ext uri="{FF2B5EF4-FFF2-40B4-BE49-F238E27FC236}">
                    <a16:creationId xmlns:a16="http://schemas.microsoft.com/office/drawing/2014/main" id="{772E6445-FE7D-4EC6-9C62-B0EB408CA64A}"/>
                  </a:ext>
                </a:extLst>
              </p:cNvPr>
              <p:cNvSpPr/>
              <p:nvPr/>
            </p:nvSpPr>
            <p:spPr>
              <a:xfrm>
                <a:off x="1536964" y="2375464"/>
                <a:ext cx="85725" cy="8572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2" name="Ellipse 81">
                <a:extLst>
                  <a:ext uri="{FF2B5EF4-FFF2-40B4-BE49-F238E27FC236}">
                    <a16:creationId xmlns:a16="http://schemas.microsoft.com/office/drawing/2014/main" id="{48CBA50D-5354-40C6-BD72-C6BD38901D12}"/>
                  </a:ext>
                </a:extLst>
              </p:cNvPr>
              <p:cNvSpPr/>
              <p:nvPr/>
            </p:nvSpPr>
            <p:spPr>
              <a:xfrm>
                <a:off x="1536964" y="2527864"/>
                <a:ext cx="85725" cy="8572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4" name="Ellipse 83">
                <a:extLst>
                  <a:ext uri="{FF2B5EF4-FFF2-40B4-BE49-F238E27FC236}">
                    <a16:creationId xmlns:a16="http://schemas.microsoft.com/office/drawing/2014/main" id="{1937BF39-FF7F-49C1-AB46-A795E7518281}"/>
                  </a:ext>
                </a:extLst>
              </p:cNvPr>
              <p:cNvSpPr/>
              <p:nvPr/>
            </p:nvSpPr>
            <p:spPr>
              <a:xfrm>
                <a:off x="1536964" y="2680264"/>
                <a:ext cx="85725" cy="8572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6" name="Ellipse 85">
                <a:extLst>
                  <a:ext uri="{FF2B5EF4-FFF2-40B4-BE49-F238E27FC236}">
                    <a16:creationId xmlns:a16="http://schemas.microsoft.com/office/drawing/2014/main" id="{21E99793-0A2E-4B6B-BEF4-A69FF5A1D4B0}"/>
                  </a:ext>
                </a:extLst>
              </p:cNvPr>
              <p:cNvSpPr/>
              <p:nvPr/>
            </p:nvSpPr>
            <p:spPr>
              <a:xfrm>
                <a:off x="1536964" y="2842189"/>
                <a:ext cx="85725" cy="8572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8" name="Ellipse 87">
                <a:extLst>
                  <a:ext uri="{FF2B5EF4-FFF2-40B4-BE49-F238E27FC236}">
                    <a16:creationId xmlns:a16="http://schemas.microsoft.com/office/drawing/2014/main" id="{E8B3D5BC-342E-4218-A992-503529E7C15E}"/>
                  </a:ext>
                </a:extLst>
              </p:cNvPr>
              <p:cNvSpPr/>
              <p:nvPr/>
            </p:nvSpPr>
            <p:spPr>
              <a:xfrm>
                <a:off x="1536964" y="2994589"/>
                <a:ext cx="85725" cy="8572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0" name="Ellipse 89">
                <a:extLst>
                  <a:ext uri="{FF2B5EF4-FFF2-40B4-BE49-F238E27FC236}">
                    <a16:creationId xmlns:a16="http://schemas.microsoft.com/office/drawing/2014/main" id="{E708C713-2E7B-455F-AF0C-6CA26F22AFC8}"/>
                  </a:ext>
                </a:extLst>
              </p:cNvPr>
              <p:cNvSpPr/>
              <p:nvPr/>
            </p:nvSpPr>
            <p:spPr>
              <a:xfrm>
                <a:off x="1536964" y="3146989"/>
                <a:ext cx="85725" cy="8572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168" name="Gruppieren 167">
              <a:extLst>
                <a:ext uri="{FF2B5EF4-FFF2-40B4-BE49-F238E27FC236}">
                  <a16:creationId xmlns:a16="http://schemas.microsoft.com/office/drawing/2014/main" id="{24443AD2-5C4D-4034-8BD0-3C330D82E261}"/>
                </a:ext>
              </a:extLst>
            </p:cNvPr>
            <p:cNvGrpSpPr/>
            <p:nvPr/>
          </p:nvGrpSpPr>
          <p:grpSpPr>
            <a:xfrm>
              <a:off x="5125355" y="2286000"/>
              <a:ext cx="257159" cy="1028700"/>
              <a:chOff x="5125355" y="2286000"/>
              <a:chExt cx="257159" cy="1028700"/>
            </a:xfrm>
          </p:grpSpPr>
          <p:sp>
            <p:nvSpPr>
              <p:cNvPr id="67" name="Rechteck: abgerundete Ecken 66">
                <a:extLst>
                  <a:ext uri="{FF2B5EF4-FFF2-40B4-BE49-F238E27FC236}">
                    <a16:creationId xmlns:a16="http://schemas.microsoft.com/office/drawing/2014/main" id="{76B74591-CF35-49B0-96F7-598743EDFD2A}"/>
                  </a:ext>
                </a:extLst>
              </p:cNvPr>
              <p:cNvSpPr/>
              <p:nvPr/>
            </p:nvSpPr>
            <p:spPr>
              <a:xfrm>
                <a:off x="5125355" y="2286000"/>
                <a:ext cx="257159" cy="1028700"/>
              </a:xfrm>
              <a:prstGeom prst="roundRect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2" name="Ellipse 91">
                <a:extLst>
                  <a:ext uri="{FF2B5EF4-FFF2-40B4-BE49-F238E27FC236}">
                    <a16:creationId xmlns:a16="http://schemas.microsoft.com/office/drawing/2014/main" id="{5B6A2485-A233-49F5-9C1D-F44288229FD3}"/>
                  </a:ext>
                </a:extLst>
              </p:cNvPr>
              <p:cNvSpPr/>
              <p:nvPr/>
            </p:nvSpPr>
            <p:spPr>
              <a:xfrm>
                <a:off x="5220588" y="2375464"/>
                <a:ext cx="85725" cy="8572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4" name="Ellipse 93">
                <a:extLst>
                  <a:ext uri="{FF2B5EF4-FFF2-40B4-BE49-F238E27FC236}">
                    <a16:creationId xmlns:a16="http://schemas.microsoft.com/office/drawing/2014/main" id="{31E0B2DB-BE6C-440A-A137-D07710C9876C}"/>
                  </a:ext>
                </a:extLst>
              </p:cNvPr>
              <p:cNvSpPr/>
              <p:nvPr/>
            </p:nvSpPr>
            <p:spPr>
              <a:xfrm>
                <a:off x="5220588" y="2527864"/>
                <a:ext cx="85725" cy="8572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6" name="Ellipse 95">
                <a:extLst>
                  <a:ext uri="{FF2B5EF4-FFF2-40B4-BE49-F238E27FC236}">
                    <a16:creationId xmlns:a16="http://schemas.microsoft.com/office/drawing/2014/main" id="{ED6DEDB5-7AB9-4A4C-A661-243554B61435}"/>
                  </a:ext>
                </a:extLst>
              </p:cNvPr>
              <p:cNvSpPr/>
              <p:nvPr/>
            </p:nvSpPr>
            <p:spPr>
              <a:xfrm>
                <a:off x="5220588" y="2680264"/>
                <a:ext cx="85725" cy="8572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8" name="Ellipse 97">
                <a:extLst>
                  <a:ext uri="{FF2B5EF4-FFF2-40B4-BE49-F238E27FC236}">
                    <a16:creationId xmlns:a16="http://schemas.microsoft.com/office/drawing/2014/main" id="{6880CD7D-58A2-48C5-9EE6-FF3E7BD171D5}"/>
                  </a:ext>
                </a:extLst>
              </p:cNvPr>
              <p:cNvSpPr/>
              <p:nvPr/>
            </p:nvSpPr>
            <p:spPr>
              <a:xfrm>
                <a:off x="5220588" y="2842189"/>
                <a:ext cx="85725" cy="8572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0" name="Ellipse 99">
                <a:extLst>
                  <a:ext uri="{FF2B5EF4-FFF2-40B4-BE49-F238E27FC236}">
                    <a16:creationId xmlns:a16="http://schemas.microsoft.com/office/drawing/2014/main" id="{C39E319E-9BB4-4D35-9F2B-C8BEE38E0781}"/>
                  </a:ext>
                </a:extLst>
              </p:cNvPr>
              <p:cNvSpPr/>
              <p:nvPr/>
            </p:nvSpPr>
            <p:spPr>
              <a:xfrm>
                <a:off x="5220588" y="2994589"/>
                <a:ext cx="85725" cy="8572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2" name="Ellipse 101">
                <a:extLst>
                  <a:ext uri="{FF2B5EF4-FFF2-40B4-BE49-F238E27FC236}">
                    <a16:creationId xmlns:a16="http://schemas.microsoft.com/office/drawing/2014/main" id="{F0C6A881-D390-4585-BAF8-791F3AD0ACF1}"/>
                  </a:ext>
                </a:extLst>
              </p:cNvPr>
              <p:cNvSpPr/>
              <p:nvPr/>
            </p:nvSpPr>
            <p:spPr>
              <a:xfrm>
                <a:off x="5220588" y="3146989"/>
                <a:ext cx="85725" cy="8572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05" name="Rechteck: abgerundete Ecken 104">
              <a:extLst>
                <a:ext uri="{FF2B5EF4-FFF2-40B4-BE49-F238E27FC236}">
                  <a16:creationId xmlns:a16="http://schemas.microsoft.com/office/drawing/2014/main" id="{22B77148-E28C-4DDB-8BA1-377E8AB73ADF}"/>
                </a:ext>
              </a:extLst>
            </p:cNvPr>
            <p:cNvSpPr/>
            <p:nvPr/>
          </p:nvSpPr>
          <p:spPr>
            <a:xfrm rot="5400000">
              <a:off x="3733760" y="1017191"/>
              <a:ext cx="257162" cy="2047754"/>
            </a:xfrm>
            <a:prstGeom prst="round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6" name="Ellipse 105">
              <a:extLst>
                <a:ext uri="{FF2B5EF4-FFF2-40B4-BE49-F238E27FC236}">
                  <a16:creationId xmlns:a16="http://schemas.microsoft.com/office/drawing/2014/main" id="{F3718559-FDB3-4CEE-B772-7035168AFD2B}"/>
                </a:ext>
              </a:extLst>
            </p:cNvPr>
            <p:cNvSpPr/>
            <p:nvPr/>
          </p:nvSpPr>
          <p:spPr>
            <a:xfrm rot="5400000">
              <a:off x="3691975" y="2001653"/>
              <a:ext cx="85725" cy="857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7" name="Ellipse 106">
              <a:extLst>
                <a:ext uri="{FF2B5EF4-FFF2-40B4-BE49-F238E27FC236}">
                  <a16:creationId xmlns:a16="http://schemas.microsoft.com/office/drawing/2014/main" id="{7CBAF063-AB2B-4C62-8372-CB275E8995AF}"/>
                </a:ext>
              </a:extLst>
            </p:cNvPr>
            <p:cNvSpPr/>
            <p:nvPr/>
          </p:nvSpPr>
          <p:spPr>
            <a:xfrm rot="5400000">
              <a:off x="3539575" y="2001653"/>
              <a:ext cx="85725" cy="857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8" name="Ellipse 107">
              <a:extLst>
                <a:ext uri="{FF2B5EF4-FFF2-40B4-BE49-F238E27FC236}">
                  <a16:creationId xmlns:a16="http://schemas.microsoft.com/office/drawing/2014/main" id="{48AC2DB9-CD76-4B27-8B07-82FE96C46C17}"/>
                </a:ext>
              </a:extLst>
            </p:cNvPr>
            <p:cNvSpPr/>
            <p:nvPr/>
          </p:nvSpPr>
          <p:spPr>
            <a:xfrm rot="5400000">
              <a:off x="3387175" y="2001653"/>
              <a:ext cx="85725" cy="857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9" name="Ellipse 108">
              <a:extLst>
                <a:ext uri="{FF2B5EF4-FFF2-40B4-BE49-F238E27FC236}">
                  <a16:creationId xmlns:a16="http://schemas.microsoft.com/office/drawing/2014/main" id="{E66E452D-288D-4337-B41A-F90549D6034A}"/>
                </a:ext>
              </a:extLst>
            </p:cNvPr>
            <p:cNvSpPr/>
            <p:nvPr/>
          </p:nvSpPr>
          <p:spPr>
            <a:xfrm rot="5400000">
              <a:off x="3225250" y="2001653"/>
              <a:ext cx="85725" cy="857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0" name="Ellipse 109">
              <a:extLst>
                <a:ext uri="{FF2B5EF4-FFF2-40B4-BE49-F238E27FC236}">
                  <a16:creationId xmlns:a16="http://schemas.microsoft.com/office/drawing/2014/main" id="{15EA272C-78A2-4B03-A50D-E26C72883121}"/>
                </a:ext>
              </a:extLst>
            </p:cNvPr>
            <p:cNvSpPr/>
            <p:nvPr/>
          </p:nvSpPr>
          <p:spPr>
            <a:xfrm rot="5400000">
              <a:off x="3072850" y="2001653"/>
              <a:ext cx="85725" cy="857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1" name="Ellipse 110">
              <a:extLst>
                <a:ext uri="{FF2B5EF4-FFF2-40B4-BE49-F238E27FC236}">
                  <a16:creationId xmlns:a16="http://schemas.microsoft.com/office/drawing/2014/main" id="{D10B38AE-12E2-4915-BB35-8B9617621FCC}"/>
                </a:ext>
              </a:extLst>
            </p:cNvPr>
            <p:cNvSpPr/>
            <p:nvPr/>
          </p:nvSpPr>
          <p:spPr>
            <a:xfrm rot="5400000">
              <a:off x="2920450" y="2001653"/>
              <a:ext cx="85725" cy="857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1" name="Ellipse 120">
              <a:extLst>
                <a:ext uri="{FF2B5EF4-FFF2-40B4-BE49-F238E27FC236}">
                  <a16:creationId xmlns:a16="http://schemas.microsoft.com/office/drawing/2014/main" id="{12DA9E6A-EDC4-4C64-8FD7-293594D1883F}"/>
                </a:ext>
              </a:extLst>
            </p:cNvPr>
            <p:cNvSpPr/>
            <p:nvPr/>
          </p:nvSpPr>
          <p:spPr>
            <a:xfrm rot="5400000">
              <a:off x="4718506" y="2001653"/>
              <a:ext cx="85725" cy="857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3" name="Ellipse 122">
              <a:extLst>
                <a:ext uri="{FF2B5EF4-FFF2-40B4-BE49-F238E27FC236}">
                  <a16:creationId xmlns:a16="http://schemas.microsoft.com/office/drawing/2014/main" id="{0C42A7C2-5CCB-486A-B062-5CAB751CD0E4}"/>
                </a:ext>
              </a:extLst>
            </p:cNvPr>
            <p:cNvSpPr/>
            <p:nvPr/>
          </p:nvSpPr>
          <p:spPr>
            <a:xfrm rot="5400000">
              <a:off x="4566106" y="2001653"/>
              <a:ext cx="85725" cy="857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5" name="Ellipse 124">
              <a:extLst>
                <a:ext uri="{FF2B5EF4-FFF2-40B4-BE49-F238E27FC236}">
                  <a16:creationId xmlns:a16="http://schemas.microsoft.com/office/drawing/2014/main" id="{58EC098E-1B47-489F-ADEE-24299B0C9915}"/>
                </a:ext>
              </a:extLst>
            </p:cNvPr>
            <p:cNvSpPr/>
            <p:nvPr/>
          </p:nvSpPr>
          <p:spPr>
            <a:xfrm rot="5400000">
              <a:off x="4413706" y="2001653"/>
              <a:ext cx="85725" cy="857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7" name="Ellipse 126">
              <a:extLst>
                <a:ext uri="{FF2B5EF4-FFF2-40B4-BE49-F238E27FC236}">
                  <a16:creationId xmlns:a16="http://schemas.microsoft.com/office/drawing/2014/main" id="{496A3BC7-CDCD-4D5E-AC50-88BC19944F85}"/>
                </a:ext>
              </a:extLst>
            </p:cNvPr>
            <p:cNvSpPr/>
            <p:nvPr/>
          </p:nvSpPr>
          <p:spPr>
            <a:xfrm rot="5400000">
              <a:off x="4251781" y="2001653"/>
              <a:ext cx="85725" cy="857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9" name="Ellipse 128">
              <a:extLst>
                <a:ext uri="{FF2B5EF4-FFF2-40B4-BE49-F238E27FC236}">
                  <a16:creationId xmlns:a16="http://schemas.microsoft.com/office/drawing/2014/main" id="{CE832CB0-006E-49EE-8564-62301C13BFD3}"/>
                </a:ext>
              </a:extLst>
            </p:cNvPr>
            <p:cNvSpPr/>
            <p:nvPr/>
          </p:nvSpPr>
          <p:spPr>
            <a:xfrm rot="5400000">
              <a:off x="4099381" y="2001653"/>
              <a:ext cx="85725" cy="857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1" name="Ellipse 130">
              <a:extLst>
                <a:ext uri="{FF2B5EF4-FFF2-40B4-BE49-F238E27FC236}">
                  <a16:creationId xmlns:a16="http://schemas.microsoft.com/office/drawing/2014/main" id="{22C89F97-5B8C-4057-A2D0-B7DD593BB74C}"/>
                </a:ext>
              </a:extLst>
            </p:cNvPr>
            <p:cNvSpPr/>
            <p:nvPr/>
          </p:nvSpPr>
          <p:spPr>
            <a:xfrm rot="5400000">
              <a:off x="3946981" y="2001653"/>
              <a:ext cx="85725" cy="857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33" name="Verbinder: gewinkelt 132">
              <a:extLst>
                <a:ext uri="{FF2B5EF4-FFF2-40B4-BE49-F238E27FC236}">
                  <a16:creationId xmlns:a16="http://schemas.microsoft.com/office/drawing/2014/main" id="{00DE96A4-8F17-4D3A-B3D5-884CC6F26F8E}"/>
                </a:ext>
              </a:extLst>
            </p:cNvPr>
            <p:cNvCxnSpPr>
              <a:stCxn id="65" idx="0"/>
              <a:endCxn id="105" idx="2"/>
            </p:cNvCxnSpPr>
            <p:nvPr/>
          </p:nvCxnSpPr>
          <p:spPr>
            <a:xfrm rot="5400000" flipH="1" flipV="1">
              <a:off x="2084955" y="1532491"/>
              <a:ext cx="244932" cy="1262086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Verbinder: gewinkelt 134">
              <a:extLst>
                <a:ext uri="{FF2B5EF4-FFF2-40B4-BE49-F238E27FC236}">
                  <a16:creationId xmlns:a16="http://schemas.microsoft.com/office/drawing/2014/main" id="{83B07FD7-F192-42BB-BA36-6D40DB62FBD9}"/>
                </a:ext>
              </a:extLst>
            </p:cNvPr>
            <p:cNvCxnSpPr>
              <a:stCxn id="67" idx="0"/>
              <a:endCxn id="105" idx="0"/>
            </p:cNvCxnSpPr>
            <p:nvPr/>
          </p:nvCxnSpPr>
          <p:spPr>
            <a:xfrm rot="16200000" flipV="1">
              <a:off x="4947611" y="1979675"/>
              <a:ext cx="244932" cy="367717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Rechteck: abgerundete Ecken 136">
              <a:extLst>
                <a:ext uri="{FF2B5EF4-FFF2-40B4-BE49-F238E27FC236}">
                  <a16:creationId xmlns:a16="http://schemas.microsoft.com/office/drawing/2014/main" id="{8A6F232E-41FA-4EA8-A977-E8199655F3CD}"/>
                </a:ext>
              </a:extLst>
            </p:cNvPr>
            <p:cNvSpPr/>
            <p:nvPr/>
          </p:nvSpPr>
          <p:spPr>
            <a:xfrm rot="5400000">
              <a:off x="3733760" y="567158"/>
              <a:ext cx="257162" cy="2047754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9" name="Ellipse 138">
              <a:extLst>
                <a:ext uri="{FF2B5EF4-FFF2-40B4-BE49-F238E27FC236}">
                  <a16:creationId xmlns:a16="http://schemas.microsoft.com/office/drawing/2014/main" id="{577DE906-4740-4ECA-9D64-16420C4A4895}"/>
                </a:ext>
              </a:extLst>
            </p:cNvPr>
            <p:cNvSpPr/>
            <p:nvPr/>
          </p:nvSpPr>
          <p:spPr>
            <a:xfrm rot="5400000">
              <a:off x="3691975" y="1551620"/>
              <a:ext cx="85725" cy="857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1" name="Ellipse 140">
              <a:extLst>
                <a:ext uri="{FF2B5EF4-FFF2-40B4-BE49-F238E27FC236}">
                  <a16:creationId xmlns:a16="http://schemas.microsoft.com/office/drawing/2014/main" id="{A9275488-11DA-456D-A2AD-59459C1C136F}"/>
                </a:ext>
              </a:extLst>
            </p:cNvPr>
            <p:cNvSpPr/>
            <p:nvPr/>
          </p:nvSpPr>
          <p:spPr>
            <a:xfrm rot="5400000">
              <a:off x="3539575" y="1551620"/>
              <a:ext cx="85725" cy="857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3" name="Ellipse 142">
              <a:extLst>
                <a:ext uri="{FF2B5EF4-FFF2-40B4-BE49-F238E27FC236}">
                  <a16:creationId xmlns:a16="http://schemas.microsoft.com/office/drawing/2014/main" id="{8BA0BE4B-214A-4136-8FF8-D073FD708A09}"/>
                </a:ext>
              </a:extLst>
            </p:cNvPr>
            <p:cNvSpPr/>
            <p:nvPr/>
          </p:nvSpPr>
          <p:spPr>
            <a:xfrm rot="5400000">
              <a:off x="3387175" y="1551620"/>
              <a:ext cx="85725" cy="857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5" name="Ellipse 144">
              <a:extLst>
                <a:ext uri="{FF2B5EF4-FFF2-40B4-BE49-F238E27FC236}">
                  <a16:creationId xmlns:a16="http://schemas.microsoft.com/office/drawing/2014/main" id="{882070DC-8E52-4970-8C85-7AA0775BD26A}"/>
                </a:ext>
              </a:extLst>
            </p:cNvPr>
            <p:cNvSpPr/>
            <p:nvPr/>
          </p:nvSpPr>
          <p:spPr>
            <a:xfrm rot="5400000">
              <a:off x="3225250" y="1551620"/>
              <a:ext cx="85725" cy="857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7" name="Ellipse 146">
              <a:extLst>
                <a:ext uri="{FF2B5EF4-FFF2-40B4-BE49-F238E27FC236}">
                  <a16:creationId xmlns:a16="http://schemas.microsoft.com/office/drawing/2014/main" id="{32A96282-02BD-4B49-9348-A4C69EE44A90}"/>
                </a:ext>
              </a:extLst>
            </p:cNvPr>
            <p:cNvSpPr/>
            <p:nvPr/>
          </p:nvSpPr>
          <p:spPr>
            <a:xfrm rot="5400000">
              <a:off x="3072850" y="1551620"/>
              <a:ext cx="85725" cy="857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9" name="Ellipse 148">
              <a:extLst>
                <a:ext uri="{FF2B5EF4-FFF2-40B4-BE49-F238E27FC236}">
                  <a16:creationId xmlns:a16="http://schemas.microsoft.com/office/drawing/2014/main" id="{571F674B-6A3F-4F0F-BF66-DEB7D8ECEAF3}"/>
                </a:ext>
              </a:extLst>
            </p:cNvPr>
            <p:cNvSpPr/>
            <p:nvPr/>
          </p:nvSpPr>
          <p:spPr>
            <a:xfrm rot="5400000">
              <a:off x="2920450" y="1551620"/>
              <a:ext cx="85725" cy="857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1" name="Ellipse 150">
              <a:extLst>
                <a:ext uri="{FF2B5EF4-FFF2-40B4-BE49-F238E27FC236}">
                  <a16:creationId xmlns:a16="http://schemas.microsoft.com/office/drawing/2014/main" id="{C8449BB2-3843-4CEC-8EFC-9A1CF23BD225}"/>
                </a:ext>
              </a:extLst>
            </p:cNvPr>
            <p:cNvSpPr/>
            <p:nvPr/>
          </p:nvSpPr>
          <p:spPr>
            <a:xfrm rot="5400000">
              <a:off x="4718506" y="1551620"/>
              <a:ext cx="85725" cy="857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3" name="Ellipse 152">
              <a:extLst>
                <a:ext uri="{FF2B5EF4-FFF2-40B4-BE49-F238E27FC236}">
                  <a16:creationId xmlns:a16="http://schemas.microsoft.com/office/drawing/2014/main" id="{8AFA7676-D3D3-422E-91FE-BAE3A2808D1C}"/>
                </a:ext>
              </a:extLst>
            </p:cNvPr>
            <p:cNvSpPr/>
            <p:nvPr/>
          </p:nvSpPr>
          <p:spPr>
            <a:xfrm rot="5400000">
              <a:off x="4566106" y="1551620"/>
              <a:ext cx="85725" cy="857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5" name="Ellipse 154">
              <a:extLst>
                <a:ext uri="{FF2B5EF4-FFF2-40B4-BE49-F238E27FC236}">
                  <a16:creationId xmlns:a16="http://schemas.microsoft.com/office/drawing/2014/main" id="{86FAEDFD-9D12-4C25-BED8-43AF89EFE6F5}"/>
                </a:ext>
              </a:extLst>
            </p:cNvPr>
            <p:cNvSpPr/>
            <p:nvPr/>
          </p:nvSpPr>
          <p:spPr>
            <a:xfrm rot="5400000">
              <a:off x="4413706" y="1551620"/>
              <a:ext cx="85725" cy="857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7" name="Ellipse 156">
              <a:extLst>
                <a:ext uri="{FF2B5EF4-FFF2-40B4-BE49-F238E27FC236}">
                  <a16:creationId xmlns:a16="http://schemas.microsoft.com/office/drawing/2014/main" id="{C69EA716-EFB9-4DD9-A141-A7B2421109EC}"/>
                </a:ext>
              </a:extLst>
            </p:cNvPr>
            <p:cNvSpPr/>
            <p:nvPr/>
          </p:nvSpPr>
          <p:spPr>
            <a:xfrm rot="5400000">
              <a:off x="4251781" y="1551620"/>
              <a:ext cx="85725" cy="857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9" name="Ellipse 158">
              <a:extLst>
                <a:ext uri="{FF2B5EF4-FFF2-40B4-BE49-F238E27FC236}">
                  <a16:creationId xmlns:a16="http://schemas.microsoft.com/office/drawing/2014/main" id="{A09C3C23-1E9A-4644-B9F6-05CB9AB8B39E}"/>
                </a:ext>
              </a:extLst>
            </p:cNvPr>
            <p:cNvSpPr/>
            <p:nvPr/>
          </p:nvSpPr>
          <p:spPr>
            <a:xfrm rot="5400000">
              <a:off x="4099381" y="1551620"/>
              <a:ext cx="85725" cy="857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1" name="Ellipse 160">
              <a:extLst>
                <a:ext uri="{FF2B5EF4-FFF2-40B4-BE49-F238E27FC236}">
                  <a16:creationId xmlns:a16="http://schemas.microsoft.com/office/drawing/2014/main" id="{6732C088-4A45-4B7E-9007-9D37F632724F}"/>
                </a:ext>
              </a:extLst>
            </p:cNvPr>
            <p:cNvSpPr/>
            <p:nvPr/>
          </p:nvSpPr>
          <p:spPr>
            <a:xfrm rot="5400000">
              <a:off x="3946981" y="1551620"/>
              <a:ext cx="85725" cy="857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63" name="Gerade Verbindung mit Pfeil 162">
              <a:extLst>
                <a:ext uri="{FF2B5EF4-FFF2-40B4-BE49-F238E27FC236}">
                  <a16:creationId xmlns:a16="http://schemas.microsoft.com/office/drawing/2014/main" id="{1327E46A-1CFD-4C3B-B49F-A1E7394CC2F6}"/>
                </a:ext>
              </a:extLst>
            </p:cNvPr>
            <p:cNvCxnSpPr>
              <a:stCxn id="105" idx="1"/>
              <a:endCxn id="137" idx="3"/>
            </p:cNvCxnSpPr>
            <p:nvPr/>
          </p:nvCxnSpPr>
          <p:spPr>
            <a:xfrm flipV="1">
              <a:off x="3862341" y="1719616"/>
              <a:ext cx="0" cy="1928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Gerade Verbindung mit Pfeil 164">
              <a:extLst>
                <a:ext uri="{FF2B5EF4-FFF2-40B4-BE49-F238E27FC236}">
                  <a16:creationId xmlns:a16="http://schemas.microsoft.com/office/drawing/2014/main" id="{0648A310-8551-4E37-BEE7-9A2793423D7D}"/>
                </a:ext>
              </a:extLst>
            </p:cNvPr>
            <p:cNvCxnSpPr>
              <a:stCxn id="137" idx="1"/>
            </p:cNvCxnSpPr>
            <p:nvPr/>
          </p:nvCxnSpPr>
          <p:spPr>
            <a:xfrm flipV="1">
              <a:off x="3862341" y="1295400"/>
              <a:ext cx="0" cy="1670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Textfeld 166">
              <a:extLst>
                <a:ext uri="{FF2B5EF4-FFF2-40B4-BE49-F238E27FC236}">
                  <a16:creationId xmlns:a16="http://schemas.microsoft.com/office/drawing/2014/main" id="{1B841E71-C377-412E-B1B4-3353C81DBD3F}"/>
                </a:ext>
              </a:extLst>
            </p:cNvPr>
            <p:cNvSpPr txBox="1"/>
            <p:nvPr/>
          </p:nvSpPr>
          <p:spPr>
            <a:xfrm>
              <a:off x="3210645" y="991333"/>
              <a:ext cx="23082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 err="1"/>
                <a:t>per:city_of_birth</a:t>
              </a:r>
              <a:endParaRPr lang="de-DE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347523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uppieren 49">
            <a:extLst>
              <a:ext uri="{FF2B5EF4-FFF2-40B4-BE49-F238E27FC236}">
                <a16:creationId xmlns:a16="http://schemas.microsoft.com/office/drawing/2014/main" id="{AE28817A-4019-49C6-80CE-BC72C036412C}"/>
              </a:ext>
            </a:extLst>
          </p:cNvPr>
          <p:cNvGrpSpPr/>
          <p:nvPr/>
        </p:nvGrpSpPr>
        <p:grpSpPr>
          <a:xfrm>
            <a:off x="2270449" y="2239347"/>
            <a:ext cx="5150487" cy="2349759"/>
            <a:chOff x="2270449" y="2239347"/>
            <a:chExt cx="5150487" cy="2349759"/>
          </a:xfrm>
        </p:grpSpPr>
        <p:sp>
          <p:nvSpPr>
            <p:cNvPr id="2" name="Rechteck 1">
              <a:extLst>
                <a:ext uri="{FF2B5EF4-FFF2-40B4-BE49-F238E27FC236}">
                  <a16:creationId xmlns:a16="http://schemas.microsoft.com/office/drawing/2014/main" id="{927524AF-96CB-43C6-B95B-EA14BE94261C}"/>
                </a:ext>
              </a:extLst>
            </p:cNvPr>
            <p:cNvSpPr/>
            <p:nvPr/>
          </p:nvSpPr>
          <p:spPr>
            <a:xfrm>
              <a:off x="2270449" y="2239347"/>
              <a:ext cx="3265714" cy="401216"/>
            </a:xfrm>
            <a:prstGeom prst="rect">
              <a:avLst/>
            </a:prstGeom>
            <a:solidFill>
              <a:schemeClr val="bg1"/>
            </a:solidFill>
            <a:ln w="190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accent1">
                      <a:lumMod val="75000"/>
                    </a:schemeClr>
                  </a:solidFill>
                </a:rPr>
                <a:t>Tim Cook </a:t>
              </a:r>
              <a:r>
                <a:rPr lang="de-DE" dirty="0" err="1">
                  <a:solidFill>
                    <a:schemeClr val="tx1"/>
                  </a:solidFill>
                </a:rPr>
                <a:t>is</a:t>
              </a:r>
              <a:r>
                <a:rPr lang="de-DE" dirty="0">
                  <a:solidFill>
                    <a:schemeClr val="tx1"/>
                  </a:solidFill>
                </a:rPr>
                <a:t> </a:t>
              </a:r>
              <a:r>
                <a:rPr lang="de-DE" dirty="0" err="1">
                  <a:solidFill>
                    <a:schemeClr val="accent1">
                      <a:lumMod val="75000"/>
                    </a:schemeClr>
                  </a:solidFill>
                </a:rPr>
                <a:t>Apple</a:t>
              </a:r>
              <a:r>
                <a:rPr lang="de-DE" dirty="0" err="1">
                  <a:solidFill>
                    <a:schemeClr val="tx1"/>
                  </a:solidFill>
                </a:rPr>
                <a:t>‘s</a:t>
              </a:r>
              <a:r>
                <a:rPr lang="de-DE" dirty="0">
                  <a:solidFill>
                    <a:schemeClr val="tx1"/>
                  </a:solidFill>
                </a:rPr>
                <a:t> </a:t>
              </a:r>
              <a:r>
                <a:rPr lang="de-DE" dirty="0" err="1">
                  <a:solidFill>
                    <a:schemeClr val="tx1"/>
                  </a:solidFill>
                </a:rPr>
                <a:t>current</a:t>
              </a:r>
              <a:r>
                <a:rPr lang="de-DE" dirty="0">
                  <a:solidFill>
                    <a:schemeClr val="tx1"/>
                  </a:solidFill>
                </a:rPr>
                <a:t> CEO</a:t>
              </a:r>
            </a:p>
          </p:txBody>
        </p:sp>
        <p:cxnSp>
          <p:nvCxnSpPr>
            <p:cNvPr id="6" name="Gerade Verbindung mit Pfeil 5">
              <a:extLst>
                <a:ext uri="{FF2B5EF4-FFF2-40B4-BE49-F238E27FC236}">
                  <a16:creationId xmlns:a16="http://schemas.microsoft.com/office/drawing/2014/main" id="{20D9CD1C-4864-48F2-BC94-9AC6EDE87EA7}"/>
                </a:ext>
              </a:extLst>
            </p:cNvPr>
            <p:cNvCxnSpPr>
              <a:cxnSpLocks/>
              <a:stCxn id="2" idx="2"/>
            </p:cNvCxnSpPr>
            <p:nvPr/>
          </p:nvCxnSpPr>
          <p:spPr>
            <a:xfrm>
              <a:off x="3903306" y="2640563"/>
              <a:ext cx="0" cy="21460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Gruppieren 17">
              <a:extLst>
                <a:ext uri="{FF2B5EF4-FFF2-40B4-BE49-F238E27FC236}">
                  <a16:creationId xmlns:a16="http://schemas.microsoft.com/office/drawing/2014/main" id="{46D8B529-77A3-4B04-801D-3D9A0B83E90B}"/>
                </a:ext>
              </a:extLst>
            </p:cNvPr>
            <p:cNvGrpSpPr/>
            <p:nvPr/>
          </p:nvGrpSpPr>
          <p:grpSpPr>
            <a:xfrm>
              <a:off x="5536163" y="2948473"/>
              <a:ext cx="1884773" cy="1640633"/>
              <a:chOff x="3760247" y="3116424"/>
              <a:chExt cx="1884773" cy="1640633"/>
            </a:xfrm>
          </p:grpSpPr>
          <p:grpSp>
            <p:nvGrpSpPr>
              <p:cNvPr id="15" name="Gruppieren 14">
                <a:extLst>
                  <a:ext uri="{FF2B5EF4-FFF2-40B4-BE49-F238E27FC236}">
                    <a16:creationId xmlns:a16="http://schemas.microsoft.com/office/drawing/2014/main" id="{98FAF4D7-CB97-4A58-A00A-4B483DE986B6}"/>
                  </a:ext>
                </a:extLst>
              </p:cNvPr>
              <p:cNvGrpSpPr/>
              <p:nvPr/>
            </p:nvGrpSpPr>
            <p:grpSpPr>
              <a:xfrm>
                <a:off x="3760248" y="3116424"/>
                <a:ext cx="1884772" cy="312576"/>
                <a:chOff x="3760248" y="3116424"/>
                <a:chExt cx="1884772" cy="312576"/>
              </a:xfrm>
            </p:grpSpPr>
            <p:sp>
              <p:nvSpPr>
                <p:cNvPr id="8" name="Rechteck 7">
                  <a:extLst>
                    <a:ext uri="{FF2B5EF4-FFF2-40B4-BE49-F238E27FC236}">
                      <a16:creationId xmlns:a16="http://schemas.microsoft.com/office/drawing/2014/main" id="{0623837E-D2B6-49C8-9650-0DC2DAA4229F}"/>
                    </a:ext>
                  </a:extLst>
                </p:cNvPr>
                <p:cNvSpPr/>
                <p:nvPr/>
              </p:nvSpPr>
              <p:spPr>
                <a:xfrm>
                  <a:off x="5066522" y="3116424"/>
                  <a:ext cx="578498" cy="31257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600" dirty="0"/>
                    <a:t>0.05</a:t>
                  </a:r>
                </a:p>
              </p:txBody>
            </p:sp>
            <p:sp>
              <p:nvSpPr>
                <p:cNvPr id="11" name="Rechteck 10">
                  <a:extLst>
                    <a:ext uri="{FF2B5EF4-FFF2-40B4-BE49-F238E27FC236}">
                      <a16:creationId xmlns:a16="http://schemas.microsoft.com/office/drawing/2014/main" id="{3395704C-296E-4467-9D51-930E9C6BF097}"/>
                    </a:ext>
                  </a:extLst>
                </p:cNvPr>
                <p:cNvSpPr/>
                <p:nvPr/>
              </p:nvSpPr>
              <p:spPr>
                <a:xfrm>
                  <a:off x="3760248" y="3116424"/>
                  <a:ext cx="1306266" cy="312576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600" dirty="0">
                      <a:solidFill>
                        <a:schemeClr val="tx1"/>
                      </a:solidFill>
                    </a:rPr>
                    <a:t>Founder</a:t>
                  </a:r>
                </a:p>
              </p:txBody>
            </p:sp>
          </p:grpSp>
          <p:grpSp>
            <p:nvGrpSpPr>
              <p:cNvPr id="16" name="Gruppieren 15">
                <a:extLst>
                  <a:ext uri="{FF2B5EF4-FFF2-40B4-BE49-F238E27FC236}">
                    <a16:creationId xmlns:a16="http://schemas.microsoft.com/office/drawing/2014/main" id="{C26F3928-1EFD-40E6-A5EC-94FB735FEEB3}"/>
                  </a:ext>
                </a:extLst>
              </p:cNvPr>
              <p:cNvGrpSpPr/>
              <p:nvPr/>
            </p:nvGrpSpPr>
            <p:grpSpPr>
              <a:xfrm>
                <a:off x="3760247" y="3592285"/>
                <a:ext cx="1884773" cy="312576"/>
                <a:chOff x="3760247" y="3592285"/>
                <a:chExt cx="1884773" cy="312576"/>
              </a:xfrm>
            </p:grpSpPr>
            <p:sp>
              <p:nvSpPr>
                <p:cNvPr id="9" name="Rechteck 8">
                  <a:extLst>
                    <a:ext uri="{FF2B5EF4-FFF2-40B4-BE49-F238E27FC236}">
                      <a16:creationId xmlns:a16="http://schemas.microsoft.com/office/drawing/2014/main" id="{A864BFF2-45C6-4420-BF6A-A6B716AFF015}"/>
                    </a:ext>
                  </a:extLst>
                </p:cNvPr>
                <p:cNvSpPr/>
                <p:nvPr/>
              </p:nvSpPr>
              <p:spPr>
                <a:xfrm>
                  <a:off x="5066522" y="3592285"/>
                  <a:ext cx="578498" cy="31257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 w="19050"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600" dirty="0"/>
                    <a:t>0.89</a:t>
                  </a:r>
                </a:p>
              </p:txBody>
            </p:sp>
            <p:sp>
              <p:nvSpPr>
                <p:cNvPr id="12" name="Rechteck 11">
                  <a:extLst>
                    <a:ext uri="{FF2B5EF4-FFF2-40B4-BE49-F238E27FC236}">
                      <a16:creationId xmlns:a16="http://schemas.microsoft.com/office/drawing/2014/main" id="{F08674E3-E99D-4AE6-AB36-BACE944ECDDA}"/>
                    </a:ext>
                  </a:extLst>
                </p:cNvPr>
                <p:cNvSpPr/>
                <p:nvPr/>
              </p:nvSpPr>
              <p:spPr>
                <a:xfrm>
                  <a:off x="3760247" y="3592285"/>
                  <a:ext cx="1306266" cy="312576"/>
                </a:xfrm>
                <a:prstGeom prst="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600" dirty="0">
                      <a:solidFill>
                        <a:schemeClr val="tx1"/>
                      </a:solidFill>
                    </a:rPr>
                    <a:t>CEO</a:t>
                  </a:r>
                </a:p>
              </p:txBody>
            </p:sp>
          </p:grpSp>
          <p:grpSp>
            <p:nvGrpSpPr>
              <p:cNvPr id="17" name="Gruppieren 16">
                <a:extLst>
                  <a:ext uri="{FF2B5EF4-FFF2-40B4-BE49-F238E27FC236}">
                    <a16:creationId xmlns:a16="http://schemas.microsoft.com/office/drawing/2014/main" id="{B7B5B6E9-6017-4F61-9A2F-CFBCEF53780A}"/>
                  </a:ext>
                </a:extLst>
              </p:cNvPr>
              <p:cNvGrpSpPr/>
              <p:nvPr/>
            </p:nvGrpSpPr>
            <p:grpSpPr>
              <a:xfrm>
                <a:off x="3760248" y="4444481"/>
                <a:ext cx="1884772" cy="312576"/>
                <a:chOff x="3760248" y="4444481"/>
                <a:chExt cx="1884772" cy="312576"/>
              </a:xfrm>
            </p:grpSpPr>
            <p:sp>
              <p:nvSpPr>
                <p:cNvPr id="10" name="Rechteck 9">
                  <a:extLst>
                    <a:ext uri="{FF2B5EF4-FFF2-40B4-BE49-F238E27FC236}">
                      <a16:creationId xmlns:a16="http://schemas.microsoft.com/office/drawing/2014/main" id="{01C0ADE4-B82D-40F2-A30B-D2B45FD8E5D3}"/>
                    </a:ext>
                  </a:extLst>
                </p:cNvPr>
                <p:cNvSpPr/>
                <p:nvPr/>
              </p:nvSpPr>
              <p:spPr>
                <a:xfrm>
                  <a:off x="5066522" y="4444481"/>
                  <a:ext cx="578498" cy="31257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600" dirty="0"/>
                    <a:t>0.01</a:t>
                  </a:r>
                </a:p>
              </p:txBody>
            </p:sp>
            <p:sp>
              <p:nvSpPr>
                <p:cNvPr id="13" name="Rechteck 12">
                  <a:extLst>
                    <a:ext uri="{FF2B5EF4-FFF2-40B4-BE49-F238E27FC236}">
                      <a16:creationId xmlns:a16="http://schemas.microsoft.com/office/drawing/2014/main" id="{0178AAF5-34ED-4197-BCEE-80C3D9AB7FD7}"/>
                    </a:ext>
                  </a:extLst>
                </p:cNvPr>
                <p:cNvSpPr/>
                <p:nvPr/>
              </p:nvSpPr>
              <p:spPr>
                <a:xfrm>
                  <a:off x="3760248" y="4444481"/>
                  <a:ext cx="1306266" cy="312576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600" dirty="0">
                      <a:solidFill>
                        <a:schemeClr val="tx1"/>
                      </a:solidFill>
                    </a:rPr>
                    <a:t>Place </a:t>
                  </a:r>
                  <a:r>
                    <a:rPr lang="de-DE" sz="1600" dirty="0" err="1">
                      <a:solidFill>
                        <a:schemeClr val="tx1"/>
                      </a:solidFill>
                    </a:rPr>
                    <a:t>of</a:t>
                  </a:r>
                  <a:r>
                    <a:rPr lang="de-DE" sz="1600" dirty="0">
                      <a:solidFill>
                        <a:schemeClr val="tx1"/>
                      </a:solidFill>
                    </a:rPr>
                    <a:t> </a:t>
                  </a:r>
                  <a:r>
                    <a:rPr lang="de-DE" sz="1600" dirty="0" err="1">
                      <a:solidFill>
                        <a:schemeClr val="tx1"/>
                      </a:solidFill>
                    </a:rPr>
                    <a:t>Birth</a:t>
                  </a:r>
                  <a:endParaRPr lang="de-DE" sz="16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18EE1F48-423B-4439-87A0-9D306A9D5A27}"/>
                  </a:ext>
                </a:extLst>
              </p:cNvPr>
              <p:cNvSpPr txBox="1"/>
              <p:nvPr/>
            </p:nvSpPr>
            <p:spPr>
              <a:xfrm rot="5400000">
                <a:off x="4557103" y="3964584"/>
                <a:ext cx="3079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…</a:t>
                </a:r>
              </a:p>
            </p:txBody>
          </p:sp>
        </p:grpSp>
        <p:cxnSp>
          <p:nvCxnSpPr>
            <p:cNvPr id="24" name="Gerade Verbindung mit Pfeil 23">
              <a:extLst>
                <a:ext uri="{FF2B5EF4-FFF2-40B4-BE49-F238E27FC236}">
                  <a16:creationId xmlns:a16="http://schemas.microsoft.com/office/drawing/2014/main" id="{0D7F064A-28FC-4339-A57C-F68F3123FE4F}"/>
                </a:ext>
              </a:extLst>
            </p:cNvPr>
            <p:cNvCxnSpPr>
              <a:cxnSpLocks/>
              <a:endCxn id="11" idx="1"/>
            </p:cNvCxnSpPr>
            <p:nvPr/>
          </p:nvCxnSpPr>
          <p:spPr>
            <a:xfrm flipV="1">
              <a:off x="4357388" y="3104761"/>
              <a:ext cx="1178776" cy="2405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 Verbindung mit Pfeil 25">
              <a:extLst>
                <a:ext uri="{FF2B5EF4-FFF2-40B4-BE49-F238E27FC236}">
                  <a16:creationId xmlns:a16="http://schemas.microsoft.com/office/drawing/2014/main" id="{76551DC0-1F40-4A6F-9E66-9B5E0801A342}"/>
                </a:ext>
              </a:extLst>
            </p:cNvPr>
            <p:cNvCxnSpPr>
              <a:cxnSpLocks/>
              <a:endCxn id="12" idx="1"/>
            </p:cNvCxnSpPr>
            <p:nvPr/>
          </p:nvCxnSpPr>
          <p:spPr>
            <a:xfrm>
              <a:off x="4357388" y="3423459"/>
              <a:ext cx="1178775" cy="1571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mit Pfeil 27">
              <a:extLst>
                <a:ext uri="{FF2B5EF4-FFF2-40B4-BE49-F238E27FC236}">
                  <a16:creationId xmlns:a16="http://schemas.microsoft.com/office/drawing/2014/main" id="{43207CCE-490E-491C-9B6F-9DF8E452C847}"/>
                </a:ext>
              </a:extLst>
            </p:cNvPr>
            <p:cNvCxnSpPr>
              <a:cxnSpLocks/>
              <a:endCxn id="13" idx="1"/>
            </p:cNvCxnSpPr>
            <p:nvPr/>
          </p:nvCxnSpPr>
          <p:spPr>
            <a:xfrm>
              <a:off x="4357396" y="3488774"/>
              <a:ext cx="1178768" cy="9440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" name="Group 936">
              <a:extLst>
                <a:ext uri="{FF2B5EF4-FFF2-40B4-BE49-F238E27FC236}">
                  <a16:creationId xmlns:a16="http://schemas.microsoft.com/office/drawing/2014/main" id="{6622EECA-D76C-4A2B-8C08-64F5035C4AF2}"/>
                </a:ext>
              </a:extLst>
            </p:cNvPr>
            <p:cNvGrpSpPr/>
            <p:nvPr/>
          </p:nvGrpSpPr>
          <p:grpSpPr>
            <a:xfrm>
              <a:off x="3595789" y="3041779"/>
              <a:ext cx="690066" cy="538843"/>
              <a:chOff x="5530851" y="4438651"/>
              <a:chExt cx="508001" cy="398463"/>
            </a:xfrm>
            <a:solidFill>
              <a:srgbClr val="00338D"/>
            </a:solidFill>
          </p:grpSpPr>
          <p:sp>
            <p:nvSpPr>
              <p:cNvPr id="45" name="Freeform 511">
                <a:extLst>
                  <a:ext uri="{FF2B5EF4-FFF2-40B4-BE49-F238E27FC236}">
                    <a16:creationId xmlns:a16="http://schemas.microsoft.com/office/drawing/2014/main" id="{64DCF209-9254-4B45-9995-0E97BFAB129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530851" y="4438651"/>
                <a:ext cx="357188" cy="360363"/>
              </a:xfrm>
              <a:custGeom>
                <a:avLst/>
                <a:gdLst>
                  <a:gd name="T0" fmla="*/ 95 w 95"/>
                  <a:gd name="T1" fmla="*/ 54 h 96"/>
                  <a:gd name="T2" fmla="*/ 95 w 95"/>
                  <a:gd name="T3" fmla="*/ 48 h 96"/>
                  <a:gd name="T4" fmla="*/ 95 w 95"/>
                  <a:gd name="T5" fmla="*/ 42 h 96"/>
                  <a:gd name="T6" fmla="*/ 82 w 95"/>
                  <a:gd name="T7" fmla="*/ 38 h 96"/>
                  <a:gd name="T8" fmla="*/ 79 w 95"/>
                  <a:gd name="T9" fmla="*/ 30 h 96"/>
                  <a:gd name="T10" fmla="*/ 85 w 95"/>
                  <a:gd name="T11" fmla="*/ 19 h 96"/>
                  <a:gd name="T12" fmla="*/ 77 w 95"/>
                  <a:gd name="T13" fmla="*/ 10 h 96"/>
                  <a:gd name="T14" fmla="*/ 66 w 95"/>
                  <a:gd name="T15" fmla="*/ 17 h 96"/>
                  <a:gd name="T16" fmla="*/ 57 w 95"/>
                  <a:gd name="T17" fmla="*/ 13 h 96"/>
                  <a:gd name="T18" fmla="*/ 54 w 95"/>
                  <a:gd name="T19" fmla="*/ 0 h 96"/>
                  <a:gd name="T20" fmla="*/ 48 w 95"/>
                  <a:gd name="T21" fmla="*/ 0 h 96"/>
                  <a:gd name="T22" fmla="*/ 41 w 95"/>
                  <a:gd name="T23" fmla="*/ 0 h 96"/>
                  <a:gd name="T24" fmla="*/ 38 w 95"/>
                  <a:gd name="T25" fmla="*/ 13 h 96"/>
                  <a:gd name="T26" fmla="*/ 30 w 95"/>
                  <a:gd name="T27" fmla="*/ 17 h 96"/>
                  <a:gd name="T28" fmla="*/ 18 w 95"/>
                  <a:gd name="T29" fmla="*/ 10 h 96"/>
                  <a:gd name="T30" fmla="*/ 10 w 95"/>
                  <a:gd name="T31" fmla="*/ 19 h 96"/>
                  <a:gd name="T32" fmla="*/ 16 w 95"/>
                  <a:gd name="T33" fmla="*/ 30 h 96"/>
                  <a:gd name="T34" fmla="*/ 13 w 95"/>
                  <a:gd name="T35" fmla="*/ 38 h 96"/>
                  <a:gd name="T36" fmla="*/ 0 w 95"/>
                  <a:gd name="T37" fmla="*/ 42 h 96"/>
                  <a:gd name="T38" fmla="*/ 0 w 95"/>
                  <a:gd name="T39" fmla="*/ 48 h 96"/>
                  <a:gd name="T40" fmla="*/ 0 w 95"/>
                  <a:gd name="T41" fmla="*/ 54 h 96"/>
                  <a:gd name="T42" fmla="*/ 13 w 95"/>
                  <a:gd name="T43" fmla="*/ 57 h 96"/>
                  <a:gd name="T44" fmla="*/ 16 w 95"/>
                  <a:gd name="T45" fmla="*/ 66 h 96"/>
                  <a:gd name="T46" fmla="*/ 10 w 95"/>
                  <a:gd name="T47" fmla="*/ 77 h 96"/>
                  <a:gd name="T48" fmla="*/ 18 w 95"/>
                  <a:gd name="T49" fmla="*/ 86 h 96"/>
                  <a:gd name="T50" fmla="*/ 30 w 95"/>
                  <a:gd name="T51" fmla="*/ 79 h 96"/>
                  <a:gd name="T52" fmla="*/ 38 w 95"/>
                  <a:gd name="T53" fmla="*/ 83 h 96"/>
                  <a:gd name="T54" fmla="*/ 41 w 95"/>
                  <a:gd name="T55" fmla="*/ 95 h 96"/>
                  <a:gd name="T56" fmla="*/ 48 w 95"/>
                  <a:gd name="T57" fmla="*/ 96 h 96"/>
                  <a:gd name="T58" fmla="*/ 54 w 95"/>
                  <a:gd name="T59" fmla="*/ 95 h 96"/>
                  <a:gd name="T60" fmla="*/ 57 w 95"/>
                  <a:gd name="T61" fmla="*/ 83 h 96"/>
                  <a:gd name="T62" fmla="*/ 66 w 95"/>
                  <a:gd name="T63" fmla="*/ 79 h 96"/>
                  <a:gd name="T64" fmla="*/ 77 w 95"/>
                  <a:gd name="T65" fmla="*/ 86 h 96"/>
                  <a:gd name="T66" fmla="*/ 85 w 95"/>
                  <a:gd name="T67" fmla="*/ 77 h 96"/>
                  <a:gd name="T68" fmla="*/ 79 w 95"/>
                  <a:gd name="T69" fmla="*/ 66 h 96"/>
                  <a:gd name="T70" fmla="*/ 82 w 95"/>
                  <a:gd name="T71" fmla="*/ 57 h 96"/>
                  <a:gd name="T72" fmla="*/ 95 w 95"/>
                  <a:gd name="T73" fmla="*/ 54 h 96"/>
                  <a:gd name="T74" fmla="*/ 48 w 95"/>
                  <a:gd name="T75" fmla="*/ 65 h 96"/>
                  <a:gd name="T76" fmla="*/ 31 w 95"/>
                  <a:gd name="T77" fmla="*/ 48 h 96"/>
                  <a:gd name="T78" fmla="*/ 48 w 95"/>
                  <a:gd name="T79" fmla="*/ 31 h 96"/>
                  <a:gd name="T80" fmla="*/ 64 w 95"/>
                  <a:gd name="T81" fmla="*/ 48 h 96"/>
                  <a:gd name="T82" fmla="*/ 48 w 95"/>
                  <a:gd name="T83" fmla="*/ 65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95" h="96">
                    <a:moveTo>
                      <a:pt x="95" y="54"/>
                    </a:moveTo>
                    <a:cubicBezTo>
                      <a:pt x="95" y="52"/>
                      <a:pt x="95" y="50"/>
                      <a:pt x="95" y="48"/>
                    </a:cubicBezTo>
                    <a:cubicBezTo>
                      <a:pt x="95" y="46"/>
                      <a:pt x="95" y="44"/>
                      <a:pt x="95" y="42"/>
                    </a:cubicBezTo>
                    <a:cubicBezTo>
                      <a:pt x="82" y="38"/>
                      <a:pt x="82" y="38"/>
                      <a:pt x="82" y="38"/>
                    </a:cubicBezTo>
                    <a:cubicBezTo>
                      <a:pt x="82" y="35"/>
                      <a:pt x="80" y="32"/>
                      <a:pt x="79" y="30"/>
                    </a:cubicBezTo>
                    <a:cubicBezTo>
                      <a:pt x="85" y="19"/>
                      <a:pt x="85" y="19"/>
                      <a:pt x="85" y="19"/>
                    </a:cubicBezTo>
                    <a:cubicBezTo>
                      <a:pt x="83" y="15"/>
                      <a:pt x="80" y="12"/>
                      <a:pt x="77" y="10"/>
                    </a:cubicBezTo>
                    <a:cubicBezTo>
                      <a:pt x="66" y="17"/>
                      <a:pt x="66" y="17"/>
                      <a:pt x="66" y="17"/>
                    </a:cubicBezTo>
                    <a:cubicBezTo>
                      <a:pt x="63" y="15"/>
                      <a:pt x="60" y="14"/>
                      <a:pt x="57" y="13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52" y="0"/>
                      <a:pt x="50" y="0"/>
                      <a:pt x="48" y="0"/>
                    </a:cubicBezTo>
                    <a:cubicBezTo>
                      <a:pt x="46" y="0"/>
                      <a:pt x="43" y="0"/>
                      <a:pt x="41" y="0"/>
                    </a:cubicBezTo>
                    <a:cubicBezTo>
                      <a:pt x="38" y="13"/>
                      <a:pt x="38" y="13"/>
                      <a:pt x="38" y="13"/>
                    </a:cubicBezTo>
                    <a:cubicBezTo>
                      <a:pt x="35" y="14"/>
                      <a:pt x="32" y="15"/>
                      <a:pt x="30" y="17"/>
                    </a:cubicBezTo>
                    <a:cubicBezTo>
                      <a:pt x="18" y="10"/>
                      <a:pt x="18" y="10"/>
                      <a:pt x="18" y="10"/>
                    </a:cubicBezTo>
                    <a:cubicBezTo>
                      <a:pt x="15" y="12"/>
                      <a:pt x="12" y="15"/>
                      <a:pt x="10" y="19"/>
                    </a:cubicBezTo>
                    <a:cubicBezTo>
                      <a:pt x="16" y="30"/>
                      <a:pt x="16" y="30"/>
                      <a:pt x="16" y="30"/>
                    </a:cubicBezTo>
                    <a:cubicBezTo>
                      <a:pt x="15" y="32"/>
                      <a:pt x="14" y="35"/>
                      <a:pt x="13" y="38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0" y="44"/>
                      <a:pt x="0" y="46"/>
                      <a:pt x="0" y="48"/>
                    </a:cubicBezTo>
                    <a:cubicBezTo>
                      <a:pt x="0" y="50"/>
                      <a:pt x="0" y="52"/>
                      <a:pt x="0" y="54"/>
                    </a:cubicBezTo>
                    <a:cubicBezTo>
                      <a:pt x="13" y="57"/>
                      <a:pt x="13" y="57"/>
                      <a:pt x="13" y="57"/>
                    </a:cubicBezTo>
                    <a:cubicBezTo>
                      <a:pt x="14" y="60"/>
                      <a:pt x="15" y="63"/>
                      <a:pt x="16" y="66"/>
                    </a:cubicBezTo>
                    <a:cubicBezTo>
                      <a:pt x="10" y="77"/>
                      <a:pt x="10" y="77"/>
                      <a:pt x="10" y="77"/>
                    </a:cubicBezTo>
                    <a:cubicBezTo>
                      <a:pt x="12" y="80"/>
                      <a:pt x="15" y="83"/>
                      <a:pt x="18" y="86"/>
                    </a:cubicBezTo>
                    <a:cubicBezTo>
                      <a:pt x="30" y="79"/>
                      <a:pt x="30" y="79"/>
                      <a:pt x="30" y="79"/>
                    </a:cubicBezTo>
                    <a:cubicBezTo>
                      <a:pt x="32" y="80"/>
                      <a:pt x="35" y="82"/>
                      <a:pt x="38" y="83"/>
                    </a:cubicBezTo>
                    <a:cubicBezTo>
                      <a:pt x="41" y="95"/>
                      <a:pt x="41" y="95"/>
                      <a:pt x="41" y="95"/>
                    </a:cubicBezTo>
                    <a:cubicBezTo>
                      <a:pt x="43" y="95"/>
                      <a:pt x="46" y="96"/>
                      <a:pt x="48" y="96"/>
                    </a:cubicBezTo>
                    <a:cubicBezTo>
                      <a:pt x="50" y="96"/>
                      <a:pt x="52" y="95"/>
                      <a:pt x="54" y="95"/>
                    </a:cubicBezTo>
                    <a:cubicBezTo>
                      <a:pt x="57" y="83"/>
                      <a:pt x="57" y="83"/>
                      <a:pt x="57" y="83"/>
                    </a:cubicBezTo>
                    <a:cubicBezTo>
                      <a:pt x="60" y="82"/>
                      <a:pt x="63" y="80"/>
                      <a:pt x="66" y="79"/>
                    </a:cubicBezTo>
                    <a:cubicBezTo>
                      <a:pt x="77" y="86"/>
                      <a:pt x="77" y="86"/>
                      <a:pt x="77" y="86"/>
                    </a:cubicBezTo>
                    <a:cubicBezTo>
                      <a:pt x="80" y="83"/>
                      <a:pt x="83" y="80"/>
                      <a:pt x="85" y="77"/>
                    </a:cubicBezTo>
                    <a:cubicBezTo>
                      <a:pt x="79" y="66"/>
                      <a:pt x="79" y="66"/>
                      <a:pt x="79" y="66"/>
                    </a:cubicBezTo>
                    <a:cubicBezTo>
                      <a:pt x="80" y="63"/>
                      <a:pt x="82" y="60"/>
                      <a:pt x="82" y="57"/>
                    </a:cubicBezTo>
                    <a:lnTo>
                      <a:pt x="95" y="54"/>
                    </a:lnTo>
                    <a:close/>
                    <a:moveTo>
                      <a:pt x="48" y="65"/>
                    </a:moveTo>
                    <a:cubicBezTo>
                      <a:pt x="38" y="65"/>
                      <a:pt x="31" y="57"/>
                      <a:pt x="31" y="48"/>
                    </a:cubicBezTo>
                    <a:cubicBezTo>
                      <a:pt x="31" y="39"/>
                      <a:pt x="38" y="31"/>
                      <a:pt x="48" y="31"/>
                    </a:cubicBezTo>
                    <a:cubicBezTo>
                      <a:pt x="57" y="31"/>
                      <a:pt x="64" y="39"/>
                      <a:pt x="64" y="48"/>
                    </a:cubicBezTo>
                    <a:cubicBezTo>
                      <a:pt x="64" y="57"/>
                      <a:pt x="57" y="65"/>
                      <a:pt x="48" y="65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0" dirty="0"/>
              </a:p>
            </p:txBody>
          </p:sp>
          <p:sp>
            <p:nvSpPr>
              <p:cNvPr id="46" name="Freeform 512">
                <a:extLst>
                  <a:ext uri="{FF2B5EF4-FFF2-40B4-BE49-F238E27FC236}">
                    <a16:creationId xmlns:a16="http://schemas.microsoft.com/office/drawing/2014/main" id="{2433EACE-01DE-4E8D-823A-61094F4186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865814" y="4667251"/>
                <a:ext cx="173038" cy="169863"/>
              </a:xfrm>
              <a:custGeom>
                <a:avLst/>
                <a:gdLst>
                  <a:gd name="T0" fmla="*/ 23 w 46"/>
                  <a:gd name="T1" fmla="*/ 45 h 45"/>
                  <a:gd name="T2" fmla="*/ 20 w 46"/>
                  <a:gd name="T3" fmla="*/ 45 h 45"/>
                  <a:gd name="T4" fmla="*/ 18 w 46"/>
                  <a:gd name="T5" fmla="*/ 39 h 45"/>
                  <a:gd name="T6" fmla="*/ 18 w 46"/>
                  <a:gd name="T7" fmla="*/ 39 h 45"/>
                  <a:gd name="T8" fmla="*/ 14 w 46"/>
                  <a:gd name="T9" fmla="*/ 38 h 45"/>
                  <a:gd name="T10" fmla="*/ 14 w 46"/>
                  <a:gd name="T11" fmla="*/ 37 h 45"/>
                  <a:gd name="T12" fmla="*/ 9 w 46"/>
                  <a:gd name="T13" fmla="*/ 41 h 45"/>
                  <a:gd name="T14" fmla="*/ 5 w 46"/>
                  <a:gd name="T15" fmla="*/ 37 h 45"/>
                  <a:gd name="T16" fmla="*/ 8 w 46"/>
                  <a:gd name="T17" fmla="*/ 31 h 45"/>
                  <a:gd name="T18" fmla="*/ 8 w 46"/>
                  <a:gd name="T19" fmla="*/ 31 h 45"/>
                  <a:gd name="T20" fmla="*/ 6 w 46"/>
                  <a:gd name="T21" fmla="*/ 27 h 45"/>
                  <a:gd name="T22" fmla="*/ 6 w 46"/>
                  <a:gd name="T23" fmla="*/ 27 h 45"/>
                  <a:gd name="T24" fmla="*/ 0 w 46"/>
                  <a:gd name="T25" fmla="*/ 25 h 45"/>
                  <a:gd name="T26" fmla="*/ 0 w 46"/>
                  <a:gd name="T27" fmla="*/ 23 h 45"/>
                  <a:gd name="T28" fmla="*/ 0 w 46"/>
                  <a:gd name="T29" fmla="*/ 20 h 45"/>
                  <a:gd name="T30" fmla="*/ 6 w 46"/>
                  <a:gd name="T31" fmla="*/ 18 h 45"/>
                  <a:gd name="T32" fmla="*/ 6 w 46"/>
                  <a:gd name="T33" fmla="*/ 18 h 45"/>
                  <a:gd name="T34" fmla="*/ 8 w 46"/>
                  <a:gd name="T35" fmla="*/ 14 h 45"/>
                  <a:gd name="T36" fmla="*/ 8 w 46"/>
                  <a:gd name="T37" fmla="*/ 14 h 45"/>
                  <a:gd name="T38" fmla="*/ 5 w 46"/>
                  <a:gd name="T39" fmla="*/ 9 h 45"/>
                  <a:gd name="T40" fmla="*/ 9 w 46"/>
                  <a:gd name="T41" fmla="*/ 4 h 45"/>
                  <a:gd name="T42" fmla="*/ 14 w 46"/>
                  <a:gd name="T43" fmla="*/ 8 h 45"/>
                  <a:gd name="T44" fmla="*/ 14 w 46"/>
                  <a:gd name="T45" fmla="*/ 7 h 45"/>
                  <a:gd name="T46" fmla="*/ 18 w 46"/>
                  <a:gd name="T47" fmla="*/ 6 h 45"/>
                  <a:gd name="T48" fmla="*/ 18 w 46"/>
                  <a:gd name="T49" fmla="*/ 6 h 45"/>
                  <a:gd name="T50" fmla="*/ 20 w 46"/>
                  <a:gd name="T51" fmla="*/ 0 h 45"/>
                  <a:gd name="T52" fmla="*/ 23 w 46"/>
                  <a:gd name="T53" fmla="*/ 0 h 45"/>
                  <a:gd name="T54" fmla="*/ 26 w 46"/>
                  <a:gd name="T55" fmla="*/ 0 h 45"/>
                  <a:gd name="T56" fmla="*/ 27 w 46"/>
                  <a:gd name="T57" fmla="*/ 6 h 45"/>
                  <a:gd name="T58" fmla="*/ 27 w 46"/>
                  <a:gd name="T59" fmla="*/ 6 h 45"/>
                  <a:gd name="T60" fmla="*/ 31 w 46"/>
                  <a:gd name="T61" fmla="*/ 7 h 45"/>
                  <a:gd name="T62" fmla="*/ 31 w 46"/>
                  <a:gd name="T63" fmla="*/ 8 h 45"/>
                  <a:gd name="T64" fmla="*/ 37 w 46"/>
                  <a:gd name="T65" fmla="*/ 4 h 45"/>
                  <a:gd name="T66" fmla="*/ 41 w 46"/>
                  <a:gd name="T67" fmla="*/ 9 h 45"/>
                  <a:gd name="T68" fmla="*/ 38 w 46"/>
                  <a:gd name="T69" fmla="*/ 14 h 45"/>
                  <a:gd name="T70" fmla="*/ 38 w 46"/>
                  <a:gd name="T71" fmla="*/ 14 h 45"/>
                  <a:gd name="T72" fmla="*/ 39 w 46"/>
                  <a:gd name="T73" fmla="*/ 18 h 45"/>
                  <a:gd name="T74" fmla="*/ 39 w 46"/>
                  <a:gd name="T75" fmla="*/ 18 h 45"/>
                  <a:gd name="T76" fmla="*/ 45 w 46"/>
                  <a:gd name="T77" fmla="*/ 20 h 45"/>
                  <a:gd name="T78" fmla="*/ 46 w 46"/>
                  <a:gd name="T79" fmla="*/ 23 h 45"/>
                  <a:gd name="T80" fmla="*/ 45 w 46"/>
                  <a:gd name="T81" fmla="*/ 25 h 45"/>
                  <a:gd name="T82" fmla="*/ 39 w 46"/>
                  <a:gd name="T83" fmla="*/ 27 h 45"/>
                  <a:gd name="T84" fmla="*/ 39 w 46"/>
                  <a:gd name="T85" fmla="*/ 27 h 45"/>
                  <a:gd name="T86" fmla="*/ 38 w 46"/>
                  <a:gd name="T87" fmla="*/ 31 h 45"/>
                  <a:gd name="T88" fmla="*/ 38 w 46"/>
                  <a:gd name="T89" fmla="*/ 31 h 45"/>
                  <a:gd name="T90" fmla="*/ 41 w 46"/>
                  <a:gd name="T91" fmla="*/ 37 h 45"/>
                  <a:gd name="T92" fmla="*/ 37 w 46"/>
                  <a:gd name="T93" fmla="*/ 41 h 45"/>
                  <a:gd name="T94" fmla="*/ 31 w 46"/>
                  <a:gd name="T95" fmla="*/ 37 h 45"/>
                  <a:gd name="T96" fmla="*/ 31 w 46"/>
                  <a:gd name="T97" fmla="*/ 38 h 45"/>
                  <a:gd name="T98" fmla="*/ 27 w 46"/>
                  <a:gd name="T99" fmla="*/ 39 h 45"/>
                  <a:gd name="T100" fmla="*/ 27 w 46"/>
                  <a:gd name="T101" fmla="*/ 39 h 45"/>
                  <a:gd name="T102" fmla="*/ 26 w 46"/>
                  <a:gd name="T103" fmla="*/ 45 h 45"/>
                  <a:gd name="T104" fmla="*/ 23 w 46"/>
                  <a:gd name="T105" fmla="*/ 45 h 45"/>
                  <a:gd name="T106" fmla="*/ 23 w 46"/>
                  <a:gd name="T107" fmla="*/ 14 h 45"/>
                  <a:gd name="T108" fmla="*/ 14 w 46"/>
                  <a:gd name="T109" fmla="*/ 23 h 45"/>
                  <a:gd name="T110" fmla="*/ 23 w 46"/>
                  <a:gd name="T111" fmla="*/ 31 h 45"/>
                  <a:gd name="T112" fmla="*/ 31 w 46"/>
                  <a:gd name="T113" fmla="*/ 23 h 45"/>
                  <a:gd name="T114" fmla="*/ 23 w 46"/>
                  <a:gd name="T115" fmla="*/ 14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46" h="45">
                    <a:moveTo>
                      <a:pt x="23" y="45"/>
                    </a:moveTo>
                    <a:cubicBezTo>
                      <a:pt x="22" y="45"/>
                      <a:pt x="21" y="45"/>
                      <a:pt x="20" y="45"/>
                    </a:cubicBezTo>
                    <a:cubicBezTo>
                      <a:pt x="18" y="39"/>
                      <a:pt x="18" y="39"/>
                      <a:pt x="18" y="39"/>
                    </a:cubicBezTo>
                    <a:cubicBezTo>
                      <a:pt x="18" y="39"/>
                      <a:pt x="18" y="39"/>
                      <a:pt x="18" y="39"/>
                    </a:cubicBezTo>
                    <a:cubicBezTo>
                      <a:pt x="17" y="39"/>
                      <a:pt x="15" y="38"/>
                      <a:pt x="14" y="38"/>
                    </a:cubicBezTo>
                    <a:cubicBezTo>
                      <a:pt x="14" y="37"/>
                      <a:pt x="14" y="37"/>
                      <a:pt x="14" y="37"/>
                    </a:cubicBezTo>
                    <a:cubicBezTo>
                      <a:pt x="9" y="41"/>
                      <a:pt x="9" y="41"/>
                      <a:pt x="9" y="41"/>
                    </a:cubicBezTo>
                    <a:cubicBezTo>
                      <a:pt x="7" y="39"/>
                      <a:pt x="6" y="38"/>
                      <a:pt x="5" y="37"/>
                    </a:cubicBezTo>
                    <a:cubicBezTo>
                      <a:pt x="8" y="31"/>
                      <a:pt x="8" y="31"/>
                      <a:pt x="8" y="31"/>
                    </a:cubicBezTo>
                    <a:cubicBezTo>
                      <a:pt x="8" y="31"/>
                      <a:pt x="8" y="31"/>
                      <a:pt x="8" y="31"/>
                    </a:cubicBezTo>
                    <a:cubicBezTo>
                      <a:pt x="7" y="30"/>
                      <a:pt x="6" y="29"/>
                      <a:pt x="6" y="27"/>
                    </a:cubicBezTo>
                    <a:cubicBezTo>
                      <a:pt x="6" y="27"/>
                      <a:pt x="6" y="27"/>
                      <a:pt x="6" y="27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4"/>
                      <a:pt x="0" y="23"/>
                      <a:pt x="0" y="23"/>
                    </a:cubicBezTo>
                    <a:cubicBezTo>
                      <a:pt x="0" y="22"/>
                      <a:pt x="0" y="21"/>
                      <a:pt x="0" y="20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6" y="17"/>
                      <a:pt x="7" y="15"/>
                      <a:pt x="8" y="14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6" y="7"/>
                      <a:pt x="7" y="6"/>
                      <a:pt x="9" y="4"/>
                    </a:cubicBezTo>
                    <a:cubicBezTo>
                      <a:pt x="14" y="8"/>
                      <a:pt x="14" y="8"/>
                      <a:pt x="14" y="8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5" y="7"/>
                      <a:pt x="17" y="6"/>
                      <a:pt x="18" y="6"/>
                    </a:cubicBezTo>
                    <a:cubicBezTo>
                      <a:pt x="18" y="6"/>
                      <a:pt x="18" y="6"/>
                      <a:pt x="18" y="6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21" y="0"/>
                      <a:pt x="22" y="0"/>
                      <a:pt x="23" y="0"/>
                    </a:cubicBezTo>
                    <a:cubicBezTo>
                      <a:pt x="24" y="0"/>
                      <a:pt x="25" y="0"/>
                      <a:pt x="26" y="0"/>
                    </a:cubicBezTo>
                    <a:cubicBezTo>
                      <a:pt x="27" y="6"/>
                      <a:pt x="27" y="6"/>
                      <a:pt x="27" y="6"/>
                    </a:cubicBezTo>
                    <a:cubicBezTo>
                      <a:pt x="27" y="6"/>
                      <a:pt x="27" y="6"/>
                      <a:pt x="27" y="6"/>
                    </a:cubicBezTo>
                    <a:cubicBezTo>
                      <a:pt x="29" y="6"/>
                      <a:pt x="30" y="7"/>
                      <a:pt x="31" y="7"/>
                    </a:cubicBezTo>
                    <a:cubicBezTo>
                      <a:pt x="31" y="8"/>
                      <a:pt x="31" y="8"/>
                      <a:pt x="31" y="8"/>
                    </a:cubicBezTo>
                    <a:cubicBezTo>
                      <a:pt x="37" y="4"/>
                      <a:pt x="37" y="4"/>
                      <a:pt x="37" y="4"/>
                    </a:cubicBezTo>
                    <a:cubicBezTo>
                      <a:pt x="38" y="6"/>
                      <a:pt x="40" y="7"/>
                      <a:pt x="41" y="9"/>
                    </a:cubicBezTo>
                    <a:cubicBezTo>
                      <a:pt x="38" y="14"/>
                      <a:pt x="38" y="14"/>
                      <a:pt x="38" y="14"/>
                    </a:cubicBezTo>
                    <a:cubicBezTo>
                      <a:pt x="38" y="14"/>
                      <a:pt x="38" y="14"/>
                      <a:pt x="38" y="14"/>
                    </a:cubicBezTo>
                    <a:cubicBezTo>
                      <a:pt x="38" y="15"/>
                      <a:pt x="39" y="17"/>
                      <a:pt x="39" y="18"/>
                    </a:cubicBezTo>
                    <a:cubicBezTo>
                      <a:pt x="39" y="18"/>
                      <a:pt x="39" y="18"/>
                      <a:pt x="39" y="18"/>
                    </a:cubicBezTo>
                    <a:cubicBezTo>
                      <a:pt x="45" y="20"/>
                      <a:pt x="45" y="20"/>
                      <a:pt x="45" y="20"/>
                    </a:cubicBezTo>
                    <a:cubicBezTo>
                      <a:pt x="46" y="21"/>
                      <a:pt x="46" y="22"/>
                      <a:pt x="46" y="23"/>
                    </a:cubicBezTo>
                    <a:cubicBezTo>
                      <a:pt x="46" y="24"/>
                      <a:pt x="46" y="25"/>
                      <a:pt x="45" y="25"/>
                    </a:cubicBezTo>
                    <a:cubicBezTo>
                      <a:pt x="39" y="27"/>
                      <a:pt x="39" y="27"/>
                      <a:pt x="39" y="27"/>
                    </a:cubicBezTo>
                    <a:cubicBezTo>
                      <a:pt x="39" y="27"/>
                      <a:pt x="39" y="27"/>
                      <a:pt x="39" y="27"/>
                    </a:cubicBezTo>
                    <a:cubicBezTo>
                      <a:pt x="39" y="29"/>
                      <a:pt x="38" y="30"/>
                      <a:pt x="38" y="31"/>
                    </a:cubicBezTo>
                    <a:cubicBezTo>
                      <a:pt x="38" y="31"/>
                      <a:pt x="38" y="31"/>
                      <a:pt x="38" y="31"/>
                    </a:cubicBezTo>
                    <a:cubicBezTo>
                      <a:pt x="41" y="37"/>
                      <a:pt x="41" y="37"/>
                      <a:pt x="41" y="37"/>
                    </a:cubicBezTo>
                    <a:cubicBezTo>
                      <a:pt x="40" y="38"/>
                      <a:pt x="38" y="40"/>
                      <a:pt x="37" y="41"/>
                    </a:cubicBezTo>
                    <a:cubicBezTo>
                      <a:pt x="31" y="37"/>
                      <a:pt x="31" y="37"/>
                      <a:pt x="31" y="37"/>
                    </a:cubicBezTo>
                    <a:cubicBezTo>
                      <a:pt x="31" y="38"/>
                      <a:pt x="31" y="38"/>
                      <a:pt x="31" y="38"/>
                    </a:cubicBezTo>
                    <a:cubicBezTo>
                      <a:pt x="30" y="38"/>
                      <a:pt x="29" y="39"/>
                      <a:pt x="27" y="39"/>
                    </a:cubicBezTo>
                    <a:cubicBezTo>
                      <a:pt x="27" y="39"/>
                      <a:pt x="27" y="39"/>
                      <a:pt x="27" y="39"/>
                    </a:cubicBezTo>
                    <a:cubicBezTo>
                      <a:pt x="26" y="45"/>
                      <a:pt x="26" y="45"/>
                      <a:pt x="26" y="45"/>
                    </a:cubicBezTo>
                    <a:cubicBezTo>
                      <a:pt x="25" y="45"/>
                      <a:pt x="24" y="45"/>
                      <a:pt x="23" y="45"/>
                    </a:cubicBezTo>
                    <a:close/>
                    <a:moveTo>
                      <a:pt x="23" y="14"/>
                    </a:moveTo>
                    <a:cubicBezTo>
                      <a:pt x="18" y="14"/>
                      <a:pt x="14" y="18"/>
                      <a:pt x="14" y="23"/>
                    </a:cubicBezTo>
                    <a:cubicBezTo>
                      <a:pt x="14" y="27"/>
                      <a:pt x="18" y="31"/>
                      <a:pt x="23" y="31"/>
                    </a:cubicBezTo>
                    <a:cubicBezTo>
                      <a:pt x="27" y="31"/>
                      <a:pt x="31" y="27"/>
                      <a:pt x="31" y="23"/>
                    </a:cubicBezTo>
                    <a:cubicBezTo>
                      <a:pt x="31" y="18"/>
                      <a:pt x="27" y="14"/>
                      <a:pt x="23" y="14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962054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67DC184E-838F-4479-B0AB-DDD476466BE8}"/>
              </a:ext>
            </a:extLst>
          </p:cNvPr>
          <p:cNvGrpSpPr/>
          <p:nvPr/>
        </p:nvGrpSpPr>
        <p:grpSpPr>
          <a:xfrm>
            <a:off x="1166326" y="1882366"/>
            <a:ext cx="9554548" cy="2261255"/>
            <a:chOff x="1166326" y="1882366"/>
            <a:chExt cx="9554548" cy="2261255"/>
          </a:xfrm>
        </p:grpSpPr>
        <p:sp>
          <p:nvSpPr>
            <p:cNvPr id="3" name="Textfeld 2">
              <a:extLst>
                <a:ext uri="{FF2B5EF4-FFF2-40B4-BE49-F238E27FC236}">
                  <a16:creationId xmlns:a16="http://schemas.microsoft.com/office/drawing/2014/main" id="{D8ECE35E-BD59-4440-8F5C-52202AA51CEE}"/>
                </a:ext>
              </a:extLst>
            </p:cNvPr>
            <p:cNvSpPr txBox="1"/>
            <p:nvPr/>
          </p:nvSpPr>
          <p:spPr>
            <a:xfrm>
              <a:off x="2612570" y="2662879"/>
              <a:ext cx="8108303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de-DE" sz="1600" dirty="0"/>
                <a:t>Das Mädchen zeigte ein Foto von </a:t>
              </a:r>
              <a:r>
                <a:rPr lang="de-DE" sz="1600" b="1" dirty="0">
                  <a:solidFill>
                    <a:srgbClr val="FF0000"/>
                  </a:solidFill>
                </a:rPr>
                <a:t>Apfel &lt;e1&gt;Baum&lt;/e1&gt; &lt;e2&gt;Blüte&lt;/e2&gt; </a:t>
              </a:r>
              <a:r>
                <a:rPr lang="de-DE" sz="1600" dirty="0"/>
                <a:t>an einem Obstbaum im Zentraltal. </a:t>
              </a:r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B9F77E55-086F-4E0E-A765-293C3E60639F}"/>
                </a:ext>
              </a:extLst>
            </p:cNvPr>
            <p:cNvSpPr txBox="1"/>
            <p:nvPr/>
          </p:nvSpPr>
          <p:spPr>
            <a:xfrm>
              <a:off x="2612571" y="1938173"/>
              <a:ext cx="8108303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de-DE" sz="1600" dirty="0"/>
                <a:t>The </a:t>
              </a:r>
              <a:r>
                <a:rPr lang="de-DE" sz="1600" dirty="0" err="1"/>
                <a:t>girl</a:t>
              </a:r>
              <a:r>
                <a:rPr lang="de-DE" sz="1600" dirty="0"/>
                <a:t> </a:t>
              </a:r>
              <a:r>
                <a:rPr lang="de-DE" sz="1600" dirty="0" err="1"/>
                <a:t>showed</a:t>
              </a:r>
              <a:r>
                <a:rPr lang="de-DE" sz="1600" dirty="0"/>
                <a:t> a </a:t>
              </a:r>
              <a:r>
                <a:rPr lang="de-DE" sz="1600" dirty="0" err="1"/>
                <a:t>photo</a:t>
              </a:r>
              <a:r>
                <a:rPr lang="de-DE" sz="1600" dirty="0"/>
                <a:t> </a:t>
              </a:r>
              <a:r>
                <a:rPr lang="de-DE" sz="1600" dirty="0" err="1"/>
                <a:t>of</a:t>
              </a:r>
              <a:r>
                <a:rPr lang="de-DE" sz="1600" dirty="0"/>
                <a:t> </a:t>
              </a:r>
              <a:r>
                <a:rPr lang="de-DE" sz="1600" b="1" dirty="0" err="1"/>
                <a:t>apple</a:t>
              </a:r>
              <a:r>
                <a:rPr lang="de-DE" sz="1600" b="1" dirty="0"/>
                <a:t> &lt;e1&gt;</a:t>
              </a:r>
              <a:r>
                <a:rPr lang="de-DE" sz="1600" b="1" dirty="0" err="1"/>
                <a:t>tree</a:t>
              </a:r>
              <a:r>
                <a:rPr lang="de-DE" sz="1600" b="1" dirty="0"/>
                <a:t>&lt;/e1&gt; &lt;e2&gt;</a:t>
              </a:r>
              <a:r>
                <a:rPr lang="de-DE" sz="1600" b="1" dirty="0" err="1"/>
                <a:t>blossom</a:t>
              </a:r>
              <a:r>
                <a:rPr lang="de-DE" sz="1600" b="1" dirty="0"/>
                <a:t>&lt;/e2&gt; </a:t>
              </a:r>
              <a:r>
                <a:rPr lang="de-DE" sz="1600" dirty="0"/>
                <a:t>on a </a:t>
              </a:r>
              <a:r>
                <a:rPr lang="de-DE" sz="1600" dirty="0" err="1"/>
                <a:t>fruit</a:t>
              </a:r>
              <a:r>
                <a:rPr lang="de-DE" sz="1600" dirty="0"/>
                <a:t> </a:t>
              </a:r>
              <a:r>
                <a:rPr lang="de-DE" sz="1600" dirty="0" err="1"/>
                <a:t>tree</a:t>
              </a:r>
              <a:r>
                <a:rPr lang="de-DE" sz="1600" dirty="0"/>
                <a:t> in </a:t>
              </a:r>
              <a:r>
                <a:rPr lang="de-DE" sz="1600" dirty="0" err="1"/>
                <a:t>the</a:t>
              </a:r>
              <a:r>
                <a:rPr lang="de-DE" sz="1600" dirty="0"/>
                <a:t> Central Valley.</a:t>
              </a: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BA388D75-C308-4122-A4F3-44E0146C52EC}"/>
                </a:ext>
              </a:extLst>
            </p:cNvPr>
            <p:cNvSpPr txBox="1"/>
            <p:nvPr/>
          </p:nvSpPr>
          <p:spPr>
            <a:xfrm>
              <a:off x="2612570" y="3616507"/>
              <a:ext cx="8108303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de-DE" sz="1600" dirty="0"/>
                <a:t>Das Mädchen zeigte ein Foto der </a:t>
              </a:r>
              <a:r>
                <a:rPr lang="de-DE" sz="1600" b="1" dirty="0">
                  <a:solidFill>
                    <a:srgbClr val="006C31"/>
                  </a:solidFill>
                </a:rPr>
                <a:t>Apfelbaumblüte</a:t>
              </a:r>
              <a:r>
                <a:rPr lang="de-DE" sz="1600" dirty="0"/>
                <a:t> an einem Obstbaum im Zentraltal</a:t>
              </a:r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0258D60A-1A45-4707-A23C-88F0E44A21C1}"/>
                </a:ext>
              </a:extLst>
            </p:cNvPr>
            <p:cNvSpPr/>
            <p:nvPr/>
          </p:nvSpPr>
          <p:spPr>
            <a:xfrm>
              <a:off x="1175657" y="1882366"/>
              <a:ext cx="1138335" cy="634834"/>
            </a:xfrm>
            <a:prstGeom prst="rect">
              <a:avLst/>
            </a:prstGeom>
            <a:solidFill>
              <a:srgbClr val="005EB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/>
                <a:t>Original </a:t>
              </a:r>
              <a:r>
                <a:rPr lang="de-DE" sz="1600" dirty="0" err="1"/>
                <a:t>Example</a:t>
              </a:r>
              <a:endParaRPr lang="de-DE" sz="1600" dirty="0"/>
            </a:p>
          </p:txBody>
        </p:sp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E2700983-6AA6-44BC-88FB-87CD0142875E}"/>
                </a:ext>
              </a:extLst>
            </p:cNvPr>
            <p:cNvSpPr/>
            <p:nvPr/>
          </p:nvSpPr>
          <p:spPr>
            <a:xfrm>
              <a:off x="1166326" y="2637850"/>
              <a:ext cx="1147666" cy="634835"/>
            </a:xfrm>
            <a:prstGeom prst="rect">
              <a:avLst/>
            </a:prstGeom>
            <a:solidFill>
              <a:srgbClr val="0091DA"/>
            </a:solidFill>
            <a:ln>
              <a:solidFill>
                <a:srgbClr val="0091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/>
                <a:t>Translation: </a:t>
              </a:r>
              <a:r>
                <a:rPr lang="de-DE" sz="1600" dirty="0" err="1"/>
                <a:t>entity</a:t>
              </a:r>
              <a:r>
                <a:rPr lang="de-DE" sz="1600" dirty="0"/>
                <a:t> tags</a:t>
              </a:r>
            </a:p>
          </p:txBody>
        </p: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32ADF204-6F12-4BB1-BC08-139CEC8216ED}"/>
                </a:ext>
              </a:extLst>
            </p:cNvPr>
            <p:cNvSpPr/>
            <p:nvPr/>
          </p:nvSpPr>
          <p:spPr>
            <a:xfrm>
              <a:off x="1175657" y="3398001"/>
              <a:ext cx="1147666" cy="744792"/>
            </a:xfrm>
            <a:prstGeom prst="rect">
              <a:avLst/>
            </a:prstGeom>
            <a:solidFill>
              <a:srgbClr val="0091DA"/>
            </a:solidFill>
            <a:ln>
              <a:solidFill>
                <a:srgbClr val="0091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/>
                <a:t>Translation: </a:t>
              </a:r>
              <a:r>
                <a:rPr lang="de-DE" sz="1600" dirty="0" err="1"/>
                <a:t>no</a:t>
              </a:r>
              <a:r>
                <a:rPr lang="de-DE" sz="1600" dirty="0"/>
                <a:t> </a:t>
              </a:r>
              <a:r>
                <a:rPr lang="de-DE" sz="1600" dirty="0" err="1"/>
                <a:t>entity</a:t>
              </a:r>
              <a:r>
                <a:rPr lang="de-DE" sz="1600" dirty="0"/>
                <a:t> tags</a:t>
              </a:r>
            </a:p>
          </p:txBody>
        </p:sp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7B328E2F-4AE0-4EC3-A302-02F0E26EB656}"/>
                </a:ext>
              </a:extLst>
            </p:cNvPr>
            <p:cNvSpPr/>
            <p:nvPr/>
          </p:nvSpPr>
          <p:spPr>
            <a:xfrm>
              <a:off x="2472612" y="1882366"/>
              <a:ext cx="8248262" cy="634834"/>
            </a:xfrm>
            <a:prstGeom prst="rect">
              <a:avLst/>
            </a:prstGeom>
            <a:noFill/>
            <a:ln w="19050">
              <a:solidFill>
                <a:srgbClr val="005EB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000"/>
            </a:p>
          </p:txBody>
        </p:sp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FEC46ADA-2E24-444F-9D47-2E10859C25D6}"/>
                </a:ext>
              </a:extLst>
            </p:cNvPr>
            <p:cNvSpPr/>
            <p:nvPr/>
          </p:nvSpPr>
          <p:spPr>
            <a:xfrm>
              <a:off x="2472612" y="2640704"/>
              <a:ext cx="8248262" cy="631981"/>
            </a:xfrm>
            <a:prstGeom prst="rect">
              <a:avLst/>
            </a:prstGeom>
            <a:noFill/>
            <a:ln w="19050">
              <a:solidFill>
                <a:srgbClr val="0091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000"/>
            </a:p>
          </p:txBody>
        </p:sp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8B26757C-E9EA-4C4F-BC47-080E1745466C}"/>
                </a:ext>
              </a:extLst>
            </p:cNvPr>
            <p:cNvSpPr/>
            <p:nvPr/>
          </p:nvSpPr>
          <p:spPr>
            <a:xfrm>
              <a:off x="2472612" y="3397172"/>
              <a:ext cx="8248262" cy="746449"/>
            </a:xfrm>
            <a:prstGeom prst="rect">
              <a:avLst/>
            </a:prstGeom>
            <a:noFill/>
            <a:ln w="19050">
              <a:solidFill>
                <a:srgbClr val="0091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000"/>
            </a:p>
          </p:txBody>
        </p:sp>
      </p:grpSp>
    </p:spTree>
    <p:extLst>
      <p:ext uri="{BB962C8B-B14F-4D97-AF65-F5344CB8AC3E}">
        <p14:creationId xmlns:p14="http://schemas.microsoft.com/office/powerpoint/2010/main" val="2464870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67DC184E-838F-4479-B0AB-DDD476466BE8}"/>
              </a:ext>
            </a:extLst>
          </p:cNvPr>
          <p:cNvGrpSpPr/>
          <p:nvPr/>
        </p:nvGrpSpPr>
        <p:grpSpPr>
          <a:xfrm>
            <a:off x="1175657" y="1882366"/>
            <a:ext cx="9545217" cy="1484759"/>
            <a:chOff x="1175657" y="1882366"/>
            <a:chExt cx="9545217" cy="1484759"/>
          </a:xfrm>
        </p:grpSpPr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B9F77E55-086F-4E0E-A765-293C3E60639F}"/>
                </a:ext>
              </a:extLst>
            </p:cNvPr>
            <p:cNvSpPr txBox="1"/>
            <p:nvPr/>
          </p:nvSpPr>
          <p:spPr>
            <a:xfrm>
              <a:off x="2612572" y="1938173"/>
              <a:ext cx="8108302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dirty="0"/>
                <a:t>We are careful when mowing a meadow, as a </a:t>
              </a:r>
              <a:r>
                <a:rPr lang="en-US" sz="1600" b="1" dirty="0"/>
                <a:t>&lt;e1&gt;nide&lt;/e1&gt; </a:t>
              </a:r>
              <a:r>
                <a:rPr lang="en-US" sz="1600" dirty="0"/>
                <a:t>of </a:t>
              </a:r>
              <a:r>
                <a:rPr lang="en-US" sz="1600" b="1" dirty="0"/>
                <a:t>&lt;e2&gt;pheasants&lt;/e2&gt; </a:t>
              </a:r>
              <a:r>
                <a:rPr lang="en-US" sz="1600" dirty="0"/>
                <a:t>is in the tall grasses, brooding their young.</a:t>
              </a:r>
              <a:endParaRPr lang="de-DE" sz="1600" dirty="0"/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BA388D75-C308-4122-A4F3-44E0146C52EC}"/>
                </a:ext>
              </a:extLst>
            </p:cNvPr>
            <p:cNvSpPr txBox="1"/>
            <p:nvPr/>
          </p:nvSpPr>
          <p:spPr>
            <a:xfrm>
              <a:off x="2612570" y="2701512"/>
              <a:ext cx="8108303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de-DE" sz="1600" dirty="0"/>
                <a:t>Wir sind vorsichtig, wenn wir eine Wiese mähen, denn in den hohen Gräsern brüten </a:t>
              </a:r>
              <a:r>
                <a:rPr lang="de-DE" sz="1600" b="1" dirty="0"/>
                <a:t>Fasane</a:t>
              </a:r>
              <a:r>
                <a:rPr lang="de-DE" sz="1600" dirty="0"/>
                <a:t>, die ihre Jungen zur Welt bringen.</a:t>
              </a:r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0258D60A-1A45-4707-A23C-88F0E44A21C1}"/>
                </a:ext>
              </a:extLst>
            </p:cNvPr>
            <p:cNvSpPr/>
            <p:nvPr/>
          </p:nvSpPr>
          <p:spPr>
            <a:xfrm>
              <a:off x="1175657" y="1882366"/>
              <a:ext cx="1138335" cy="634834"/>
            </a:xfrm>
            <a:prstGeom prst="rect">
              <a:avLst/>
            </a:prstGeom>
            <a:solidFill>
              <a:srgbClr val="005EB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/>
                <a:t>English</a:t>
              </a:r>
            </a:p>
          </p:txBody>
        </p: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32ADF204-6F12-4BB1-BC08-139CEC8216ED}"/>
                </a:ext>
              </a:extLst>
            </p:cNvPr>
            <p:cNvSpPr/>
            <p:nvPr/>
          </p:nvSpPr>
          <p:spPr>
            <a:xfrm>
              <a:off x="1175657" y="2621505"/>
              <a:ext cx="1147666" cy="744792"/>
            </a:xfrm>
            <a:prstGeom prst="rect">
              <a:avLst/>
            </a:prstGeom>
            <a:solidFill>
              <a:srgbClr val="0091DA"/>
            </a:solidFill>
            <a:ln>
              <a:solidFill>
                <a:srgbClr val="0091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/>
                <a:t>German</a:t>
              </a:r>
            </a:p>
          </p:txBody>
        </p:sp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7B328E2F-4AE0-4EC3-A302-02F0E26EB656}"/>
                </a:ext>
              </a:extLst>
            </p:cNvPr>
            <p:cNvSpPr/>
            <p:nvPr/>
          </p:nvSpPr>
          <p:spPr>
            <a:xfrm>
              <a:off x="2472612" y="1882366"/>
              <a:ext cx="8248262" cy="634834"/>
            </a:xfrm>
            <a:prstGeom prst="rect">
              <a:avLst/>
            </a:prstGeom>
            <a:noFill/>
            <a:ln w="19050">
              <a:solidFill>
                <a:srgbClr val="005EB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000"/>
            </a:p>
          </p:txBody>
        </p:sp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8B26757C-E9EA-4C4F-BC47-080E1745466C}"/>
                </a:ext>
              </a:extLst>
            </p:cNvPr>
            <p:cNvSpPr/>
            <p:nvPr/>
          </p:nvSpPr>
          <p:spPr>
            <a:xfrm>
              <a:off x="2472612" y="2620676"/>
              <a:ext cx="8248262" cy="746449"/>
            </a:xfrm>
            <a:prstGeom prst="rect">
              <a:avLst/>
            </a:prstGeom>
            <a:noFill/>
            <a:ln w="19050">
              <a:solidFill>
                <a:srgbClr val="0091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000"/>
            </a:p>
          </p:txBody>
        </p:sp>
      </p:grpSp>
    </p:spTree>
    <p:extLst>
      <p:ext uri="{BB962C8B-B14F-4D97-AF65-F5344CB8AC3E}">
        <p14:creationId xmlns:p14="http://schemas.microsoft.com/office/powerpoint/2010/main" val="11826014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uppieren 38">
            <a:extLst>
              <a:ext uri="{FF2B5EF4-FFF2-40B4-BE49-F238E27FC236}">
                <a16:creationId xmlns:a16="http://schemas.microsoft.com/office/drawing/2014/main" id="{74271FF2-BA80-482E-ACB9-7B0FC1A69DFD}"/>
              </a:ext>
            </a:extLst>
          </p:cNvPr>
          <p:cNvGrpSpPr/>
          <p:nvPr/>
        </p:nvGrpSpPr>
        <p:grpSpPr>
          <a:xfrm>
            <a:off x="998375" y="233209"/>
            <a:ext cx="7214896" cy="4622335"/>
            <a:chOff x="998375" y="233209"/>
            <a:chExt cx="7214896" cy="4622335"/>
          </a:xfrm>
        </p:grpSpPr>
        <p:sp>
          <p:nvSpPr>
            <p:cNvPr id="2" name="Rechteck 1">
              <a:extLst>
                <a:ext uri="{FF2B5EF4-FFF2-40B4-BE49-F238E27FC236}">
                  <a16:creationId xmlns:a16="http://schemas.microsoft.com/office/drawing/2014/main" id="{4E46EE22-397E-4546-B7CC-E8DEACBAF55A}"/>
                </a:ext>
              </a:extLst>
            </p:cNvPr>
            <p:cNvSpPr/>
            <p:nvPr/>
          </p:nvSpPr>
          <p:spPr>
            <a:xfrm>
              <a:off x="998376" y="1063694"/>
              <a:ext cx="2313991" cy="1250302"/>
            </a:xfrm>
            <a:custGeom>
              <a:avLst/>
              <a:gdLst>
                <a:gd name="connsiteX0" fmla="*/ 0 w 2313991"/>
                <a:gd name="connsiteY0" fmla="*/ 0 h 1250302"/>
                <a:gd name="connsiteX1" fmla="*/ 601638 w 2313991"/>
                <a:gd name="connsiteY1" fmla="*/ 0 h 1250302"/>
                <a:gd name="connsiteX2" fmla="*/ 1226415 w 2313991"/>
                <a:gd name="connsiteY2" fmla="*/ 0 h 1250302"/>
                <a:gd name="connsiteX3" fmla="*/ 1804913 w 2313991"/>
                <a:gd name="connsiteY3" fmla="*/ 0 h 1250302"/>
                <a:gd name="connsiteX4" fmla="*/ 2313991 w 2313991"/>
                <a:gd name="connsiteY4" fmla="*/ 0 h 1250302"/>
                <a:gd name="connsiteX5" fmla="*/ 2313991 w 2313991"/>
                <a:gd name="connsiteY5" fmla="*/ 600145 h 1250302"/>
                <a:gd name="connsiteX6" fmla="*/ 2313991 w 2313991"/>
                <a:gd name="connsiteY6" fmla="*/ 1250302 h 1250302"/>
                <a:gd name="connsiteX7" fmla="*/ 1781773 w 2313991"/>
                <a:gd name="connsiteY7" fmla="*/ 1250302 h 1250302"/>
                <a:gd name="connsiteX8" fmla="*/ 1272695 w 2313991"/>
                <a:gd name="connsiteY8" fmla="*/ 1250302 h 1250302"/>
                <a:gd name="connsiteX9" fmla="*/ 671057 w 2313991"/>
                <a:gd name="connsiteY9" fmla="*/ 1250302 h 1250302"/>
                <a:gd name="connsiteX10" fmla="*/ 0 w 2313991"/>
                <a:gd name="connsiteY10" fmla="*/ 1250302 h 1250302"/>
                <a:gd name="connsiteX11" fmla="*/ 0 w 2313991"/>
                <a:gd name="connsiteY11" fmla="*/ 600145 h 1250302"/>
                <a:gd name="connsiteX12" fmla="*/ 0 w 2313991"/>
                <a:gd name="connsiteY12" fmla="*/ 0 h 1250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313991" h="1250302" extrusionOk="0">
                  <a:moveTo>
                    <a:pt x="0" y="0"/>
                  </a:moveTo>
                  <a:cubicBezTo>
                    <a:pt x="230909" y="20040"/>
                    <a:pt x="371582" y="-25956"/>
                    <a:pt x="601638" y="0"/>
                  </a:cubicBezTo>
                  <a:cubicBezTo>
                    <a:pt x="831694" y="25956"/>
                    <a:pt x="1036242" y="27104"/>
                    <a:pt x="1226415" y="0"/>
                  </a:cubicBezTo>
                  <a:cubicBezTo>
                    <a:pt x="1416588" y="-27104"/>
                    <a:pt x="1686044" y="3717"/>
                    <a:pt x="1804913" y="0"/>
                  </a:cubicBezTo>
                  <a:cubicBezTo>
                    <a:pt x="1923782" y="-3717"/>
                    <a:pt x="2101505" y="-4737"/>
                    <a:pt x="2313991" y="0"/>
                  </a:cubicBezTo>
                  <a:cubicBezTo>
                    <a:pt x="2292882" y="128764"/>
                    <a:pt x="2310914" y="353601"/>
                    <a:pt x="2313991" y="600145"/>
                  </a:cubicBezTo>
                  <a:cubicBezTo>
                    <a:pt x="2317068" y="846689"/>
                    <a:pt x="2313367" y="958835"/>
                    <a:pt x="2313991" y="1250302"/>
                  </a:cubicBezTo>
                  <a:cubicBezTo>
                    <a:pt x="2096187" y="1233387"/>
                    <a:pt x="1965747" y="1264354"/>
                    <a:pt x="1781773" y="1250302"/>
                  </a:cubicBezTo>
                  <a:cubicBezTo>
                    <a:pt x="1597799" y="1236250"/>
                    <a:pt x="1505224" y="1273552"/>
                    <a:pt x="1272695" y="1250302"/>
                  </a:cubicBezTo>
                  <a:cubicBezTo>
                    <a:pt x="1040166" y="1227052"/>
                    <a:pt x="922126" y="1274921"/>
                    <a:pt x="671057" y="1250302"/>
                  </a:cubicBezTo>
                  <a:cubicBezTo>
                    <a:pt x="419988" y="1225683"/>
                    <a:pt x="312082" y="1265177"/>
                    <a:pt x="0" y="1250302"/>
                  </a:cubicBezTo>
                  <a:cubicBezTo>
                    <a:pt x="-18313" y="1057185"/>
                    <a:pt x="9465" y="811857"/>
                    <a:pt x="0" y="600145"/>
                  </a:cubicBezTo>
                  <a:cubicBezTo>
                    <a:pt x="-9465" y="388433"/>
                    <a:pt x="25302" y="238290"/>
                    <a:pt x="0" y="0"/>
                  </a:cubicBezTo>
                  <a:close/>
                </a:path>
              </a:pathLst>
            </a:custGeom>
            <a:noFill/>
            <a:ln w="19050">
              <a:solidFill>
                <a:srgbClr val="005EB8"/>
              </a:solidFill>
              <a:extLst>
                <a:ext uri="{C807C97D-BFC1-408E-A445-0C87EB9F89A2}">
                  <ask:lineSketchStyleProps xmlns:ask="http://schemas.microsoft.com/office/drawing/2018/sketchyshapes" sd="1124184483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…striped cotton </a:t>
              </a:r>
              <a:r>
                <a:rPr lang="en-US" dirty="0">
                  <a:solidFill>
                    <a:srgbClr val="00B050"/>
                  </a:solidFill>
                </a:rPr>
                <a:t>&lt;e1&gt;</a:t>
              </a:r>
              <a:r>
                <a:rPr lang="en-US" b="1" dirty="0">
                  <a:solidFill>
                    <a:schemeClr val="tx1"/>
                  </a:solidFill>
                </a:rPr>
                <a:t>dress</a:t>
              </a:r>
              <a:r>
                <a:rPr lang="en-US" dirty="0">
                  <a:solidFill>
                    <a:srgbClr val="00B050"/>
                  </a:solidFill>
                </a:rPr>
                <a:t>&lt;/e1&gt;</a:t>
              </a:r>
              <a:r>
                <a:rPr lang="en-US" dirty="0">
                  <a:solidFill>
                    <a:schemeClr val="tx1"/>
                  </a:solidFill>
                </a:rPr>
                <a:t>…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3" name="Rechteck 2">
              <a:extLst>
                <a:ext uri="{FF2B5EF4-FFF2-40B4-BE49-F238E27FC236}">
                  <a16:creationId xmlns:a16="http://schemas.microsoft.com/office/drawing/2014/main" id="{CC30DBA4-8444-4115-9FC6-396A130D4347}"/>
                </a:ext>
              </a:extLst>
            </p:cNvPr>
            <p:cNvSpPr/>
            <p:nvPr/>
          </p:nvSpPr>
          <p:spPr>
            <a:xfrm>
              <a:off x="998375" y="2494389"/>
              <a:ext cx="2313991" cy="911288"/>
            </a:xfrm>
            <a:custGeom>
              <a:avLst/>
              <a:gdLst>
                <a:gd name="connsiteX0" fmla="*/ 0 w 2313991"/>
                <a:gd name="connsiteY0" fmla="*/ 0 h 911288"/>
                <a:gd name="connsiteX1" fmla="*/ 601638 w 2313991"/>
                <a:gd name="connsiteY1" fmla="*/ 0 h 911288"/>
                <a:gd name="connsiteX2" fmla="*/ 1226415 w 2313991"/>
                <a:gd name="connsiteY2" fmla="*/ 0 h 911288"/>
                <a:gd name="connsiteX3" fmla="*/ 1804913 w 2313991"/>
                <a:gd name="connsiteY3" fmla="*/ 0 h 911288"/>
                <a:gd name="connsiteX4" fmla="*/ 2313991 w 2313991"/>
                <a:gd name="connsiteY4" fmla="*/ 0 h 911288"/>
                <a:gd name="connsiteX5" fmla="*/ 2313991 w 2313991"/>
                <a:gd name="connsiteY5" fmla="*/ 437418 h 911288"/>
                <a:gd name="connsiteX6" fmla="*/ 2313991 w 2313991"/>
                <a:gd name="connsiteY6" fmla="*/ 911288 h 911288"/>
                <a:gd name="connsiteX7" fmla="*/ 1781773 w 2313991"/>
                <a:gd name="connsiteY7" fmla="*/ 911288 h 911288"/>
                <a:gd name="connsiteX8" fmla="*/ 1272695 w 2313991"/>
                <a:gd name="connsiteY8" fmla="*/ 911288 h 911288"/>
                <a:gd name="connsiteX9" fmla="*/ 671057 w 2313991"/>
                <a:gd name="connsiteY9" fmla="*/ 911288 h 911288"/>
                <a:gd name="connsiteX10" fmla="*/ 0 w 2313991"/>
                <a:gd name="connsiteY10" fmla="*/ 911288 h 911288"/>
                <a:gd name="connsiteX11" fmla="*/ 0 w 2313991"/>
                <a:gd name="connsiteY11" fmla="*/ 437418 h 911288"/>
                <a:gd name="connsiteX12" fmla="*/ 0 w 2313991"/>
                <a:gd name="connsiteY12" fmla="*/ 0 h 911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313991" h="911288" extrusionOk="0">
                  <a:moveTo>
                    <a:pt x="0" y="0"/>
                  </a:moveTo>
                  <a:cubicBezTo>
                    <a:pt x="230909" y="20040"/>
                    <a:pt x="371582" y="-25956"/>
                    <a:pt x="601638" y="0"/>
                  </a:cubicBezTo>
                  <a:cubicBezTo>
                    <a:pt x="831694" y="25956"/>
                    <a:pt x="1036242" y="27104"/>
                    <a:pt x="1226415" y="0"/>
                  </a:cubicBezTo>
                  <a:cubicBezTo>
                    <a:pt x="1416588" y="-27104"/>
                    <a:pt x="1686044" y="3717"/>
                    <a:pt x="1804913" y="0"/>
                  </a:cubicBezTo>
                  <a:cubicBezTo>
                    <a:pt x="1923782" y="-3717"/>
                    <a:pt x="2101505" y="-4737"/>
                    <a:pt x="2313991" y="0"/>
                  </a:cubicBezTo>
                  <a:cubicBezTo>
                    <a:pt x="2318232" y="112313"/>
                    <a:pt x="2300749" y="227648"/>
                    <a:pt x="2313991" y="437418"/>
                  </a:cubicBezTo>
                  <a:cubicBezTo>
                    <a:pt x="2327233" y="647188"/>
                    <a:pt x="2320485" y="767794"/>
                    <a:pt x="2313991" y="911288"/>
                  </a:cubicBezTo>
                  <a:cubicBezTo>
                    <a:pt x="2096187" y="894373"/>
                    <a:pt x="1965747" y="925340"/>
                    <a:pt x="1781773" y="911288"/>
                  </a:cubicBezTo>
                  <a:cubicBezTo>
                    <a:pt x="1597799" y="897236"/>
                    <a:pt x="1505224" y="934538"/>
                    <a:pt x="1272695" y="911288"/>
                  </a:cubicBezTo>
                  <a:cubicBezTo>
                    <a:pt x="1040166" y="888038"/>
                    <a:pt x="922126" y="935907"/>
                    <a:pt x="671057" y="911288"/>
                  </a:cubicBezTo>
                  <a:cubicBezTo>
                    <a:pt x="419988" y="886669"/>
                    <a:pt x="312082" y="926163"/>
                    <a:pt x="0" y="911288"/>
                  </a:cubicBezTo>
                  <a:cubicBezTo>
                    <a:pt x="7093" y="731762"/>
                    <a:pt x="7711" y="583087"/>
                    <a:pt x="0" y="437418"/>
                  </a:cubicBezTo>
                  <a:cubicBezTo>
                    <a:pt x="-7711" y="291749"/>
                    <a:pt x="-11933" y="158144"/>
                    <a:pt x="0" y="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50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124184483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rgbClr val="8E5650"/>
                  </a:solidFill>
                </a:rPr>
                <a:t>Direct translation</a:t>
              </a:r>
              <a:r>
                <a:rPr lang="en-US" sz="1400" dirty="0">
                  <a:solidFill>
                    <a:schemeClr val="bg2">
                      <a:lumMod val="50000"/>
                    </a:schemeClr>
                  </a:solidFill>
                </a:rPr>
                <a:t>:</a:t>
              </a:r>
            </a:p>
            <a:p>
              <a:pPr algn="ctr"/>
              <a:r>
                <a:rPr lang="en-US" sz="1400" dirty="0">
                  <a:solidFill>
                    <a:schemeClr val="bg2">
                      <a:lumMod val="50000"/>
                    </a:schemeClr>
                  </a:solidFill>
                </a:rPr>
                <a:t>…</a:t>
              </a:r>
              <a:r>
                <a:rPr lang="de-DE" sz="1400" dirty="0">
                  <a:solidFill>
                    <a:schemeClr val="bg2">
                      <a:lumMod val="50000"/>
                    </a:schemeClr>
                  </a:solidFill>
                </a:rPr>
                <a:t>gestreifte Baumwolle &lt;e1&gt;Kleid&lt;/e1&gt;</a:t>
              </a:r>
              <a:r>
                <a:rPr lang="en-US" sz="1400" dirty="0">
                  <a:solidFill>
                    <a:schemeClr val="bg2">
                      <a:lumMod val="50000"/>
                    </a:schemeClr>
                  </a:solidFill>
                </a:rPr>
                <a:t>…</a:t>
              </a:r>
              <a:endParaRPr lang="de-DE" sz="14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0D18020A-7E25-4A89-AA8D-83C70F406F51}"/>
                </a:ext>
              </a:extLst>
            </p:cNvPr>
            <p:cNvSpPr/>
            <p:nvPr/>
          </p:nvSpPr>
          <p:spPr>
            <a:xfrm>
              <a:off x="3564294" y="1063694"/>
              <a:ext cx="1912775" cy="1250302"/>
            </a:xfrm>
            <a:custGeom>
              <a:avLst/>
              <a:gdLst>
                <a:gd name="connsiteX0" fmla="*/ 0 w 1912775"/>
                <a:gd name="connsiteY0" fmla="*/ 0 h 1250302"/>
                <a:gd name="connsiteX1" fmla="*/ 656719 w 1912775"/>
                <a:gd name="connsiteY1" fmla="*/ 0 h 1250302"/>
                <a:gd name="connsiteX2" fmla="*/ 1332567 w 1912775"/>
                <a:gd name="connsiteY2" fmla="*/ 0 h 1250302"/>
                <a:gd name="connsiteX3" fmla="*/ 1912775 w 1912775"/>
                <a:gd name="connsiteY3" fmla="*/ 0 h 1250302"/>
                <a:gd name="connsiteX4" fmla="*/ 1912775 w 1912775"/>
                <a:gd name="connsiteY4" fmla="*/ 600145 h 1250302"/>
                <a:gd name="connsiteX5" fmla="*/ 1912775 w 1912775"/>
                <a:gd name="connsiteY5" fmla="*/ 1250302 h 1250302"/>
                <a:gd name="connsiteX6" fmla="*/ 1294311 w 1912775"/>
                <a:gd name="connsiteY6" fmla="*/ 1250302 h 1250302"/>
                <a:gd name="connsiteX7" fmla="*/ 637592 w 1912775"/>
                <a:gd name="connsiteY7" fmla="*/ 1250302 h 1250302"/>
                <a:gd name="connsiteX8" fmla="*/ 0 w 1912775"/>
                <a:gd name="connsiteY8" fmla="*/ 1250302 h 1250302"/>
                <a:gd name="connsiteX9" fmla="*/ 0 w 1912775"/>
                <a:gd name="connsiteY9" fmla="*/ 612648 h 1250302"/>
                <a:gd name="connsiteX10" fmla="*/ 0 w 1912775"/>
                <a:gd name="connsiteY10" fmla="*/ 0 h 1250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912775" h="1250302" extrusionOk="0">
                  <a:moveTo>
                    <a:pt x="0" y="0"/>
                  </a:moveTo>
                  <a:cubicBezTo>
                    <a:pt x="311206" y="-21217"/>
                    <a:pt x="446512" y="-15350"/>
                    <a:pt x="656719" y="0"/>
                  </a:cubicBezTo>
                  <a:cubicBezTo>
                    <a:pt x="866926" y="15350"/>
                    <a:pt x="1089741" y="-10343"/>
                    <a:pt x="1332567" y="0"/>
                  </a:cubicBezTo>
                  <a:cubicBezTo>
                    <a:pt x="1575393" y="10343"/>
                    <a:pt x="1684639" y="-5819"/>
                    <a:pt x="1912775" y="0"/>
                  </a:cubicBezTo>
                  <a:cubicBezTo>
                    <a:pt x="1887295" y="178971"/>
                    <a:pt x="1919059" y="348798"/>
                    <a:pt x="1912775" y="600145"/>
                  </a:cubicBezTo>
                  <a:cubicBezTo>
                    <a:pt x="1906491" y="851493"/>
                    <a:pt x="1932109" y="978977"/>
                    <a:pt x="1912775" y="1250302"/>
                  </a:cubicBezTo>
                  <a:cubicBezTo>
                    <a:pt x="1709224" y="1254030"/>
                    <a:pt x="1482619" y="1245579"/>
                    <a:pt x="1294311" y="1250302"/>
                  </a:cubicBezTo>
                  <a:cubicBezTo>
                    <a:pt x="1106003" y="1255025"/>
                    <a:pt x="945927" y="1279909"/>
                    <a:pt x="637592" y="1250302"/>
                  </a:cubicBezTo>
                  <a:cubicBezTo>
                    <a:pt x="329257" y="1220695"/>
                    <a:pt x="176586" y="1233540"/>
                    <a:pt x="0" y="1250302"/>
                  </a:cubicBezTo>
                  <a:cubicBezTo>
                    <a:pt x="-3176" y="1014155"/>
                    <a:pt x="-26606" y="872239"/>
                    <a:pt x="0" y="612648"/>
                  </a:cubicBezTo>
                  <a:cubicBezTo>
                    <a:pt x="26606" y="353057"/>
                    <a:pt x="11058" y="264217"/>
                    <a:pt x="0" y="0"/>
                  </a:cubicBezTo>
                  <a:close/>
                </a:path>
              </a:pathLst>
            </a:custGeom>
            <a:noFill/>
            <a:ln w="19050">
              <a:solidFill>
                <a:srgbClr val="005EB8"/>
              </a:solidFill>
              <a:extLst>
                <a:ext uri="{C807C97D-BFC1-408E-A445-0C87EB9F89A2}">
                  <ask:lineSketchStyleProps xmlns:ask="http://schemas.microsoft.com/office/drawing/2018/sketchyshapes" sd="1124184483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…striped cotton dress*…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cxnSp>
          <p:nvCxnSpPr>
            <p:cNvPr id="6" name="Gerade Verbindung mit Pfeil 5">
              <a:extLst>
                <a:ext uri="{FF2B5EF4-FFF2-40B4-BE49-F238E27FC236}">
                  <a16:creationId xmlns:a16="http://schemas.microsoft.com/office/drawing/2014/main" id="{A2EB6E4F-426C-4771-9F93-418E7D06B096}"/>
                </a:ext>
              </a:extLst>
            </p:cNvPr>
            <p:cNvCxnSpPr>
              <a:cxnSpLocks/>
              <a:stCxn id="2" idx="3"/>
              <a:endCxn id="4" idx="1"/>
            </p:cNvCxnSpPr>
            <p:nvPr/>
          </p:nvCxnSpPr>
          <p:spPr>
            <a:xfrm>
              <a:off x="3312367" y="1688845"/>
              <a:ext cx="251927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 Verbindung mit Pfeil 9">
              <a:extLst>
                <a:ext uri="{FF2B5EF4-FFF2-40B4-BE49-F238E27FC236}">
                  <a16:creationId xmlns:a16="http://schemas.microsoft.com/office/drawing/2014/main" id="{3D5775BE-C412-44C7-92CB-8D6B704D50B4}"/>
                </a:ext>
              </a:extLst>
            </p:cNvPr>
            <p:cNvCxnSpPr>
              <a:stCxn id="2" idx="2"/>
              <a:endCxn id="3" idx="0"/>
            </p:cNvCxnSpPr>
            <p:nvPr/>
          </p:nvCxnSpPr>
          <p:spPr>
            <a:xfrm flipH="1">
              <a:off x="2155371" y="2313996"/>
              <a:ext cx="1" cy="180393"/>
            </a:xfrm>
            <a:prstGeom prst="straightConnector1">
              <a:avLst/>
            </a:prstGeom>
            <a:ln w="1905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F2BCDC46-853B-4891-8D1F-0D97D8853399}"/>
                </a:ext>
              </a:extLst>
            </p:cNvPr>
            <p:cNvSpPr/>
            <p:nvPr/>
          </p:nvSpPr>
          <p:spPr>
            <a:xfrm>
              <a:off x="3055774" y="2404192"/>
              <a:ext cx="382556" cy="382556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800" dirty="0">
                  <a:sym typeface="Wingdings" panose="05000000000000000000" pitchFamily="2" charset="2"/>
                </a:rPr>
                <a:t></a:t>
              </a:r>
              <a:endParaRPr lang="de-DE" sz="2800" dirty="0"/>
            </a:p>
          </p:txBody>
        </p: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06847E86-2D68-4169-B867-8C71457AAB0D}"/>
                </a:ext>
              </a:extLst>
            </p:cNvPr>
            <p:cNvSpPr/>
            <p:nvPr/>
          </p:nvSpPr>
          <p:spPr>
            <a:xfrm>
              <a:off x="5719665" y="1063694"/>
              <a:ext cx="1912775" cy="1250302"/>
            </a:xfrm>
            <a:custGeom>
              <a:avLst/>
              <a:gdLst>
                <a:gd name="connsiteX0" fmla="*/ 0 w 1912775"/>
                <a:gd name="connsiteY0" fmla="*/ 0 h 1250302"/>
                <a:gd name="connsiteX1" fmla="*/ 656719 w 1912775"/>
                <a:gd name="connsiteY1" fmla="*/ 0 h 1250302"/>
                <a:gd name="connsiteX2" fmla="*/ 1332567 w 1912775"/>
                <a:gd name="connsiteY2" fmla="*/ 0 h 1250302"/>
                <a:gd name="connsiteX3" fmla="*/ 1912775 w 1912775"/>
                <a:gd name="connsiteY3" fmla="*/ 0 h 1250302"/>
                <a:gd name="connsiteX4" fmla="*/ 1912775 w 1912775"/>
                <a:gd name="connsiteY4" fmla="*/ 600145 h 1250302"/>
                <a:gd name="connsiteX5" fmla="*/ 1912775 w 1912775"/>
                <a:gd name="connsiteY5" fmla="*/ 1250302 h 1250302"/>
                <a:gd name="connsiteX6" fmla="*/ 1294311 w 1912775"/>
                <a:gd name="connsiteY6" fmla="*/ 1250302 h 1250302"/>
                <a:gd name="connsiteX7" fmla="*/ 637592 w 1912775"/>
                <a:gd name="connsiteY7" fmla="*/ 1250302 h 1250302"/>
                <a:gd name="connsiteX8" fmla="*/ 0 w 1912775"/>
                <a:gd name="connsiteY8" fmla="*/ 1250302 h 1250302"/>
                <a:gd name="connsiteX9" fmla="*/ 0 w 1912775"/>
                <a:gd name="connsiteY9" fmla="*/ 612648 h 1250302"/>
                <a:gd name="connsiteX10" fmla="*/ 0 w 1912775"/>
                <a:gd name="connsiteY10" fmla="*/ 0 h 1250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912775" h="1250302" extrusionOk="0">
                  <a:moveTo>
                    <a:pt x="0" y="0"/>
                  </a:moveTo>
                  <a:cubicBezTo>
                    <a:pt x="311206" y="-21217"/>
                    <a:pt x="446512" y="-15350"/>
                    <a:pt x="656719" y="0"/>
                  </a:cubicBezTo>
                  <a:cubicBezTo>
                    <a:pt x="866926" y="15350"/>
                    <a:pt x="1089741" y="-10343"/>
                    <a:pt x="1332567" y="0"/>
                  </a:cubicBezTo>
                  <a:cubicBezTo>
                    <a:pt x="1575393" y="10343"/>
                    <a:pt x="1684639" y="-5819"/>
                    <a:pt x="1912775" y="0"/>
                  </a:cubicBezTo>
                  <a:cubicBezTo>
                    <a:pt x="1887295" y="178971"/>
                    <a:pt x="1919059" y="348798"/>
                    <a:pt x="1912775" y="600145"/>
                  </a:cubicBezTo>
                  <a:cubicBezTo>
                    <a:pt x="1906491" y="851493"/>
                    <a:pt x="1932109" y="978977"/>
                    <a:pt x="1912775" y="1250302"/>
                  </a:cubicBezTo>
                  <a:cubicBezTo>
                    <a:pt x="1709224" y="1254030"/>
                    <a:pt x="1482619" y="1245579"/>
                    <a:pt x="1294311" y="1250302"/>
                  </a:cubicBezTo>
                  <a:cubicBezTo>
                    <a:pt x="1106003" y="1255025"/>
                    <a:pt x="945927" y="1279909"/>
                    <a:pt x="637592" y="1250302"/>
                  </a:cubicBezTo>
                  <a:cubicBezTo>
                    <a:pt x="329257" y="1220695"/>
                    <a:pt x="176586" y="1233540"/>
                    <a:pt x="0" y="1250302"/>
                  </a:cubicBezTo>
                  <a:cubicBezTo>
                    <a:pt x="-3176" y="1014155"/>
                    <a:pt x="-26606" y="872239"/>
                    <a:pt x="0" y="612648"/>
                  </a:cubicBezTo>
                  <a:cubicBezTo>
                    <a:pt x="26606" y="353057"/>
                    <a:pt x="11058" y="264217"/>
                    <a:pt x="0" y="0"/>
                  </a:cubicBezTo>
                  <a:close/>
                </a:path>
              </a:pathLst>
            </a:custGeom>
            <a:noFill/>
            <a:ln w="19050">
              <a:solidFill>
                <a:srgbClr val="005EB8"/>
              </a:solidFill>
              <a:extLst>
                <a:ext uri="{C807C97D-BFC1-408E-A445-0C87EB9F89A2}">
                  <ask:lineSketchStyleProps xmlns:ask="http://schemas.microsoft.com/office/drawing/2018/sketchyshapes" sd="1124184483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…</a:t>
              </a:r>
              <a:r>
                <a:rPr lang="en-US" dirty="0" err="1">
                  <a:solidFill>
                    <a:schemeClr val="tx1"/>
                  </a:solidFill>
                </a:rPr>
                <a:t>gestreiftes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dirty="0" err="1">
                  <a:solidFill>
                    <a:schemeClr val="tx1"/>
                  </a:solidFill>
                </a:rPr>
                <a:t>Baumwollkleid</a:t>
              </a:r>
              <a:r>
                <a:rPr lang="en-US" dirty="0">
                  <a:solidFill>
                    <a:schemeClr val="tx1"/>
                  </a:solidFill>
                </a:rPr>
                <a:t>*…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Gerade Verbindung mit Pfeil 13">
              <a:extLst>
                <a:ext uri="{FF2B5EF4-FFF2-40B4-BE49-F238E27FC236}">
                  <a16:creationId xmlns:a16="http://schemas.microsoft.com/office/drawing/2014/main" id="{AD3153C8-9E05-4C3A-A5A4-83CE8B347630}"/>
                </a:ext>
              </a:extLst>
            </p:cNvPr>
            <p:cNvCxnSpPr>
              <a:cxnSpLocks/>
              <a:stCxn id="4" idx="3"/>
              <a:endCxn id="13" idx="1"/>
            </p:cNvCxnSpPr>
            <p:nvPr/>
          </p:nvCxnSpPr>
          <p:spPr>
            <a:xfrm>
              <a:off x="5477069" y="1688845"/>
              <a:ext cx="242596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3CB7EFF0-F24A-4DC9-8FC4-1E8BD3325340}"/>
                </a:ext>
              </a:extLst>
            </p:cNvPr>
            <p:cNvSpPr/>
            <p:nvPr/>
          </p:nvSpPr>
          <p:spPr>
            <a:xfrm>
              <a:off x="5150498" y="2494389"/>
              <a:ext cx="3062773" cy="1250302"/>
            </a:xfrm>
            <a:custGeom>
              <a:avLst/>
              <a:gdLst>
                <a:gd name="connsiteX0" fmla="*/ 0 w 3062773"/>
                <a:gd name="connsiteY0" fmla="*/ 0 h 1250302"/>
                <a:gd name="connsiteX1" fmla="*/ 643182 w 3062773"/>
                <a:gd name="connsiteY1" fmla="*/ 0 h 1250302"/>
                <a:gd name="connsiteX2" fmla="*/ 1316992 w 3062773"/>
                <a:gd name="connsiteY2" fmla="*/ 0 h 1250302"/>
                <a:gd name="connsiteX3" fmla="*/ 1929547 w 3062773"/>
                <a:gd name="connsiteY3" fmla="*/ 0 h 1250302"/>
                <a:gd name="connsiteX4" fmla="*/ 2480846 w 3062773"/>
                <a:gd name="connsiteY4" fmla="*/ 0 h 1250302"/>
                <a:gd name="connsiteX5" fmla="*/ 3062773 w 3062773"/>
                <a:gd name="connsiteY5" fmla="*/ 0 h 1250302"/>
                <a:gd name="connsiteX6" fmla="*/ 3062773 w 3062773"/>
                <a:gd name="connsiteY6" fmla="*/ 625151 h 1250302"/>
                <a:gd name="connsiteX7" fmla="*/ 3062773 w 3062773"/>
                <a:gd name="connsiteY7" fmla="*/ 1250302 h 1250302"/>
                <a:gd name="connsiteX8" fmla="*/ 2511474 w 3062773"/>
                <a:gd name="connsiteY8" fmla="*/ 1250302 h 1250302"/>
                <a:gd name="connsiteX9" fmla="*/ 1868292 w 3062773"/>
                <a:gd name="connsiteY9" fmla="*/ 1250302 h 1250302"/>
                <a:gd name="connsiteX10" fmla="*/ 1316992 w 3062773"/>
                <a:gd name="connsiteY10" fmla="*/ 1250302 h 1250302"/>
                <a:gd name="connsiteX11" fmla="*/ 643182 w 3062773"/>
                <a:gd name="connsiteY11" fmla="*/ 1250302 h 1250302"/>
                <a:gd name="connsiteX12" fmla="*/ 0 w 3062773"/>
                <a:gd name="connsiteY12" fmla="*/ 1250302 h 1250302"/>
                <a:gd name="connsiteX13" fmla="*/ 0 w 3062773"/>
                <a:gd name="connsiteY13" fmla="*/ 662660 h 1250302"/>
                <a:gd name="connsiteX14" fmla="*/ 0 w 3062773"/>
                <a:gd name="connsiteY14" fmla="*/ 0 h 1250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62773" h="1250302" extrusionOk="0">
                  <a:moveTo>
                    <a:pt x="0" y="0"/>
                  </a:moveTo>
                  <a:cubicBezTo>
                    <a:pt x="202679" y="9682"/>
                    <a:pt x="422502" y="3703"/>
                    <a:pt x="643182" y="0"/>
                  </a:cubicBezTo>
                  <a:cubicBezTo>
                    <a:pt x="863862" y="-3703"/>
                    <a:pt x="1111717" y="-6786"/>
                    <a:pt x="1316992" y="0"/>
                  </a:cubicBezTo>
                  <a:cubicBezTo>
                    <a:pt x="1522267" y="6786"/>
                    <a:pt x="1791322" y="20199"/>
                    <a:pt x="1929547" y="0"/>
                  </a:cubicBezTo>
                  <a:cubicBezTo>
                    <a:pt x="2067772" y="-20199"/>
                    <a:pt x="2230269" y="-12071"/>
                    <a:pt x="2480846" y="0"/>
                  </a:cubicBezTo>
                  <a:cubicBezTo>
                    <a:pt x="2731423" y="12071"/>
                    <a:pt x="2823827" y="-26637"/>
                    <a:pt x="3062773" y="0"/>
                  </a:cubicBezTo>
                  <a:cubicBezTo>
                    <a:pt x="3079832" y="184247"/>
                    <a:pt x="3075978" y="383049"/>
                    <a:pt x="3062773" y="625151"/>
                  </a:cubicBezTo>
                  <a:cubicBezTo>
                    <a:pt x="3049568" y="867253"/>
                    <a:pt x="3061667" y="988750"/>
                    <a:pt x="3062773" y="1250302"/>
                  </a:cubicBezTo>
                  <a:cubicBezTo>
                    <a:pt x="2857181" y="1246481"/>
                    <a:pt x="2697627" y="1242126"/>
                    <a:pt x="2511474" y="1250302"/>
                  </a:cubicBezTo>
                  <a:cubicBezTo>
                    <a:pt x="2325321" y="1258478"/>
                    <a:pt x="2171009" y="1267864"/>
                    <a:pt x="1868292" y="1250302"/>
                  </a:cubicBezTo>
                  <a:cubicBezTo>
                    <a:pt x="1565575" y="1232740"/>
                    <a:pt x="1483728" y="1234713"/>
                    <a:pt x="1316992" y="1250302"/>
                  </a:cubicBezTo>
                  <a:cubicBezTo>
                    <a:pt x="1150256" y="1265891"/>
                    <a:pt x="826539" y="1265417"/>
                    <a:pt x="643182" y="1250302"/>
                  </a:cubicBezTo>
                  <a:cubicBezTo>
                    <a:pt x="459825" y="1235188"/>
                    <a:pt x="262301" y="1269205"/>
                    <a:pt x="0" y="1250302"/>
                  </a:cubicBezTo>
                  <a:cubicBezTo>
                    <a:pt x="-10493" y="1040584"/>
                    <a:pt x="-18094" y="953780"/>
                    <a:pt x="0" y="662660"/>
                  </a:cubicBezTo>
                  <a:cubicBezTo>
                    <a:pt x="18094" y="371540"/>
                    <a:pt x="9787" y="301223"/>
                    <a:pt x="0" y="0"/>
                  </a:cubicBezTo>
                  <a:close/>
                </a:path>
              </a:pathLst>
            </a:custGeom>
            <a:noFill/>
            <a:ln w="19050">
              <a:solidFill>
                <a:srgbClr val="005EB8"/>
              </a:solidFill>
              <a:extLst>
                <a:ext uri="{C807C97D-BFC1-408E-A445-0C87EB9F89A2}">
                  <ask:lineSketchStyleProps xmlns:ask="http://schemas.microsoft.com/office/drawing/2018/sketchyshapes" sd="1124184483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…</a:t>
              </a:r>
              <a:r>
                <a:rPr lang="en-US" dirty="0" err="1">
                  <a:solidFill>
                    <a:schemeClr val="tx1"/>
                  </a:solidFill>
                </a:rPr>
                <a:t>gestreiftes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dirty="0">
                  <a:solidFill>
                    <a:srgbClr val="00B050"/>
                  </a:solidFill>
                </a:rPr>
                <a:t>&lt;e1&gt;</a:t>
              </a:r>
              <a:r>
                <a:rPr lang="en-US" b="1" dirty="0" err="1">
                  <a:solidFill>
                    <a:schemeClr val="tx1"/>
                  </a:solidFill>
                </a:rPr>
                <a:t>Baumwollkleid</a:t>
              </a:r>
              <a:r>
                <a:rPr lang="en-US" dirty="0">
                  <a:solidFill>
                    <a:srgbClr val="00B050"/>
                  </a:solidFill>
                </a:rPr>
                <a:t>&lt;/e1&gt;</a:t>
              </a:r>
              <a:r>
                <a:rPr lang="en-US" dirty="0">
                  <a:solidFill>
                    <a:schemeClr val="tx1"/>
                  </a:solidFill>
                </a:rPr>
                <a:t>…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cxnSp>
          <p:nvCxnSpPr>
            <p:cNvPr id="21" name="Gerade Verbindung mit Pfeil 20">
              <a:extLst>
                <a:ext uri="{FF2B5EF4-FFF2-40B4-BE49-F238E27FC236}">
                  <a16:creationId xmlns:a16="http://schemas.microsoft.com/office/drawing/2014/main" id="{82931EFA-5BDE-4C80-857B-40E9CDAE3904}"/>
                </a:ext>
              </a:extLst>
            </p:cNvPr>
            <p:cNvCxnSpPr>
              <a:cxnSpLocks/>
              <a:stCxn id="13" idx="2"/>
              <a:endCxn id="20" idx="0"/>
            </p:cNvCxnSpPr>
            <p:nvPr/>
          </p:nvCxnSpPr>
          <p:spPr>
            <a:xfrm>
              <a:off x="6676053" y="2313996"/>
              <a:ext cx="5832" cy="18039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feld 32">
              <a:extLst>
                <a:ext uri="{FF2B5EF4-FFF2-40B4-BE49-F238E27FC236}">
                  <a16:creationId xmlns:a16="http://schemas.microsoft.com/office/drawing/2014/main" id="{39575D27-B76C-4BE0-85B2-537B3B889308}"/>
                </a:ext>
              </a:extLst>
            </p:cNvPr>
            <p:cNvSpPr txBox="1"/>
            <p:nvPr/>
          </p:nvSpPr>
          <p:spPr>
            <a:xfrm>
              <a:off x="1287625" y="233209"/>
              <a:ext cx="5999584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i="1" dirty="0"/>
                <a:t>This cut blue and white striped cotton </a:t>
              </a:r>
              <a:r>
                <a:rPr lang="en-US" sz="1600" b="1" i="1" dirty="0"/>
                <a:t>&lt;e1&gt;dress&lt;/e1&gt; </a:t>
              </a:r>
              <a:r>
                <a:rPr lang="en-US" sz="1600" i="1" dirty="0"/>
                <a:t>with red bands on the bodice was in a </a:t>
              </a:r>
              <a:r>
                <a:rPr lang="en-US" sz="1600" b="1" i="1" dirty="0"/>
                <a:t>&lt;e2&gt;trunk&lt;/e2&gt;</a:t>
              </a:r>
              <a:r>
                <a:rPr lang="en-US" sz="1600" i="1" dirty="0"/>
                <a:t> of vintage Barbie clothing.</a:t>
              </a:r>
              <a:endParaRPr lang="de-DE" sz="1600" i="1" dirty="0"/>
            </a:p>
          </p:txBody>
        </p:sp>
        <p:sp>
          <p:nvSpPr>
            <p:cNvPr id="34" name="Textfeld 33">
              <a:extLst>
                <a:ext uri="{FF2B5EF4-FFF2-40B4-BE49-F238E27FC236}">
                  <a16:creationId xmlns:a16="http://schemas.microsoft.com/office/drawing/2014/main" id="{7EEB32ED-4A9F-4212-A16A-17012E43DE4F}"/>
                </a:ext>
              </a:extLst>
            </p:cNvPr>
            <p:cNvSpPr txBox="1"/>
            <p:nvPr/>
          </p:nvSpPr>
          <p:spPr>
            <a:xfrm>
              <a:off x="1393372" y="4024547"/>
              <a:ext cx="5999584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de-DE" sz="1600" i="1" dirty="0"/>
                <a:t>"Dieses geschnittene blau-weiß gestreifte </a:t>
              </a:r>
              <a:r>
                <a:rPr lang="en-US" sz="1600" b="1" i="1" dirty="0"/>
                <a:t>&lt;e1&gt; </a:t>
              </a:r>
              <a:r>
                <a:rPr lang="de-DE" sz="1600" b="1" i="1" dirty="0"/>
                <a:t>Baumwollkleid</a:t>
              </a:r>
              <a:r>
                <a:rPr lang="en-US" sz="1600" b="1" i="1" dirty="0"/>
                <a:t> &lt;/e1&gt;</a:t>
              </a:r>
              <a:r>
                <a:rPr lang="de-DE" sz="1600" i="1" dirty="0"/>
                <a:t> mit roten Bändern am Mieder befand sich in einem </a:t>
              </a:r>
              <a:r>
                <a:rPr lang="de-DE" sz="1600" b="1" i="1" dirty="0"/>
                <a:t>&lt;e2&gt;Koffer</a:t>
              </a:r>
              <a:r>
                <a:rPr lang="de-DE" sz="1600" i="1" dirty="0"/>
                <a:t> </a:t>
              </a:r>
              <a:r>
                <a:rPr lang="de-DE" sz="1600" b="1" i="1" dirty="0"/>
                <a:t>&lt;/e2&gt; </a:t>
              </a:r>
              <a:r>
                <a:rPr lang="de-DE" sz="1600" i="1" dirty="0"/>
                <a:t>mit Vintage-Barbie-Kleidung.</a:t>
              </a:r>
            </a:p>
          </p:txBody>
        </p:sp>
        <p:sp>
          <p:nvSpPr>
            <p:cNvPr id="37" name="Gleichschenkliges Dreieck 36">
              <a:extLst>
                <a:ext uri="{FF2B5EF4-FFF2-40B4-BE49-F238E27FC236}">
                  <a16:creationId xmlns:a16="http://schemas.microsoft.com/office/drawing/2014/main" id="{E86A4E39-9736-4C1A-87F0-8F85AE4DF46F}"/>
                </a:ext>
              </a:extLst>
            </p:cNvPr>
            <p:cNvSpPr/>
            <p:nvPr/>
          </p:nvSpPr>
          <p:spPr>
            <a:xfrm rot="10800000">
              <a:off x="3830217" y="847531"/>
              <a:ext cx="914400" cy="152400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38" name="Gleichschenkliges Dreieck 37">
              <a:extLst>
                <a:ext uri="{FF2B5EF4-FFF2-40B4-BE49-F238E27FC236}">
                  <a16:creationId xmlns:a16="http://schemas.microsoft.com/office/drawing/2014/main" id="{5B280CCC-91CA-447E-9CFB-F2B24464E67C}"/>
                </a:ext>
              </a:extLst>
            </p:cNvPr>
            <p:cNvSpPr/>
            <p:nvPr/>
          </p:nvSpPr>
          <p:spPr>
            <a:xfrm rot="10800000">
              <a:off x="3935964" y="3911023"/>
              <a:ext cx="914400" cy="152400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568187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3274A7D1-C6A2-4BF3-9800-F6AFE68184D5}"/>
              </a:ext>
            </a:extLst>
          </p:cNvPr>
          <p:cNvGrpSpPr/>
          <p:nvPr/>
        </p:nvGrpSpPr>
        <p:grpSpPr>
          <a:xfrm>
            <a:off x="1138335" y="1618972"/>
            <a:ext cx="6637044" cy="2754714"/>
            <a:chOff x="1138335" y="1618972"/>
            <a:chExt cx="6637044" cy="2754714"/>
          </a:xfrm>
        </p:grpSpPr>
        <p:sp>
          <p:nvSpPr>
            <p:cNvPr id="3" name="Textfeld 2">
              <a:extLst>
                <a:ext uri="{FF2B5EF4-FFF2-40B4-BE49-F238E27FC236}">
                  <a16:creationId xmlns:a16="http://schemas.microsoft.com/office/drawing/2014/main" id="{F8F010B3-CC97-4012-BD47-FF863280F976}"/>
                </a:ext>
              </a:extLst>
            </p:cNvPr>
            <p:cNvSpPr txBox="1"/>
            <p:nvPr/>
          </p:nvSpPr>
          <p:spPr>
            <a:xfrm>
              <a:off x="1138335" y="2238975"/>
              <a:ext cx="6167534" cy="646331"/>
            </a:xfrm>
            <a:prstGeom prst="rect">
              <a:avLst/>
            </a:prstGeom>
            <a:noFill/>
            <a:ln>
              <a:solidFill>
                <a:srgbClr val="005EB8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i="1" dirty="0"/>
                <a:t>U.S.</a:t>
              </a:r>
              <a:r>
                <a:rPr lang="en-US" dirty="0"/>
                <a:t> citizens traveling to </a:t>
              </a:r>
              <a:r>
                <a:rPr lang="en-US" b="1" i="1" dirty="0"/>
                <a:t>Germany</a:t>
              </a:r>
              <a:r>
                <a:rPr lang="en-US" dirty="0"/>
                <a:t> from the </a:t>
              </a:r>
              <a:r>
                <a:rPr lang="en-US" b="1" i="1" dirty="0"/>
                <a:t>United States</a:t>
              </a:r>
              <a:r>
                <a:rPr lang="en-US" b="1" dirty="0"/>
                <a:t> </a:t>
              </a:r>
              <a:r>
                <a:rPr lang="en-US" dirty="0"/>
                <a:t>will not be permitted to enter …</a:t>
              </a:r>
              <a:endParaRPr lang="de-DE" dirty="0"/>
            </a:p>
          </p:txBody>
        </p:sp>
        <p:sp>
          <p:nvSpPr>
            <p:cNvPr id="5" name="Textfeld 4">
              <a:extLst>
                <a:ext uri="{FF2B5EF4-FFF2-40B4-BE49-F238E27FC236}">
                  <a16:creationId xmlns:a16="http://schemas.microsoft.com/office/drawing/2014/main" id="{6175B688-2CE3-4887-8648-F515536516AA}"/>
                </a:ext>
              </a:extLst>
            </p:cNvPr>
            <p:cNvSpPr txBox="1"/>
            <p:nvPr/>
          </p:nvSpPr>
          <p:spPr>
            <a:xfrm>
              <a:off x="1138335" y="2983165"/>
              <a:ext cx="6167534" cy="646331"/>
            </a:xfrm>
            <a:prstGeom prst="rect">
              <a:avLst/>
            </a:prstGeom>
            <a:noFill/>
            <a:ln>
              <a:solidFill>
                <a:srgbClr val="005EB8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b="1" i="1" dirty="0"/>
                <a:t>Germany</a:t>
              </a:r>
              <a:r>
                <a:rPr lang="en-US" dirty="0"/>
                <a:t> and the </a:t>
              </a:r>
              <a:r>
                <a:rPr lang="en-US" b="1" i="1" dirty="0"/>
                <a:t>United States</a:t>
              </a:r>
              <a:r>
                <a:rPr lang="en-US" dirty="0"/>
                <a:t> are bound by a close friendship based on historical ties</a:t>
              </a:r>
              <a:endParaRPr lang="de-DE" dirty="0"/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54782A9E-4558-479C-BE28-F312DBFD1709}"/>
                </a:ext>
              </a:extLst>
            </p:cNvPr>
            <p:cNvSpPr txBox="1"/>
            <p:nvPr/>
          </p:nvSpPr>
          <p:spPr>
            <a:xfrm>
              <a:off x="1138335" y="3727355"/>
              <a:ext cx="6167534" cy="646331"/>
            </a:xfrm>
            <a:prstGeom prst="rect">
              <a:avLst/>
            </a:prstGeom>
            <a:noFill/>
            <a:ln>
              <a:solidFill>
                <a:srgbClr val="005EB8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dirty="0"/>
                <a:t>The embassy is the official representation of the Federal Government of </a:t>
              </a:r>
              <a:r>
                <a:rPr lang="en-US" b="1" i="1" dirty="0"/>
                <a:t>Germany</a:t>
              </a:r>
              <a:r>
                <a:rPr lang="en-US" dirty="0"/>
                <a:t> in the </a:t>
              </a:r>
              <a:r>
                <a:rPr lang="en-US" b="1" i="1" dirty="0"/>
                <a:t>United States</a:t>
              </a:r>
              <a:endParaRPr lang="de-DE" b="1" dirty="0"/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0310B078-E731-406A-AC38-A81451456768}"/>
                </a:ext>
              </a:extLst>
            </p:cNvPr>
            <p:cNvSpPr/>
            <p:nvPr/>
          </p:nvSpPr>
          <p:spPr>
            <a:xfrm>
              <a:off x="1735494" y="1716832"/>
              <a:ext cx="1791478" cy="424283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Germany</a:t>
              </a:r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9E02FB9A-D20D-4AC2-AAE1-C3721FE1EB68}"/>
                </a:ext>
              </a:extLst>
            </p:cNvPr>
            <p:cNvSpPr/>
            <p:nvPr/>
          </p:nvSpPr>
          <p:spPr>
            <a:xfrm>
              <a:off x="4304522" y="1716833"/>
              <a:ext cx="1791478" cy="424283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United States</a:t>
              </a:r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16A441F1-149B-4027-B823-700FED15E242}"/>
                </a:ext>
              </a:extLst>
            </p:cNvPr>
            <p:cNvSpPr/>
            <p:nvPr/>
          </p:nvSpPr>
          <p:spPr>
            <a:xfrm>
              <a:off x="5749739" y="1618972"/>
              <a:ext cx="542204" cy="22550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>
                  <a:solidFill>
                    <a:srgbClr val="00B050"/>
                  </a:solidFill>
                </a:rPr>
                <a:t>GPE</a:t>
              </a:r>
              <a:endParaRPr lang="de-DE" dirty="0">
                <a:solidFill>
                  <a:srgbClr val="00B050"/>
                </a:solidFill>
              </a:endParaRPr>
            </a:p>
          </p:txBody>
        </p:sp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6377C208-B8CD-4F2A-9F47-B0100EA00F51}"/>
                </a:ext>
              </a:extLst>
            </p:cNvPr>
            <p:cNvSpPr/>
            <p:nvPr/>
          </p:nvSpPr>
          <p:spPr>
            <a:xfrm>
              <a:off x="3174489" y="1618972"/>
              <a:ext cx="542204" cy="22550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>
                  <a:solidFill>
                    <a:srgbClr val="00B050"/>
                  </a:solidFill>
                </a:rPr>
                <a:t>GPE</a:t>
              </a:r>
              <a:endParaRPr lang="de-DE" dirty="0">
                <a:solidFill>
                  <a:srgbClr val="00B050"/>
                </a:solidFill>
              </a:endParaRPr>
            </a:p>
          </p:txBody>
        </p:sp>
        <p:cxnSp>
          <p:nvCxnSpPr>
            <p:cNvPr id="18" name="Gerade Verbindung mit Pfeil 17">
              <a:extLst>
                <a:ext uri="{FF2B5EF4-FFF2-40B4-BE49-F238E27FC236}">
                  <a16:creationId xmlns:a16="http://schemas.microsoft.com/office/drawing/2014/main" id="{6D7735E5-E0E1-4E1C-B61B-C5B03424AFC3}"/>
                </a:ext>
              </a:extLst>
            </p:cNvPr>
            <p:cNvCxnSpPr>
              <a:stCxn id="9" idx="3"/>
              <a:endCxn id="10" idx="1"/>
            </p:cNvCxnSpPr>
            <p:nvPr/>
          </p:nvCxnSpPr>
          <p:spPr>
            <a:xfrm>
              <a:off x="3526972" y="1928974"/>
              <a:ext cx="777550" cy="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2" name="Verbinder: gewinkelt 21">
              <a:extLst>
                <a:ext uri="{FF2B5EF4-FFF2-40B4-BE49-F238E27FC236}">
                  <a16:creationId xmlns:a16="http://schemas.microsoft.com/office/drawing/2014/main" id="{65099FE3-8F37-46EE-A84B-21C3F06C37B4}"/>
                </a:ext>
              </a:extLst>
            </p:cNvPr>
            <p:cNvCxnSpPr>
              <a:stCxn id="5" idx="3"/>
              <a:endCxn id="7" idx="3"/>
            </p:cNvCxnSpPr>
            <p:nvPr/>
          </p:nvCxnSpPr>
          <p:spPr>
            <a:xfrm>
              <a:off x="7305869" y="3306331"/>
              <a:ext cx="12700" cy="744190"/>
            </a:xfrm>
            <a:prstGeom prst="bentConnector3">
              <a:avLst>
                <a:gd name="adj1" fmla="val 1800000"/>
              </a:avLst>
            </a:prstGeom>
            <a:ln>
              <a:headEnd type="triangle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3" name="Verbinder: gewinkelt 22">
              <a:extLst>
                <a:ext uri="{FF2B5EF4-FFF2-40B4-BE49-F238E27FC236}">
                  <a16:creationId xmlns:a16="http://schemas.microsoft.com/office/drawing/2014/main" id="{8CE759DF-4357-44C9-B2ED-1C6479EDF249}"/>
                </a:ext>
              </a:extLst>
            </p:cNvPr>
            <p:cNvCxnSpPr/>
            <p:nvPr/>
          </p:nvCxnSpPr>
          <p:spPr>
            <a:xfrm>
              <a:off x="7299519" y="2451116"/>
              <a:ext cx="12700" cy="744190"/>
            </a:xfrm>
            <a:prstGeom prst="bentConnector3">
              <a:avLst>
                <a:gd name="adj1" fmla="val 1800000"/>
              </a:avLst>
            </a:prstGeom>
            <a:ln>
              <a:headEnd type="triangle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6DC716C2-4129-460C-97E5-E9C0B7072348}"/>
                </a:ext>
              </a:extLst>
            </p:cNvPr>
            <p:cNvSpPr/>
            <p:nvPr/>
          </p:nvSpPr>
          <p:spPr>
            <a:xfrm>
              <a:off x="7355502" y="2613272"/>
              <a:ext cx="419877" cy="41987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 b="1" dirty="0">
                  <a:solidFill>
                    <a:schemeClr val="bg2">
                      <a:lumMod val="50000"/>
                    </a:schemeClr>
                  </a:solidFill>
                </a:rPr>
                <a:t>≠</a:t>
              </a:r>
            </a:p>
          </p:txBody>
        </p: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2F6ED684-9C8A-4DFF-8092-D62E4797AB2F}"/>
                </a:ext>
              </a:extLst>
            </p:cNvPr>
            <p:cNvSpPr/>
            <p:nvPr/>
          </p:nvSpPr>
          <p:spPr>
            <a:xfrm>
              <a:off x="7355501" y="3449826"/>
              <a:ext cx="419877" cy="41987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 b="1" dirty="0">
                  <a:solidFill>
                    <a:schemeClr val="bg2">
                      <a:lumMod val="50000"/>
                    </a:schemeClr>
                  </a:solidFill>
                </a:rPr>
                <a:t>≠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02241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830EB585-4691-4657-B048-04F754836E10}"/>
              </a:ext>
            </a:extLst>
          </p:cNvPr>
          <p:cNvSpPr/>
          <p:nvPr/>
        </p:nvSpPr>
        <p:spPr>
          <a:xfrm>
            <a:off x="742335" y="1470720"/>
            <a:ext cx="9810587" cy="3440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 1976   , </a:t>
            </a:r>
            <a:r>
              <a:rPr lang="en-GB" sz="1600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Brian Kernighan              </a:t>
            </a:r>
            <a:r>
              <a:rPr lang="en-GB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published </a:t>
            </a:r>
            <a:r>
              <a:rPr lang="en-GB" sz="1600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</a:t>
            </a:r>
            <a:r>
              <a:rPr lang="en-GB" sz="1600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Software Tools               </a:t>
            </a:r>
            <a:r>
              <a:rPr lang="en-GB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   the  first   of     his  books  . 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F49012B3-F744-498A-9904-547663E9CFE7}"/>
              </a:ext>
            </a:extLst>
          </p:cNvPr>
          <p:cNvSpPr/>
          <p:nvPr/>
        </p:nvSpPr>
        <p:spPr>
          <a:xfrm>
            <a:off x="312622" y="2312022"/>
            <a:ext cx="10837591" cy="312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[CLS] [x1]  [x2]        </a:t>
            </a:r>
            <a:r>
              <a:rPr lang="en-GB" sz="1400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[e1_start]   [x3]      [x4]           [e1_end]      </a:t>
            </a:r>
            <a:r>
              <a:rPr lang="en-GB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[x6]       </a:t>
            </a:r>
            <a:r>
              <a:rPr lang="en-GB" sz="1400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[e2_start]     [x7]        [x8]  [e2_end]       </a:t>
            </a:r>
            <a:r>
              <a:rPr lang="en-GB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[x9]   [x10]  [x11] [x12]  [x13]    [SEP] </a:t>
            </a:r>
            <a:endParaRPr lang="de-DE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E2FDB20B-E17B-4A38-88FD-D8B16B2AA2E8}"/>
              </a:ext>
            </a:extLst>
          </p:cNvPr>
          <p:cNvSpPr/>
          <p:nvPr/>
        </p:nvSpPr>
        <p:spPr>
          <a:xfrm>
            <a:off x="312625" y="1748311"/>
            <a:ext cx="10837591" cy="312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[CLS] [x1]  [x2]         </a:t>
            </a:r>
            <a:r>
              <a:rPr lang="en-GB" sz="1400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[e1_start]        [BLANK]           [e1_end]      </a:t>
            </a:r>
            <a:r>
              <a:rPr lang="en-GB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[x6]       </a:t>
            </a:r>
            <a:r>
              <a:rPr lang="en-GB" sz="1400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[e2_start]        [BLANK]      [e2_end]      </a:t>
            </a:r>
            <a:r>
              <a:rPr lang="en-GB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[x10]   [x11] [x12] [x13]   [x14]     [SEP] </a:t>
            </a:r>
            <a:endParaRPr lang="de-DE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8" name="Gruppieren 37">
            <a:extLst>
              <a:ext uri="{FF2B5EF4-FFF2-40B4-BE49-F238E27FC236}">
                <a16:creationId xmlns:a16="http://schemas.microsoft.com/office/drawing/2014/main" id="{657D4C8B-F0DB-40C4-850E-2B473305DA1C}"/>
              </a:ext>
            </a:extLst>
          </p:cNvPr>
          <p:cNvGrpSpPr/>
          <p:nvPr/>
        </p:nvGrpSpPr>
        <p:grpSpPr>
          <a:xfrm>
            <a:off x="894736" y="3998991"/>
            <a:ext cx="6681722" cy="1076862"/>
            <a:chOff x="894736" y="3998991"/>
            <a:chExt cx="6681722" cy="1076862"/>
          </a:xfrm>
        </p:grpSpPr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18C9C440-471C-495B-8E8D-37E5D9D99006}"/>
                </a:ext>
              </a:extLst>
            </p:cNvPr>
            <p:cNvSpPr/>
            <p:nvPr/>
          </p:nvSpPr>
          <p:spPr>
            <a:xfrm>
              <a:off x="894736" y="4496949"/>
              <a:ext cx="6681722" cy="3440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GB" sz="1600" dirty="0">
                  <a:solidFill>
                    <a:srgbClr val="C0000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Richard Kahn </a:t>
              </a:r>
              <a:r>
                <a:rPr lang="en-GB" sz="1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officer for the </a:t>
              </a:r>
              <a:r>
                <a:rPr lang="en-GB" sz="1600" dirty="0">
                  <a:solidFill>
                    <a:schemeClr val="accent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American Diabetes Association </a:t>
              </a:r>
              <a:r>
                <a:rPr lang="en-GB" sz="1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 </a:t>
              </a:r>
              <a:r>
                <a:rPr lang="en-GB" sz="1600" dirty="0">
                  <a:solidFill>
                    <a:srgbClr val="00B05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Alexandria, </a:t>
              </a:r>
              <a:r>
                <a:rPr lang="en-GB" sz="1600" dirty="0" err="1">
                  <a:solidFill>
                    <a:srgbClr val="00B05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</a:t>
              </a:r>
              <a:endParaRPr lang="de-DE" sz="1400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F8D82D5B-75FC-4A8A-A842-93EBB9B740E6}"/>
                </a:ext>
              </a:extLst>
            </p:cNvPr>
            <p:cNvSpPr/>
            <p:nvPr/>
          </p:nvSpPr>
          <p:spPr>
            <a:xfrm>
              <a:off x="1043474" y="4841018"/>
              <a:ext cx="886408" cy="23483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>
                  <a:solidFill>
                    <a:srgbClr val="C00000"/>
                  </a:solidFill>
                </a:rPr>
                <a:t>PER</a:t>
              </a:r>
              <a:endParaRPr lang="de-DE" dirty="0">
                <a:solidFill>
                  <a:srgbClr val="C00000"/>
                </a:solidFill>
              </a:endParaRPr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1594CFBF-E4E7-43B4-86D7-59FCFDEBF168}"/>
                </a:ext>
              </a:extLst>
            </p:cNvPr>
            <p:cNvSpPr/>
            <p:nvPr/>
          </p:nvSpPr>
          <p:spPr>
            <a:xfrm>
              <a:off x="3313923" y="4841017"/>
              <a:ext cx="2461726" cy="23483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>
                  <a:solidFill>
                    <a:srgbClr val="0070C0"/>
                  </a:solidFill>
                </a:rPr>
                <a:t>ORG</a:t>
              </a:r>
              <a:endParaRPr lang="de-DE" dirty="0">
                <a:solidFill>
                  <a:srgbClr val="0070C0"/>
                </a:solidFill>
              </a:endParaRPr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C0C45E9A-8351-4054-A0BE-44B979DAF143}"/>
                </a:ext>
              </a:extLst>
            </p:cNvPr>
            <p:cNvSpPr/>
            <p:nvPr/>
          </p:nvSpPr>
          <p:spPr>
            <a:xfrm>
              <a:off x="6096000" y="4841017"/>
              <a:ext cx="733305" cy="23483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>
                  <a:solidFill>
                    <a:srgbClr val="00B050"/>
                  </a:solidFill>
                </a:rPr>
                <a:t>LOC</a:t>
              </a:r>
              <a:endParaRPr lang="de-DE" dirty="0">
                <a:solidFill>
                  <a:srgbClr val="00B050"/>
                </a:solidFill>
              </a:endParaRPr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4AE51EBF-F694-4D0C-ADE7-A9683D2724EB}"/>
                </a:ext>
              </a:extLst>
            </p:cNvPr>
            <p:cNvSpPr/>
            <p:nvPr/>
          </p:nvSpPr>
          <p:spPr>
            <a:xfrm>
              <a:off x="6922286" y="4841017"/>
              <a:ext cx="474807" cy="23483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>
                  <a:solidFill>
                    <a:srgbClr val="00B050"/>
                  </a:solidFill>
                </a:rPr>
                <a:t>LOC</a:t>
              </a:r>
              <a:endParaRPr lang="de-DE" dirty="0">
                <a:solidFill>
                  <a:srgbClr val="00B050"/>
                </a:solidFill>
              </a:endParaRPr>
            </a:p>
          </p:txBody>
        </p:sp>
        <p:sp>
          <p:nvSpPr>
            <p:cNvPr id="31" name="Bogen 30">
              <a:extLst>
                <a:ext uri="{FF2B5EF4-FFF2-40B4-BE49-F238E27FC236}">
                  <a16:creationId xmlns:a16="http://schemas.microsoft.com/office/drawing/2014/main" id="{B77546E2-2A9F-4CCD-8774-11A18E85B2BD}"/>
                </a:ext>
              </a:extLst>
            </p:cNvPr>
            <p:cNvSpPr/>
            <p:nvPr/>
          </p:nvSpPr>
          <p:spPr>
            <a:xfrm rot="16200000">
              <a:off x="2660911" y="3074101"/>
              <a:ext cx="665322" cy="3103343"/>
            </a:xfrm>
            <a:prstGeom prst="arc">
              <a:avLst>
                <a:gd name="adj1" fmla="val 16397016"/>
                <a:gd name="adj2" fmla="val 5243392"/>
              </a:avLst>
            </a:prstGeom>
            <a:ln>
              <a:solidFill>
                <a:schemeClr val="bg2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Bogen 31">
              <a:extLst>
                <a:ext uri="{FF2B5EF4-FFF2-40B4-BE49-F238E27FC236}">
                  <a16:creationId xmlns:a16="http://schemas.microsoft.com/office/drawing/2014/main" id="{61C5079D-7C62-4E30-AEEC-861C2D08FF35}"/>
                </a:ext>
              </a:extLst>
            </p:cNvPr>
            <p:cNvSpPr/>
            <p:nvPr/>
          </p:nvSpPr>
          <p:spPr>
            <a:xfrm rot="16200000">
              <a:off x="5357182" y="3876923"/>
              <a:ext cx="580892" cy="1413267"/>
            </a:xfrm>
            <a:prstGeom prst="arc">
              <a:avLst>
                <a:gd name="adj1" fmla="val 16397016"/>
                <a:gd name="adj2" fmla="val 5243392"/>
              </a:avLst>
            </a:prstGeom>
            <a:ln>
              <a:solidFill>
                <a:schemeClr val="bg2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" name="Bogen 32">
              <a:extLst>
                <a:ext uri="{FF2B5EF4-FFF2-40B4-BE49-F238E27FC236}">
                  <a16:creationId xmlns:a16="http://schemas.microsoft.com/office/drawing/2014/main" id="{93E872AC-84DD-477E-AB80-6EAE1FB6739A}"/>
                </a:ext>
              </a:extLst>
            </p:cNvPr>
            <p:cNvSpPr/>
            <p:nvPr/>
          </p:nvSpPr>
          <p:spPr>
            <a:xfrm rot="16354331">
              <a:off x="6618790" y="4332037"/>
              <a:ext cx="421031" cy="474809"/>
            </a:xfrm>
            <a:prstGeom prst="arc">
              <a:avLst>
                <a:gd name="adj1" fmla="val 16397016"/>
                <a:gd name="adj2" fmla="val 5243392"/>
              </a:avLst>
            </a:prstGeom>
            <a:ln>
              <a:solidFill>
                <a:schemeClr val="bg2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" name="Rechteck 33">
              <a:extLst>
                <a:ext uri="{FF2B5EF4-FFF2-40B4-BE49-F238E27FC236}">
                  <a16:creationId xmlns:a16="http://schemas.microsoft.com/office/drawing/2014/main" id="{C0A17515-3EEB-4A78-9AFE-F792890C9F3C}"/>
                </a:ext>
              </a:extLst>
            </p:cNvPr>
            <p:cNvSpPr/>
            <p:nvPr/>
          </p:nvSpPr>
          <p:spPr>
            <a:xfrm>
              <a:off x="2522321" y="3998991"/>
              <a:ext cx="94250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400" dirty="0" err="1">
                  <a:solidFill>
                    <a:srgbClr val="C0000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Work_</a:t>
              </a:r>
              <a:r>
                <a:rPr lang="en-GB" sz="1400" dirty="0" err="1">
                  <a:solidFill>
                    <a:schemeClr val="accent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For</a:t>
              </a:r>
              <a:r>
                <a:rPr lang="en-GB" sz="1400" dirty="0">
                  <a:solidFill>
                    <a:schemeClr val="accent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endParaRPr lang="de-DE" sz="1400" dirty="0">
                <a:solidFill>
                  <a:schemeClr val="accent1"/>
                </a:solidFill>
              </a:endParaRPr>
            </a:p>
          </p:txBody>
        </p:sp>
        <p:sp>
          <p:nvSpPr>
            <p:cNvPr id="35" name="Rechteck 34">
              <a:extLst>
                <a:ext uri="{FF2B5EF4-FFF2-40B4-BE49-F238E27FC236}">
                  <a16:creationId xmlns:a16="http://schemas.microsoft.com/office/drawing/2014/main" id="{F510A90B-1591-44F0-843D-D767E6B2BEB3}"/>
                </a:ext>
              </a:extLst>
            </p:cNvPr>
            <p:cNvSpPr/>
            <p:nvPr/>
          </p:nvSpPr>
          <p:spPr>
            <a:xfrm>
              <a:off x="5122149" y="3998991"/>
              <a:ext cx="121853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400" dirty="0" err="1">
                  <a:solidFill>
                    <a:schemeClr val="accent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ORGBased</a:t>
              </a:r>
              <a:r>
                <a:rPr lang="en-GB" sz="1400" dirty="0" err="1">
                  <a:solidFill>
                    <a:srgbClr val="00B05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_in</a:t>
              </a:r>
              <a:endParaRPr lang="de-DE" sz="1400" dirty="0">
                <a:solidFill>
                  <a:srgbClr val="00B050"/>
                </a:solidFill>
              </a:endParaRPr>
            </a:p>
          </p:txBody>
        </p:sp>
        <p:sp>
          <p:nvSpPr>
            <p:cNvPr id="36" name="Rechteck 35">
              <a:extLst>
                <a:ext uri="{FF2B5EF4-FFF2-40B4-BE49-F238E27FC236}">
                  <a16:creationId xmlns:a16="http://schemas.microsoft.com/office/drawing/2014/main" id="{73F2FE72-8AB5-4775-B930-C1B5C7661DFE}"/>
                </a:ext>
              </a:extLst>
            </p:cNvPr>
            <p:cNvSpPr/>
            <p:nvPr/>
          </p:nvSpPr>
          <p:spPr>
            <a:xfrm>
              <a:off x="6308323" y="3999748"/>
              <a:ext cx="98270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400" dirty="0" err="1">
                  <a:solidFill>
                    <a:srgbClr val="00B05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Located_in</a:t>
              </a:r>
              <a:endParaRPr lang="de-DE" sz="1400" dirty="0">
                <a:solidFill>
                  <a:srgbClr val="00B05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27416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18285022-B2EA-499C-A572-8BFCD817A531}"/>
              </a:ext>
            </a:extLst>
          </p:cNvPr>
          <p:cNvGrpSpPr/>
          <p:nvPr/>
        </p:nvGrpSpPr>
        <p:grpSpPr>
          <a:xfrm>
            <a:off x="838200" y="1830648"/>
            <a:ext cx="7883763" cy="1471670"/>
            <a:chOff x="2640998" y="4774995"/>
            <a:chExt cx="7883763" cy="1471670"/>
          </a:xfrm>
        </p:grpSpPr>
        <p:sp>
          <p:nvSpPr>
            <p:cNvPr id="3" name="Textfeld 2">
              <a:extLst>
                <a:ext uri="{FF2B5EF4-FFF2-40B4-BE49-F238E27FC236}">
                  <a16:creationId xmlns:a16="http://schemas.microsoft.com/office/drawing/2014/main" id="{B78BD7DC-4AA7-40A5-BCD7-9A63A9E5404C}"/>
                </a:ext>
              </a:extLst>
            </p:cNvPr>
            <p:cNvSpPr txBox="1"/>
            <p:nvPr/>
          </p:nvSpPr>
          <p:spPr>
            <a:xfrm>
              <a:off x="2640998" y="5546736"/>
              <a:ext cx="788376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Raised in </a:t>
              </a:r>
              <a:r>
                <a:rPr lang="en-US" dirty="0">
                  <a:solidFill>
                    <a:srgbClr val="00B050"/>
                  </a:solidFill>
                </a:rPr>
                <a:t>Scranton, PA</a:t>
              </a:r>
              <a:r>
                <a:rPr lang="en-US" dirty="0"/>
                <a:t>, </a:t>
              </a:r>
              <a:r>
                <a:rPr lang="en-US" dirty="0">
                  <a:solidFill>
                    <a:srgbClr val="C00000"/>
                  </a:solidFill>
                </a:rPr>
                <a:t>Joe Biden </a:t>
              </a:r>
              <a:r>
                <a:rPr lang="en-US" dirty="0"/>
                <a:t>studied at the </a:t>
              </a:r>
              <a:r>
                <a:rPr lang="en-US" dirty="0">
                  <a:solidFill>
                    <a:schemeClr val="accent1"/>
                  </a:solidFill>
                </a:rPr>
                <a:t>University of Delaware</a:t>
              </a:r>
              <a:r>
                <a:rPr lang="en-US" dirty="0"/>
                <a:t>.</a:t>
              </a:r>
              <a:endParaRPr lang="de-DE" dirty="0"/>
            </a:p>
          </p:txBody>
        </p:sp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3B3D899D-EF3B-4832-9222-6FC5F2D300B3}"/>
                </a:ext>
              </a:extLst>
            </p:cNvPr>
            <p:cNvSpPr/>
            <p:nvPr/>
          </p:nvSpPr>
          <p:spPr>
            <a:xfrm>
              <a:off x="5026019" y="5916066"/>
              <a:ext cx="769206" cy="23280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>
                  <a:solidFill>
                    <a:srgbClr val="C00000"/>
                  </a:solidFill>
                </a:rPr>
                <a:t>PER</a:t>
              </a:r>
              <a:endParaRPr lang="de-DE" dirty="0">
                <a:solidFill>
                  <a:srgbClr val="C00000"/>
                </a:solidFill>
              </a:endParaRPr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82EEC10F-85A9-4CAE-B6A9-FDE45C9951AA}"/>
                </a:ext>
              </a:extLst>
            </p:cNvPr>
            <p:cNvSpPr/>
            <p:nvPr/>
          </p:nvSpPr>
          <p:spPr>
            <a:xfrm>
              <a:off x="7210819" y="5903128"/>
              <a:ext cx="2078776" cy="23483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>
                  <a:solidFill>
                    <a:srgbClr val="0070C0"/>
                  </a:solidFill>
                </a:rPr>
                <a:t>ORG</a:t>
              </a:r>
              <a:endParaRPr lang="de-DE" dirty="0">
                <a:solidFill>
                  <a:srgbClr val="0070C0"/>
                </a:solidFill>
              </a:endParaRPr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D44279C9-BA07-4CBC-8834-776582FAA7FD}"/>
                </a:ext>
              </a:extLst>
            </p:cNvPr>
            <p:cNvSpPr/>
            <p:nvPr/>
          </p:nvSpPr>
          <p:spPr>
            <a:xfrm>
              <a:off x="3611512" y="5916066"/>
              <a:ext cx="769206" cy="23483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>
                  <a:solidFill>
                    <a:srgbClr val="00B050"/>
                  </a:solidFill>
                </a:rPr>
                <a:t>LOC</a:t>
              </a:r>
              <a:endParaRPr lang="de-DE" dirty="0">
                <a:solidFill>
                  <a:srgbClr val="00B050"/>
                </a:solidFill>
              </a:endParaRPr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8D8E9BA8-CE71-4403-8CF8-50B3576FA4D7}"/>
                </a:ext>
              </a:extLst>
            </p:cNvPr>
            <p:cNvSpPr/>
            <p:nvPr/>
          </p:nvSpPr>
          <p:spPr>
            <a:xfrm>
              <a:off x="4456049" y="5918094"/>
              <a:ext cx="481828" cy="23280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>
                  <a:solidFill>
                    <a:srgbClr val="00B050"/>
                  </a:solidFill>
                </a:rPr>
                <a:t>LOC</a:t>
              </a:r>
              <a:endParaRPr lang="de-DE" dirty="0">
                <a:solidFill>
                  <a:srgbClr val="00B050"/>
                </a:solidFill>
              </a:endParaRPr>
            </a:p>
          </p:txBody>
        </p:sp>
        <p:sp>
          <p:nvSpPr>
            <p:cNvPr id="8" name="Bogen 7">
              <a:extLst>
                <a:ext uri="{FF2B5EF4-FFF2-40B4-BE49-F238E27FC236}">
                  <a16:creationId xmlns:a16="http://schemas.microsoft.com/office/drawing/2014/main" id="{B5ACB55E-B714-4561-A5FF-58E25A7F9964}"/>
                </a:ext>
              </a:extLst>
            </p:cNvPr>
            <p:cNvSpPr/>
            <p:nvPr/>
          </p:nvSpPr>
          <p:spPr>
            <a:xfrm rot="16200000">
              <a:off x="6800327" y="4185835"/>
              <a:ext cx="665322" cy="3065253"/>
            </a:xfrm>
            <a:prstGeom prst="arc">
              <a:avLst>
                <a:gd name="adj1" fmla="val 16397016"/>
                <a:gd name="adj2" fmla="val 5243392"/>
              </a:avLst>
            </a:prstGeom>
            <a:ln>
              <a:solidFill>
                <a:schemeClr val="bg2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Bogen 8">
              <a:extLst>
                <a:ext uri="{FF2B5EF4-FFF2-40B4-BE49-F238E27FC236}">
                  <a16:creationId xmlns:a16="http://schemas.microsoft.com/office/drawing/2014/main" id="{12502A9A-A9A8-4BBD-99D5-FE4215AAFA3A}"/>
                </a:ext>
              </a:extLst>
            </p:cNvPr>
            <p:cNvSpPr/>
            <p:nvPr/>
          </p:nvSpPr>
          <p:spPr>
            <a:xfrm rot="16354331">
              <a:off x="4217115" y="5411427"/>
              <a:ext cx="417843" cy="501596"/>
            </a:xfrm>
            <a:prstGeom prst="arc">
              <a:avLst>
                <a:gd name="adj1" fmla="val 16397016"/>
                <a:gd name="adj2" fmla="val 4934332"/>
              </a:avLst>
            </a:prstGeom>
            <a:ln>
              <a:solidFill>
                <a:schemeClr val="bg2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Bogen 9">
              <a:extLst>
                <a:ext uri="{FF2B5EF4-FFF2-40B4-BE49-F238E27FC236}">
                  <a16:creationId xmlns:a16="http://schemas.microsoft.com/office/drawing/2014/main" id="{F6106178-43D8-4BB5-B223-8AB45F5E1013}"/>
                </a:ext>
              </a:extLst>
            </p:cNvPr>
            <p:cNvSpPr/>
            <p:nvPr/>
          </p:nvSpPr>
          <p:spPr>
            <a:xfrm rot="16200000" flipV="1">
              <a:off x="4197697" y="4844001"/>
              <a:ext cx="1119362" cy="1685965"/>
            </a:xfrm>
            <a:prstGeom prst="arc">
              <a:avLst>
                <a:gd name="adj1" fmla="val 16397016"/>
                <a:gd name="adj2" fmla="val 5243392"/>
              </a:avLst>
            </a:prstGeom>
            <a:ln>
              <a:solidFill>
                <a:schemeClr val="bg2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E8C41D31-9397-4B10-B625-25CF8564645E}"/>
                </a:ext>
              </a:extLst>
            </p:cNvPr>
            <p:cNvSpPr/>
            <p:nvPr/>
          </p:nvSpPr>
          <p:spPr>
            <a:xfrm>
              <a:off x="4276006" y="5127304"/>
              <a:ext cx="103081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400" dirty="0" err="1">
                  <a:solidFill>
                    <a:srgbClr val="00B05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Located_in</a:t>
              </a:r>
              <a:endParaRPr lang="de-DE" sz="1400" dirty="0">
                <a:solidFill>
                  <a:srgbClr val="00B050"/>
                </a:solidFill>
              </a:endParaRPr>
            </a:p>
          </p:txBody>
        </p:sp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C26E7715-F592-47AD-BC1D-BC87E81EC149}"/>
                </a:ext>
              </a:extLst>
            </p:cNvPr>
            <p:cNvSpPr/>
            <p:nvPr/>
          </p:nvSpPr>
          <p:spPr>
            <a:xfrm>
              <a:off x="4611982" y="4774995"/>
              <a:ext cx="80342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400" dirty="0" err="1">
                  <a:solidFill>
                    <a:srgbClr val="C0000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Born_</a:t>
              </a:r>
              <a:r>
                <a:rPr lang="en-GB" sz="1400" dirty="0" err="1">
                  <a:solidFill>
                    <a:srgbClr val="00B05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</a:t>
              </a:r>
              <a:r>
                <a:rPr lang="en-GB" sz="1400" dirty="0">
                  <a:solidFill>
                    <a:schemeClr val="accent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endParaRPr lang="de-DE" sz="1400" dirty="0">
                <a:solidFill>
                  <a:schemeClr val="accent1"/>
                </a:solidFill>
              </a:endParaRPr>
            </a:p>
          </p:txBody>
        </p: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69E556E5-C7CF-46CC-93AC-3D02B74FBD3D}"/>
                </a:ext>
              </a:extLst>
            </p:cNvPr>
            <p:cNvSpPr/>
            <p:nvPr/>
          </p:nvSpPr>
          <p:spPr>
            <a:xfrm>
              <a:off x="6636570" y="5047246"/>
              <a:ext cx="99283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400" dirty="0" err="1">
                  <a:solidFill>
                    <a:srgbClr val="C0000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Studied_</a:t>
              </a:r>
              <a:r>
                <a:rPr lang="en-GB" sz="1400" dirty="0" err="1">
                  <a:solidFill>
                    <a:schemeClr val="accent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At</a:t>
              </a:r>
              <a:endParaRPr lang="de-DE" sz="1400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91506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CD7387E3-5250-45BD-98D8-6BFBE2FAE36D}"/>
                  </a:ext>
                </a:extLst>
              </p:cNvPr>
              <p:cNvSpPr txBox="1"/>
              <p:nvPr/>
            </p:nvSpPr>
            <p:spPr>
              <a:xfrm>
                <a:off x="1447147" y="3060661"/>
                <a:ext cx="9593652" cy="7366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d>
                            </m:e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supHide m:val="on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de-DE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2)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</a:rPr>
                            <m:t>ϵ</m:t>
                          </m:r>
                          <m:r>
                            <m:rPr>
                              <m:sty m:val="p"/>
                            </m:rPr>
                            <a:rPr lang="de-DE">
                              <a:latin typeface="Cambria Math" panose="02040503050406030204" pitchFamily="18" charset="0"/>
                            </a:rPr>
                            <m:t>D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d>
                                <m:d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 panose="02040503050406030204" pitchFamily="18" charset="0"/>
                                </a:rPr>
                                <m:t>ϵ</m:t>
                              </m:r>
                              <m:r>
                                <m:rPr>
                                  <m:sty m:val="p"/>
                                </m:rPr>
                                <a:rPr lang="de-DE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sSubSup>
                                    <m:sSubSupPr>
                                      <m:ctrlP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bSup>
                                </m:sub>
                              </m:sSub>
                              <m:sSub>
                                <m:sSub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sSubSup>
                                    <m:sSubSupPr>
                                      <m:ctrlP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bSup>
                                </m:sub>
                              </m:sSub>
                              <m:func>
                                <m:func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de-DE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e>
                                    <m:e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p>
                                        <m:sSupPr>
                                          <m:ctrlPr>
                                            <a:rPr lang="de-DE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de-DE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p>
                                          <m:r>
                                            <a:rPr lang="de-DE" i="1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func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(1−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sSubSup>
                                    <m:sSubSupPr>
                                      <m:ctrlP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bSup>
                                </m:sub>
                              </m:sSub>
                              <m:sSub>
                                <m:sSub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sSubSup>
                                    <m:sSubSupPr>
                                      <m:ctrlP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bSup>
                                </m:sub>
                              </m:sSub>
                              <m:func>
                                <m:func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)∗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de-DE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(1−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e>
                                    <m:e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p>
                                        <m:sSupPr>
                                          <m:ctrlPr>
                                            <a:rPr lang="de-DE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de-DE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p>
                                          <m:r>
                                            <a:rPr lang="de-DE" i="1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</m:d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</m:nary>
                        </m:e>
                      </m:nary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CD7387E3-5250-45BD-98D8-6BFBE2FAE3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147" y="3060661"/>
                <a:ext cx="9593652" cy="7366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3557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B98B92B5-7D4D-4161-9D39-80EBE5244CDF}"/>
              </a:ext>
            </a:extLst>
          </p:cNvPr>
          <p:cNvSpPr txBox="1"/>
          <p:nvPr/>
        </p:nvSpPr>
        <p:spPr>
          <a:xfrm>
            <a:off x="360781" y="2127380"/>
            <a:ext cx="810208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[CLS] </a:t>
            </a:r>
            <a:r>
              <a:rPr lang="de-DE" dirty="0">
                <a:solidFill>
                  <a:schemeClr val="accent2">
                    <a:lumMod val="75000"/>
                  </a:schemeClr>
                </a:solidFill>
              </a:rPr>
              <a:t>[S-PER] </a:t>
            </a:r>
            <a:r>
              <a:rPr lang="de-DE" dirty="0"/>
              <a:t>was </a:t>
            </a:r>
            <a:r>
              <a:rPr lang="de-DE" dirty="0" err="1"/>
              <a:t>born</a:t>
            </a:r>
            <a:r>
              <a:rPr lang="de-DE" dirty="0"/>
              <a:t> in </a:t>
            </a:r>
            <a:r>
              <a:rPr lang="de-DE" dirty="0">
                <a:solidFill>
                  <a:schemeClr val="accent2">
                    <a:lumMod val="75000"/>
                  </a:schemeClr>
                </a:solidFill>
              </a:rPr>
              <a:t>[O-LOC] </a:t>
            </a:r>
            <a:r>
              <a:rPr lang="de-DE" dirty="0"/>
              <a:t>[SEP] </a:t>
            </a:r>
            <a:r>
              <a:rPr lang="de-DE" dirty="0">
                <a:solidFill>
                  <a:srgbClr val="FFC000"/>
                </a:solidFill>
              </a:rPr>
              <a:t>Obama</a:t>
            </a:r>
            <a:r>
              <a:rPr lang="de-DE" dirty="0"/>
              <a:t> [SEP] </a:t>
            </a:r>
            <a:r>
              <a:rPr lang="de-DE" dirty="0">
                <a:solidFill>
                  <a:srgbClr val="00B050"/>
                </a:solidFill>
              </a:rPr>
              <a:t>Honolulu</a:t>
            </a:r>
            <a:r>
              <a:rPr lang="de-DE" dirty="0"/>
              <a:t> [SEP]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5012890A-A405-4333-BA00-839F71AAF562}"/>
              </a:ext>
            </a:extLst>
          </p:cNvPr>
          <p:cNvSpPr txBox="1"/>
          <p:nvPr/>
        </p:nvSpPr>
        <p:spPr>
          <a:xfrm>
            <a:off x="360780" y="3175519"/>
            <a:ext cx="810208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[CLS] $ </a:t>
            </a:r>
            <a:r>
              <a:rPr lang="de-DE" dirty="0">
                <a:solidFill>
                  <a:schemeClr val="accent2">
                    <a:lumMod val="75000"/>
                  </a:schemeClr>
                </a:solidFill>
              </a:rPr>
              <a:t>Barack Obama </a:t>
            </a:r>
            <a:r>
              <a:rPr lang="de-DE" dirty="0"/>
              <a:t>$ was </a:t>
            </a:r>
            <a:r>
              <a:rPr lang="de-DE" dirty="0" err="1"/>
              <a:t>born</a:t>
            </a:r>
            <a:r>
              <a:rPr lang="de-DE" dirty="0"/>
              <a:t> in # </a:t>
            </a:r>
            <a:r>
              <a:rPr lang="de-DE" dirty="0">
                <a:solidFill>
                  <a:schemeClr val="accent2">
                    <a:lumMod val="75000"/>
                  </a:schemeClr>
                </a:solidFill>
              </a:rPr>
              <a:t>Honolulu</a:t>
            </a:r>
            <a:r>
              <a:rPr lang="de-DE" dirty="0"/>
              <a:t> # [SEP]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F2C3372E-34B7-41E0-9AAA-67C938331E35}"/>
                  </a:ext>
                </a:extLst>
              </p:cNvPr>
              <p:cNvSpPr txBox="1"/>
              <p:nvPr/>
            </p:nvSpPr>
            <p:spPr>
              <a:xfrm>
                <a:off x="360779" y="4109363"/>
                <a:ext cx="8102085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dirty="0"/>
                  <a:t>[CLS] [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𝐸</m:t>
                    </m:r>
                    <m:sSub>
                      <m:sSubPr>
                        <m:ctrlPr>
                          <a:rPr lang="de-DE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b>
                        <m:r>
                          <a:rPr lang="de-DE" i="1" dirty="0" smtClean="0">
                            <a:latin typeface="Cambria Math" panose="02040503050406030204" pitchFamily="18" charset="0"/>
                          </a:rPr>
                          <m:t>𝑠𝑡𝑎𝑟𝑡</m:t>
                        </m:r>
                      </m:sub>
                    </m:sSub>
                  </m:oMath>
                </a14:m>
                <a:r>
                  <a:rPr lang="de-DE" dirty="0"/>
                  <a:t>] </a:t>
                </a:r>
                <a:r>
                  <a:rPr lang="de-DE" dirty="0">
                    <a:solidFill>
                      <a:schemeClr val="accent2">
                        <a:lumMod val="75000"/>
                      </a:schemeClr>
                    </a:solidFill>
                  </a:rPr>
                  <a:t>Barack Obama </a:t>
                </a:r>
                <a:r>
                  <a:rPr lang="de-DE" dirty="0"/>
                  <a:t>[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𝐸</m:t>
                    </m:r>
                    <m:sSub>
                      <m:sSubPr>
                        <m:ctrlPr>
                          <a:rPr lang="de-DE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b>
                        <m:r>
                          <a:rPr lang="de-DE" i="1" dirty="0" smtClean="0">
                            <a:latin typeface="Cambria Math" panose="02040503050406030204" pitchFamily="18" charset="0"/>
                          </a:rPr>
                          <m:t>𝑒𝑛𝑑</m:t>
                        </m:r>
                      </m:sub>
                    </m:sSub>
                  </m:oMath>
                </a14:m>
                <a:r>
                  <a:rPr lang="de-DE" dirty="0"/>
                  <a:t>] was </a:t>
                </a:r>
                <a:r>
                  <a:rPr lang="de-DE" dirty="0" err="1"/>
                  <a:t>born</a:t>
                </a:r>
                <a:r>
                  <a:rPr lang="de-DE" dirty="0"/>
                  <a:t> in [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𝐸</m:t>
                    </m:r>
                    <m:sSub>
                      <m:sSubPr>
                        <m:ctrlPr>
                          <a:rPr lang="de-DE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b>
                        <m:r>
                          <a:rPr lang="de-DE" i="1" dirty="0" smtClean="0">
                            <a:latin typeface="Cambria Math" panose="02040503050406030204" pitchFamily="18" charset="0"/>
                          </a:rPr>
                          <m:t>𝑠𝑡𝑎𝑟𝑡</m:t>
                        </m:r>
                      </m:sub>
                    </m:sSub>
                  </m:oMath>
                </a14:m>
                <a:r>
                  <a:rPr lang="de-DE" dirty="0"/>
                  <a:t>] </a:t>
                </a:r>
                <a:r>
                  <a:rPr lang="de-DE" dirty="0">
                    <a:solidFill>
                      <a:schemeClr val="accent2">
                        <a:lumMod val="75000"/>
                      </a:schemeClr>
                    </a:solidFill>
                  </a:rPr>
                  <a:t>Honolulu</a:t>
                </a:r>
                <a:r>
                  <a:rPr lang="de-DE" dirty="0"/>
                  <a:t> [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𝐸</m:t>
                    </m:r>
                    <m:sSub>
                      <m:sSubPr>
                        <m:ctrlPr>
                          <a:rPr lang="de-DE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b>
                        <m:r>
                          <a:rPr lang="de-DE" i="1" dirty="0" smtClean="0">
                            <a:latin typeface="Cambria Math" panose="02040503050406030204" pitchFamily="18" charset="0"/>
                          </a:rPr>
                          <m:t>𝑒𝑛𝑑</m:t>
                        </m:r>
                      </m:sub>
                    </m:sSub>
                  </m:oMath>
                </a14:m>
                <a:r>
                  <a:rPr lang="de-DE" dirty="0"/>
                  <a:t>] [SEP]</a:t>
                </a:r>
              </a:p>
            </p:txBody>
          </p:sp>
        </mc:Choice>
        <mc:Fallback xmlns="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F2C3372E-34B7-41E0-9AAA-67C938331E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779" y="4109363"/>
                <a:ext cx="8102085" cy="369332"/>
              </a:xfrm>
              <a:prstGeom prst="rect">
                <a:avLst/>
              </a:prstGeom>
              <a:blipFill>
                <a:blip r:embed="rId2"/>
                <a:stretch>
                  <a:fillRect t="-8197" r="-75" b="-2459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2854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4" name="Gruppieren 253">
            <a:extLst>
              <a:ext uri="{FF2B5EF4-FFF2-40B4-BE49-F238E27FC236}">
                <a16:creationId xmlns:a16="http://schemas.microsoft.com/office/drawing/2014/main" id="{4F1A9E4F-6178-4CD5-96B6-7E0362F6819F}"/>
              </a:ext>
            </a:extLst>
          </p:cNvPr>
          <p:cNvGrpSpPr/>
          <p:nvPr/>
        </p:nvGrpSpPr>
        <p:grpSpPr>
          <a:xfrm>
            <a:off x="970383" y="765112"/>
            <a:ext cx="6400801" cy="4516015"/>
            <a:chOff x="970383" y="765112"/>
            <a:chExt cx="6400801" cy="4516015"/>
          </a:xfrm>
        </p:grpSpPr>
        <p:sp>
          <p:nvSpPr>
            <p:cNvPr id="3" name="Rechteck 2">
              <a:extLst>
                <a:ext uri="{FF2B5EF4-FFF2-40B4-BE49-F238E27FC236}">
                  <a16:creationId xmlns:a16="http://schemas.microsoft.com/office/drawing/2014/main" id="{AFB50477-714E-4937-9843-F77CA0D91C9A}"/>
                </a:ext>
              </a:extLst>
            </p:cNvPr>
            <p:cNvSpPr/>
            <p:nvPr/>
          </p:nvSpPr>
          <p:spPr>
            <a:xfrm>
              <a:off x="970383" y="3859763"/>
              <a:ext cx="6400801" cy="142136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400" b="1" dirty="0">
                  <a:solidFill>
                    <a:schemeClr val="tx1"/>
                  </a:solidFill>
                </a:rPr>
                <a:t>Embedding Layer</a:t>
              </a:r>
              <a:r>
                <a:rPr lang="de-DE" sz="1400" dirty="0">
                  <a:solidFill>
                    <a:schemeClr val="tx1"/>
                  </a:solidFill>
                </a:rPr>
                <a:t>: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400" dirty="0">
                  <a:solidFill>
                    <a:schemeClr val="tx1"/>
                  </a:solidFill>
                </a:rPr>
                <a:t>Wordpiece Embedding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400" dirty="0">
                  <a:solidFill>
                    <a:schemeClr val="tx1"/>
                  </a:solidFill>
                </a:rPr>
                <a:t>Position Embedding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400" dirty="0">
                  <a:solidFill>
                    <a:schemeClr val="tx1"/>
                  </a:solidFill>
                </a:rPr>
                <a:t>Segment Embedding</a:t>
              </a:r>
            </a:p>
          </p:txBody>
        </p:sp>
        <p:sp>
          <p:nvSpPr>
            <p:cNvPr id="53" name="Rechteck 52">
              <a:extLst>
                <a:ext uri="{FF2B5EF4-FFF2-40B4-BE49-F238E27FC236}">
                  <a16:creationId xmlns:a16="http://schemas.microsoft.com/office/drawing/2014/main" id="{7B1B1303-71F9-4C38-85B8-8776E8FEB074}"/>
                </a:ext>
              </a:extLst>
            </p:cNvPr>
            <p:cNvSpPr/>
            <p:nvPr/>
          </p:nvSpPr>
          <p:spPr>
            <a:xfrm>
              <a:off x="970383" y="2052733"/>
              <a:ext cx="6400801" cy="180702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400" b="1" dirty="0">
                  <a:solidFill>
                    <a:schemeClr val="tx1"/>
                  </a:solidFill>
                </a:rPr>
                <a:t>BERT Encoder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55" name="Rechteck 54">
              <a:extLst>
                <a:ext uri="{FF2B5EF4-FFF2-40B4-BE49-F238E27FC236}">
                  <a16:creationId xmlns:a16="http://schemas.microsoft.com/office/drawing/2014/main" id="{3262DFAB-9C79-4D38-805E-0DD5680E64E6}"/>
                </a:ext>
              </a:extLst>
            </p:cNvPr>
            <p:cNvSpPr/>
            <p:nvPr/>
          </p:nvSpPr>
          <p:spPr>
            <a:xfrm>
              <a:off x="970383" y="1408922"/>
              <a:ext cx="6400801" cy="6438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400" b="1" dirty="0">
                  <a:solidFill>
                    <a:schemeClr val="tx1"/>
                  </a:solidFill>
                </a:rPr>
                <a:t>Model-</a:t>
              </a:r>
              <a:r>
                <a:rPr lang="de-DE" sz="1400" b="1" dirty="0" err="1">
                  <a:solidFill>
                    <a:schemeClr val="tx1"/>
                  </a:solidFill>
                </a:rPr>
                <a:t>specific</a:t>
              </a:r>
              <a:r>
                <a:rPr lang="de-DE" sz="1400" b="1" dirty="0">
                  <a:solidFill>
                    <a:schemeClr val="tx1"/>
                  </a:solidFill>
                </a:rPr>
                <a:t> Layer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57" name="Rechteck 56">
              <a:extLst>
                <a:ext uri="{FF2B5EF4-FFF2-40B4-BE49-F238E27FC236}">
                  <a16:creationId xmlns:a16="http://schemas.microsoft.com/office/drawing/2014/main" id="{E33B21BB-6BF4-4025-BE45-7876201459AE}"/>
                </a:ext>
              </a:extLst>
            </p:cNvPr>
            <p:cNvSpPr/>
            <p:nvPr/>
          </p:nvSpPr>
          <p:spPr>
            <a:xfrm>
              <a:off x="970383" y="765112"/>
              <a:ext cx="6400801" cy="6438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400" b="1" dirty="0">
                  <a:solidFill>
                    <a:schemeClr val="tx1"/>
                  </a:solidFill>
                </a:rPr>
                <a:t>Output Layer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Rechteck 1">
                  <a:extLst>
                    <a:ext uri="{FF2B5EF4-FFF2-40B4-BE49-F238E27FC236}">
                      <a16:creationId xmlns:a16="http://schemas.microsoft.com/office/drawing/2014/main" id="{FEA657DE-DFEA-427F-9ED9-54AA81C16B6B}"/>
                    </a:ext>
                  </a:extLst>
                </p:cNvPr>
                <p:cNvSpPr/>
                <p:nvPr/>
              </p:nvSpPr>
              <p:spPr>
                <a:xfrm>
                  <a:off x="3433666" y="4814600"/>
                  <a:ext cx="345233" cy="30791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2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200" i="1" dirty="0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de-DE" sz="120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de-DE" sz="1200" dirty="0"/>
                </a:p>
              </p:txBody>
            </p:sp>
          </mc:Choice>
          <mc:Fallback xmlns="">
            <p:sp>
              <p:nvSpPr>
                <p:cNvPr id="2" name="Rechteck 1">
                  <a:extLst>
                    <a:ext uri="{FF2B5EF4-FFF2-40B4-BE49-F238E27FC236}">
                      <a16:creationId xmlns:a16="http://schemas.microsoft.com/office/drawing/2014/main" id="{FEA657DE-DFEA-427F-9ED9-54AA81C16B6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33666" y="4814600"/>
                  <a:ext cx="345233" cy="30791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hteck 6">
                  <a:extLst>
                    <a:ext uri="{FF2B5EF4-FFF2-40B4-BE49-F238E27FC236}">
                      <a16:creationId xmlns:a16="http://schemas.microsoft.com/office/drawing/2014/main" id="{971C6B6C-755B-4B64-9905-61B7FC4FB89B}"/>
                    </a:ext>
                  </a:extLst>
                </p:cNvPr>
                <p:cNvSpPr/>
                <p:nvPr/>
              </p:nvSpPr>
              <p:spPr>
                <a:xfrm>
                  <a:off x="3942186" y="4814600"/>
                  <a:ext cx="345233" cy="30791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2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200" i="1" dirty="0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de-DE" sz="120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de-DE" sz="1200" dirty="0"/>
                </a:p>
              </p:txBody>
            </p:sp>
          </mc:Choice>
          <mc:Fallback xmlns="">
            <p:sp>
              <p:nvSpPr>
                <p:cNvPr id="7" name="Rechteck 6">
                  <a:extLst>
                    <a:ext uri="{FF2B5EF4-FFF2-40B4-BE49-F238E27FC236}">
                      <a16:creationId xmlns:a16="http://schemas.microsoft.com/office/drawing/2014/main" id="{971C6B6C-755B-4B64-9905-61B7FC4FB89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2186" y="4814600"/>
                  <a:ext cx="345233" cy="30791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hteck 8">
                  <a:extLst>
                    <a:ext uri="{FF2B5EF4-FFF2-40B4-BE49-F238E27FC236}">
                      <a16:creationId xmlns:a16="http://schemas.microsoft.com/office/drawing/2014/main" id="{A1122788-DC82-49D5-8EAE-5EF84A245D35}"/>
                    </a:ext>
                  </a:extLst>
                </p:cNvPr>
                <p:cNvSpPr/>
                <p:nvPr/>
              </p:nvSpPr>
              <p:spPr>
                <a:xfrm>
                  <a:off x="4450706" y="4814600"/>
                  <a:ext cx="345233" cy="30791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2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200" i="1" dirty="0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de-DE" sz="120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de-DE" sz="1200" dirty="0"/>
                </a:p>
              </p:txBody>
            </p:sp>
          </mc:Choice>
          <mc:Fallback xmlns="">
            <p:sp>
              <p:nvSpPr>
                <p:cNvPr id="9" name="Rechteck 8">
                  <a:extLst>
                    <a:ext uri="{FF2B5EF4-FFF2-40B4-BE49-F238E27FC236}">
                      <a16:creationId xmlns:a16="http://schemas.microsoft.com/office/drawing/2014/main" id="{A1122788-DC82-49D5-8EAE-5EF84A245D3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0706" y="4814600"/>
                  <a:ext cx="345233" cy="30791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hteck 10">
                  <a:extLst>
                    <a:ext uri="{FF2B5EF4-FFF2-40B4-BE49-F238E27FC236}">
                      <a16:creationId xmlns:a16="http://schemas.microsoft.com/office/drawing/2014/main" id="{AF642B92-D4F1-4D1E-A0DD-7BB5C09459F2}"/>
                    </a:ext>
                  </a:extLst>
                </p:cNvPr>
                <p:cNvSpPr/>
                <p:nvPr/>
              </p:nvSpPr>
              <p:spPr>
                <a:xfrm>
                  <a:off x="5704115" y="4814600"/>
                  <a:ext cx="345233" cy="30791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2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200" i="1" dirty="0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de-DE" sz="120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de-DE" sz="1200" dirty="0"/>
                </a:p>
              </p:txBody>
            </p:sp>
          </mc:Choice>
          <mc:Fallback xmlns="">
            <p:sp>
              <p:nvSpPr>
                <p:cNvPr id="11" name="Rechteck 10">
                  <a:extLst>
                    <a:ext uri="{FF2B5EF4-FFF2-40B4-BE49-F238E27FC236}">
                      <a16:creationId xmlns:a16="http://schemas.microsoft.com/office/drawing/2014/main" id="{AF642B92-D4F1-4D1E-A0DD-7BB5C09459F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04115" y="4814600"/>
                  <a:ext cx="345233" cy="30791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hteck 12">
                  <a:extLst>
                    <a:ext uri="{FF2B5EF4-FFF2-40B4-BE49-F238E27FC236}">
                      <a16:creationId xmlns:a16="http://schemas.microsoft.com/office/drawing/2014/main" id="{558BADF9-B397-4B5E-8F7B-28CFAE122309}"/>
                    </a:ext>
                  </a:extLst>
                </p:cNvPr>
                <p:cNvSpPr/>
                <p:nvPr/>
              </p:nvSpPr>
              <p:spPr>
                <a:xfrm>
                  <a:off x="6212635" y="4814600"/>
                  <a:ext cx="345233" cy="30791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2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200" i="1" dirty="0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de-DE" sz="120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de-DE" sz="1200" dirty="0"/>
                </a:p>
              </p:txBody>
            </p:sp>
          </mc:Choice>
          <mc:Fallback xmlns="">
            <p:sp>
              <p:nvSpPr>
                <p:cNvPr id="13" name="Rechteck 12">
                  <a:extLst>
                    <a:ext uri="{FF2B5EF4-FFF2-40B4-BE49-F238E27FC236}">
                      <a16:creationId xmlns:a16="http://schemas.microsoft.com/office/drawing/2014/main" id="{558BADF9-B397-4B5E-8F7B-28CFAE12230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12635" y="4814600"/>
                  <a:ext cx="345233" cy="30791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hteck 14">
                  <a:extLst>
                    <a:ext uri="{FF2B5EF4-FFF2-40B4-BE49-F238E27FC236}">
                      <a16:creationId xmlns:a16="http://schemas.microsoft.com/office/drawing/2014/main" id="{2AD33E86-04F3-4726-9336-FC1A74C7AABC}"/>
                    </a:ext>
                  </a:extLst>
                </p:cNvPr>
                <p:cNvSpPr/>
                <p:nvPr/>
              </p:nvSpPr>
              <p:spPr>
                <a:xfrm>
                  <a:off x="6721155" y="4814600"/>
                  <a:ext cx="345233" cy="30791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2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200" i="1" dirty="0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de-DE" sz="120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de-DE" sz="1200" dirty="0"/>
                </a:p>
              </p:txBody>
            </p:sp>
          </mc:Choice>
          <mc:Fallback xmlns="">
            <p:sp>
              <p:nvSpPr>
                <p:cNvPr id="15" name="Rechteck 14">
                  <a:extLst>
                    <a:ext uri="{FF2B5EF4-FFF2-40B4-BE49-F238E27FC236}">
                      <a16:creationId xmlns:a16="http://schemas.microsoft.com/office/drawing/2014/main" id="{2AD33E86-04F3-4726-9336-FC1A74C7AAB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21155" y="4814600"/>
                  <a:ext cx="345233" cy="30791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hteck 16">
                  <a:extLst>
                    <a:ext uri="{FF2B5EF4-FFF2-40B4-BE49-F238E27FC236}">
                      <a16:creationId xmlns:a16="http://schemas.microsoft.com/office/drawing/2014/main" id="{48CEAC7D-D453-43DA-B3C5-909911D2B747}"/>
                    </a:ext>
                  </a:extLst>
                </p:cNvPr>
                <p:cNvSpPr/>
                <p:nvPr/>
              </p:nvSpPr>
              <p:spPr>
                <a:xfrm>
                  <a:off x="3433666" y="4388502"/>
                  <a:ext cx="345233" cy="30791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2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200" i="1" dirty="0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de-DE" sz="120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de-DE" sz="1200" dirty="0"/>
                </a:p>
              </p:txBody>
            </p:sp>
          </mc:Choice>
          <mc:Fallback xmlns="">
            <p:sp>
              <p:nvSpPr>
                <p:cNvPr id="17" name="Rechteck 16">
                  <a:extLst>
                    <a:ext uri="{FF2B5EF4-FFF2-40B4-BE49-F238E27FC236}">
                      <a16:creationId xmlns:a16="http://schemas.microsoft.com/office/drawing/2014/main" id="{48CEAC7D-D453-43DA-B3C5-909911D2B74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33666" y="4388502"/>
                  <a:ext cx="345233" cy="30791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rgbClr val="00B0F0"/>
                  </a:solidFill>
                </a:ln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hteck 18">
                  <a:extLst>
                    <a:ext uri="{FF2B5EF4-FFF2-40B4-BE49-F238E27FC236}">
                      <a16:creationId xmlns:a16="http://schemas.microsoft.com/office/drawing/2014/main" id="{E5641F58-4728-426E-A1A1-36D04A84FF91}"/>
                    </a:ext>
                  </a:extLst>
                </p:cNvPr>
                <p:cNvSpPr/>
                <p:nvPr/>
              </p:nvSpPr>
              <p:spPr>
                <a:xfrm>
                  <a:off x="3942186" y="4388502"/>
                  <a:ext cx="345233" cy="30791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2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200" i="1" dirty="0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de-DE" sz="12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de-DE" sz="1200" dirty="0"/>
                </a:p>
              </p:txBody>
            </p:sp>
          </mc:Choice>
          <mc:Fallback xmlns="">
            <p:sp>
              <p:nvSpPr>
                <p:cNvPr id="19" name="Rechteck 18">
                  <a:extLst>
                    <a:ext uri="{FF2B5EF4-FFF2-40B4-BE49-F238E27FC236}">
                      <a16:creationId xmlns:a16="http://schemas.microsoft.com/office/drawing/2014/main" id="{E5641F58-4728-426E-A1A1-36D04A84FF9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2186" y="4388502"/>
                  <a:ext cx="345233" cy="30791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rgbClr val="00B0F0"/>
                  </a:solidFill>
                </a:ln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chteck 20">
                  <a:extLst>
                    <a:ext uri="{FF2B5EF4-FFF2-40B4-BE49-F238E27FC236}">
                      <a16:creationId xmlns:a16="http://schemas.microsoft.com/office/drawing/2014/main" id="{16B83AE1-8DDB-4BD3-9C69-99997351ABD2}"/>
                    </a:ext>
                  </a:extLst>
                </p:cNvPr>
                <p:cNvSpPr/>
                <p:nvPr/>
              </p:nvSpPr>
              <p:spPr>
                <a:xfrm>
                  <a:off x="4450706" y="4388502"/>
                  <a:ext cx="345233" cy="30791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2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200" i="1" dirty="0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de-DE" sz="12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de-DE" sz="1200" dirty="0"/>
                </a:p>
              </p:txBody>
            </p:sp>
          </mc:Choice>
          <mc:Fallback xmlns="">
            <p:sp>
              <p:nvSpPr>
                <p:cNvPr id="21" name="Rechteck 20">
                  <a:extLst>
                    <a:ext uri="{FF2B5EF4-FFF2-40B4-BE49-F238E27FC236}">
                      <a16:creationId xmlns:a16="http://schemas.microsoft.com/office/drawing/2014/main" id="{16B83AE1-8DDB-4BD3-9C69-99997351ABD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0706" y="4388502"/>
                  <a:ext cx="345233" cy="30791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solidFill>
                    <a:srgbClr val="00B0F0"/>
                  </a:solidFill>
                </a:ln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hteck 22">
                  <a:extLst>
                    <a:ext uri="{FF2B5EF4-FFF2-40B4-BE49-F238E27FC236}">
                      <a16:creationId xmlns:a16="http://schemas.microsoft.com/office/drawing/2014/main" id="{D540F61E-099F-4272-B906-192FEFDC3D70}"/>
                    </a:ext>
                  </a:extLst>
                </p:cNvPr>
                <p:cNvSpPr/>
                <p:nvPr/>
              </p:nvSpPr>
              <p:spPr>
                <a:xfrm>
                  <a:off x="5704115" y="4388502"/>
                  <a:ext cx="345233" cy="30791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2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200" i="1" dirty="0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de-DE" sz="1200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de-DE" sz="1200" dirty="0"/>
                </a:p>
              </p:txBody>
            </p:sp>
          </mc:Choice>
          <mc:Fallback xmlns="">
            <p:sp>
              <p:nvSpPr>
                <p:cNvPr id="23" name="Rechteck 22">
                  <a:extLst>
                    <a:ext uri="{FF2B5EF4-FFF2-40B4-BE49-F238E27FC236}">
                      <a16:creationId xmlns:a16="http://schemas.microsoft.com/office/drawing/2014/main" id="{D540F61E-099F-4272-B906-192FEFDC3D7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04115" y="4388502"/>
                  <a:ext cx="345233" cy="30791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solidFill>
                    <a:srgbClr val="00B0F0"/>
                  </a:solidFill>
                </a:ln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hteck 24">
                  <a:extLst>
                    <a:ext uri="{FF2B5EF4-FFF2-40B4-BE49-F238E27FC236}">
                      <a16:creationId xmlns:a16="http://schemas.microsoft.com/office/drawing/2014/main" id="{8504C18D-8BC8-4148-A852-19D1A90445C1}"/>
                    </a:ext>
                  </a:extLst>
                </p:cNvPr>
                <p:cNvSpPr/>
                <p:nvPr/>
              </p:nvSpPr>
              <p:spPr>
                <a:xfrm>
                  <a:off x="6212635" y="4388502"/>
                  <a:ext cx="345233" cy="30791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2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200" i="1" dirty="0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de-DE" sz="1200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de-DE" sz="1200" b="0" i="1" dirty="0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de-DE" sz="1200" dirty="0"/>
                </a:p>
              </p:txBody>
            </p:sp>
          </mc:Choice>
          <mc:Fallback xmlns="">
            <p:sp>
              <p:nvSpPr>
                <p:cNvPr id="25" name="Rechteck 24">
                  <a:extLst>
                    <a:ext uri="{FF2B5EF4-FFF2-40B4-BE49-F238E27FC236}">
                      <a16:creationId xmlns:a16="http://schemas.microsoft.com/office/drawing/2014/main" id="{8504C18D-8BC8-4148-A852-19D1A90445C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12635" y="4388502"/>
                  <a:ext cx="345233" cy="307910"/>
                </a:xfrm>
                <a:prstGeom prst="rect">
                  <a:avLst/>
                </a:prstGeom>
                <a:blipFill>
                  <a:blip r:embed="rId8"/>
                  <a:stretch>
                    <a:fillRect l="-13559"/>
                  </a:stretch>
                </a:blipFill>
                <a:ln>
                  <a:solidFill>
                    <a:srgbClr val="00B0F0"/>
                  </a:solidFill>
                </a:ln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hteck 26">
                  <a:extLst>
                    <a:ext uri="{FF2B5EF4-FFF2-40B4-BE49-F238E27FC236}">
                      <a16:creationId xmlns:a16="http://schemas.microsoft.com/office/drawing/2014/main" id="{B6D80675-7AF0-4608-861D-878262CB97E8}"/>
                    </a:ext>
                  </a:extLst>
                </p:cNvPr>
                <p:cNvSpPr/>
                <p:nvPr/>
              </p:nvSpPr>
              <p:spPr>
                <a:xfrm>
                  <a:off x="6721155" y="4388502"/>
                  <a:ext cx="345233" cy="30791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2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200" i="1" dirty="0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de-DE" sz="1200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de-DE" sz="1200" b="0" i="1" dirty="0" smtClean="0">
                                <a:latin typeface="Cambria Math" panose="02040503050406030204" pitchFamily="18" charset="0"/>
                              </a:rPr>
                              <m:t>+2</m:t>
                            </m:r>
                          </m:sub>
                        </m:sSub>
                      </m:oMath>
                    </m:oMathPara>
                  </a14:m>
                  <a:endParaRPr lang="de-DE" sz="1200" dirty="0"/>
                </a:p>
              </p:txBody>
            </p:sp>
          </mc:Choice>
          <mc:Fallback xmlns="">
            <p:sp>
              <p:nvSpPr>
                <p:cNvPr id="27" name="Rechteck 26">
                  <a:extLst>
                    <a:ext uri="{FF2B5EF4-FFF2-40B4-BE49-F238E27FC236}">
                      <a16:creationId xmlns:a16="http://schemas.microsoft.com/office/drawing/2014/main" id="{B6D80675-7AF0-4608-861D-878262CB97E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21155" y="4388502"/>
                  <a:ext cx="345233" cy="307910"/>
                </a:xfrm>
                <a:prstGeom prst="rect">
                  <a:avLst/>
                </a:prstGeom>
                <a:blipFill>
                  <a:blip r:embed="rId9"/>
                  <a:stretch>
                    <a:fillRect l="-15517"/>
                  </a:stretch>
                </a:blipFill>
                <a:ln>
                  <a:solidFill>
                    <a:srgbClr val="00B0F0"/>
                  </a:solidFill>
                </a:ln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Rechteck 28">
                  <a:extLst>
                    <a:ext uri="{FF2B5EF4-FFF2-40B4-BE49-F238E27FC236}">
                      <a16:creationId xmlns:a16="http://schemas.microsoft.com/office/drawing/2014/main" id="{91A2DE47-1490-4AC6-8209-807DEEBEF5A0}"/>
                    </a:ext>
                  </a:extLst>
                </p:cNvPr>
                <p:cNvSpPr/>
                <p:nvPr/>
              </p:nvSpPr>
              <p:spPr>
                <a:xfrm>
                  <a:off x="3433666" y="3962404"/>
                  <a:ext cx="345233" cy="307910"/>
                </a:xfrm>
                <a:prstGeom prst="rect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05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050" i="1" dirty="0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de-DE" sz="1050" b="0" i="1" dirty="0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de-DE" sz="1050" b="0" i="1" dirty="0" smtClean="0">
                                <a:latin typeface="Cambria Math" panose="02040503050406030204" pitchFamily="18" charset="0"/>
                              </a:rPr>
                              <m:t>𝐶𝐿𝑆</m:t>
                            </m:r>
                            <m:r>
                              <a:rPr lang="de-DE" sz="1050" b="0" i="1" dirty="0" smtClean="0">
                                <a:latin typeface="Cambria Math" panose="02040503050406030204" pitchFamily="18" charset="0"/>
                              </a:rPr>
                              <m:t>]</m:t>
                            </m:r>
                          </m:sub>
                        </m:sSub>
                      </m:oMath>
                    </m:oMathPara>
                  </a14:m>
                  <a:endParaRPr lang="de-DE" sz="1200" dirty="0"/>
                </a:p>
              </p:txBody>
            </p:sp>
          </mc:Choice>
          <mc:Fallback xmlns="">
            <p:sp>
              <p:nvSpPr>
                <p:cNvPr id="29" name="Rechteck 28">
                  <a:extLst>
                    <a:ext uri="{FF2B5EF4-FFF2-40B4-BE49-F238E27FC236}">
                      <a16:creationId xmlns:a16="http://schemas.microsoft.com/office/drawing/2014/main" id="{91A2DE47-1490-4AC6-8209-807DEEBEF5A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33666" y="3962404"/>
                  <a:ext cx="345233" cy="307910"/>
                </a:xfrm>
                <a:prstGeom prst="rect">
                  <a:avLst/>
                </a:prstGeom>
                <a:blipFill>
                  <a:blip r:embed="rId10"/>
                  <a:stretch>
                    <a:fillRect l="-11864" r="-3390"/>
                  </a:stretch>
                </a:blipFill>
                <a:ln>
                  <a:solidFill>
                    <a:srgbClr val="00B050"/>
                  </a:solidFill>
                </a:ln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chteck 30">
                  <a:extLst>
                    <a:ext uri="{FF2B5EF4-FFF2-40B4-BE49-F238E27FC236}">
                      <a16:creationId xmlns:a16="http://schemas.microsoft.com/office/drawing/2014/main" id="{39281E5D-BAD5-4E64-9843-643A9F9DD5D2}"/>
                    </a:ext>
                  </a:extLst>
                </p:cNvPr>
                <p:cNvSpPr/>
                <p:nvPr/>
              </p:nvSpPr>
              <p:spPr>
                <a:xfrm>
                  <a:off x="3942186" y="3962404"/>
                  <a:ext cx="345233" cy="307910"/>
                </a:xfrm>
                <a:prstGeom prst="rect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2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200" i="1" dirty="0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de-DE" sz="1200" b="0" i="1" dirty="0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oMath>
                    </m:oMathPara>
                  </a14:m>
                  <a:endParaRPr lang="de-DE" sz="1200" dirty="0"/>
                </a:p>
              </p:txBody>
            </p:sp>
          </mc:Choice>
          <mc:Fallback xmlns="">
            <p:sp>
              <p:nvSpPr>
                <p:cNvPr id="31" name="Rechteck 30">
                  <a:extLst>
                    <a:ext uri="{FF2B5EF4-FFF2-40B4-BE49-F238E27FC236}">
                      <a16:creationId xmlns:a16="http://schemas.microsoft.com/office/drawing/2014/main" id="{39281E5D-BAD5-4E64-9843-643A9F9DD5D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2186" y="3962404"/>
                  <a:ext cx="345233" cy="307910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solidFill>
                    <a:srgbClr val="00B050"/>
                  </a:solidFill>
                </a:ln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Rechteck 34">
                  <a:extLst>
                    <a:ext uri="{FF2B5EF4-FFF2-40B4-BE49-F238E27FC236}">
                      <a16:creationId xmlns:a16="http://schemas.microsoft.com/office/drawing/2014/main" id="{744F421A-13E9-4A64-BC1A-0060E35AF27D}"/>
                    </a:ext>
                  </a:extLst>
                </p:cNvPr>
                <p:cNvSpPr/>
                <p:nvPr/>
              </p:nvSpPr>
              <p:spPr>
                <a:xfrm>
                  <a:off x="5704115" y="3962404"/>
                  <a:ext cx="345233" cy="307910"/>
                </a:xfrm>
                <a:prstGeom prst="rect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2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200" i="1" dirty="0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de-DE" sz="1200" b="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lang="de-DE" sz="1200" dirty="0"/>
                </a:p>
              </p:txBody>
            </p:sp>
          </mc:Choice>
          <mc:Fallback xmlns="">
            <p:sp>
              <p:nvSpPr>
                <p:cNvPr id="35" name="Rechteck 34">
                  <a:extLst>
                    <a:ext uri="{FF2B5EF4-FFF2-40B4-BE49-F238E27FC236}">
                      <a16:creationId xmlns:a16="http://schemas.microsoft.com/office/drawing/2014/main" id="{744F421A-13E9-4A64-BC1A-0060E35AF27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04115" y="3962404"/>
                  <a:ext cx="345233" cy="307910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solidFill>
                    <a:srgbClr val="00B050"/>
                  </a:solidFill>
                </a:ln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Rechteck 36">
                  <a:extLst>
                    <a:ext uri="{FF2B5EF4-FFF2-40B4-BE49-F238E27FC236}">
                      <a16:creationId xmlns:a16="http://schemas.microsoft.com/office/drawing/2014/main" id="{D41E512B-297E-4D6E-BC79-B6C5BCC267DB}"/>
                    </a:ext>
                  </a:extLst>
                </p:cNvPr>
                <p:cNvSpPr/>
                <p:nvPr/>
              </p:nvSpPr>
              <p:spPr>
                <a:xfrm>
                  <a:off x="6212635" y="3962404"/>
                  <a:ext cx="345233" cy="307910"/>
                </a:xfrm>
                <a:prstGeom prst="rect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2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200" i="1" dirty="0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de-DE" sz="1200" b="0" i="1" dirty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oMath>
                    </m:oMathPara>
                  </a14:m>
                  <a:endParaRPr lang="de-DE" sz="1200" dirty="0"/>
                </a:p>
              </p:txBody>
            </p:sp>
          </mc:Choice>
          <mc:Fallback xmlns="">
            <p:sp>
              <p:nvSpPr>
                <p:cNvPr id="37" name="Rechteck 36">
                  <a:extLst>
                    <a:ext uri="{FF2B5EF4-FFF2-40B4-BE49-F238E27FC236}">
                      <a16:creationId xmlns:a16="http://schemas.microsoft.com/office/drawing/2014/main" id="{D41E512B-297E-4D6E-BC79-B6C5BCC267D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12635" y="3962404"/>
                  <a:ext cx="345233" cy="307910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>
                  <a:solidFill>
                    <a:srgbClr val="00B050"/>
                  </a:solidFill>
                </a:ln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Ellipse 57">
                  <a:extLst>
                    <a:ext uri="{FF2B5EF4-FFF2-40B4-BE49-F238E27FC236}">
                      <a16:creationId xmlns:a16="http://schemas.microsoft.com/office/drawing/2014/main" id="{142E8BA9-E1E8-4DE2-A1FE-25095D24DFA3}"/>
                    </a:ext>
                  </a:extLst>
                </p:cNvPr>
                <p:cNvSpPr/>
                <p:nvPr/>
              </p:nvSpPr>
              <p:spPr>
                <a:xfrm>
                  <a:off x="3247053" y="3317819"/>
                  <a:ext cx="513183" cy="29858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2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200" b="0" i="1" dirty="0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sz="1200" b="0" i="1" dirty="0" smtClean="0">
                                <a:latin typeface="Cambria Math" panose="02040503050406030204" pitchFamily="18" charset="0"/>
                              </a:rPr>
                              <m:t>𝑟𝑚</m:t>
                            </m:r>
                          </m:sub>
                        </m:sSub>
                      </m:oMath>
                    </m:oMathPara>
                  </a14:m>
                  <a:endParaRPr lang="de-DE" dirty="0"/>
                </a:p>
              </p:txBody>
            </p:sp>
          </mc:Choice>
          <mc:Fallback xmlns="">
            <p:sp>
              <p:nvSpPr>
                <p:cNvPr id="58" name="Ellipse 57">
                  <a:extLst>
                    <a:ext uri="{FF2B5EF4-FFF2-40B4-BE49-F238E27FC236}">
                      <a16:creationId xmlns:a16="http://schemas.microsoft.com/office/drawing/2014/main" id="{142E8BA9-E1E8-4DE2-A1FE-25095D24DFA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47053" y="3317819"/>
                  <a:ext cx="513183" cy="298580"/>
                </a:xfrm>
                <a:prstGeom prst="ellipse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Ellipse 61">
                  <a:extLst>
                    <a:ext uri="{FF2B5EF4-FFF2-40B4-BE49-F238E27FC236}">
                      <a16:creationId xmlns:a16="http://schemas.microsoft.com/office/drawing/2014/main" id="{B194B7CB-EE81-40B7-B173-5CD08F81AEFA}"/>
                    </a:ext>
                  </a:extLst>
                </p:cNvPr>
                <p:cNvSpPr/>
                <p:nvPr/>
              </p:nvSpPr>
              <p:spPr>
                <a:xfrm>
                  <a:off x="3847323" y="3317819"/>
                  <a:ext cx="513183" cy="29858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2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200" b="0" i="1" dirty="0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sz="1200" b="0" i="1" dirty="0" smtClean="0">
                                <a:latin typeface="Cambria Math" panose="02040503050406030204" pitchFamily="18" charset="0"/>
                              </a:rPr>
                              <m:t>𝑟𝑚</m:t>
                            </m:r>
                          </m:sub>
                        </m:sSub>
                      </m:oMath>
                    </m:oMathPara>
                  </a14:m>
                  <a:endParaRPr lang="de-DE" dirty="0"/>
                </a:p>
              </p:txBody>
            </p:sp>
          </mc:Choice>
          <mc:Fallback xmlns="">
            <p:sp>
              <p:nvSpPr>
                <p:cNvPr id="62" name="Ellipse 61">
                  <a:extLst>
                    <a:ext uri="{FF2B5EF4-FFF2-40B4-BE49-F238E27FC236}">
                      <a16:creationId xmlns:a16="http://schemas.microsoft.com/office/drawing/2014/main" id="{B194B7CB-EE81-40B7-B173-5CD08F81AEF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7323" y="3317819"/>
                  <a:ext cx="513183" cy="298580"/>
                </a:xfrm>
                <a:prstGeom prst="ellipse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Ellipse 63">
                  <a:extLst>
                    <a:ext uri="{FF2B5EF4-FFF2-40B4-BE49-F238E27FC236}">
                      <a16:creationId xmlns:a16="http://schemas.microsoft.com/office/drawing/2014/main" id="{B8DCE67F-6BC2-4BDA-A9B1-F746A9B86A8A}"/>
                    </a:ext>
                  </a:extLst>
                </p:cNvPr>
                <p:cNvSpPr/>
                <p:nvPr/>
              </p:nvSpPr>
              <p:spPr>
                <a:xfrm>
                  <a:off x="4447593" y="3334923"/>
                  <a:ext cx="513183" cy="29858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2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200" b="0" i="1" dirty="0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sz="1200" b="0" i="1" dirty="0" smtClean="0">
                                <a:latin typeface="Cambria Math" panose="02040503050406030204" pitchFamily="18" charset="0"/>
                              </a:rPr>
                              <m:t>𝑟𝑚</m:t>
                            </m:r>
                          </m:sub>
                        </m:sSub>
                      </m:oMath>
                    </m:oMathPara>
                  </a14:m>
                  <a:endParaRPr lang="de-DE" dirty="0"/>
                </a:p>
              </p:txBody>
            </p:sp>
          </mc:Choice>
          <mc:Fallback xmlns="">
            <p:sp>
              <p:nvSpPr>
                <p:cNvPr id="64" name="Ellipse 63">
                  <a:extLst>
                    <a:ext uri="{FF2B5EF4-FFF2-40B4-BE49-F238E27FC236}">
                      <a16:creationId xmlns:a16="http://schemas.microsoft.com/office/drawing/2014/main" id="{B8DCE67F-6BC2-4BDA-A9B1-F746A9B86A8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47593" y="3334923"/>
                  <a:ext cx="513183" cy="298580"/>
                </a:xfrm>
                <a:prstGeom prst="ellipse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Ellipse 65">
                  <a:extLst>
                    <a:ext uri="{FF2B5EF4-FFF2-40B4-BE49-F238E27FC236}">
                      <a16:creationId xmlns:a16="http://schemas.microsoft.com/office/drawing/2014/main" id="{3990ABC9-7DD8-4AC3-9F19-8E4B8FC76AAD}"/>
                    </a:ext>
                  </a:extLst>
                </p:cNvPr>
                <p:cNvSpPr/>
                <p:nvPr/>
              </p:nvSpPr>
              <p:spPr>
                <a:xfrm>
                  <a:off x="5545487" y="3324035"/>
                  <a:ext cx="513183" cy="29858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2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200" b="0" i="1" dirty="0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sz="1200" b="0" i="1" dirty="0" smtClean="0">
                                <a:latin typeface="Cambria Math" panose="02040503050406030204" pitchFamily="18" charset="0"/>
                              </a:rPr>
                              <m:t>𝑟𝑚</m:t>
                            </m:r>
                          </m:sub>
                        </m:sSub>
                      </m:oMath>
                    </m:oMathPara>
                  </a14:m>
                  <a:endParaRPr lang="de-DE" dirty="0"/>
                </a:p>
              </p:txBody>
            </p:sp>
          </mc:Choice>
          <mc:Fallback xmlns="">
            <p:sp>
              <p:nvSpPr>
                <p:cNvPr id="66" name="Ellipse 65">
                  <a:extLst>
                    <a:ext uri="{FF2B5EF4-FFF2-40B4-BE49-F238E27FC236}">
                      <a16:creationId xmlns:a16="http://schemas.microsoft.com/office/drawing/2014/main" id="{3990ABC9-7DD8-4AC3-9F19-8E4B8FC76AA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45487" y="3324035"/>
                  <a:ext cx="513183" cy="298580"/>
                </a:xfrm>
                <a:prstGeom prst="ellipse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Ellipse 67">
                  <a:extLst>
                    <a:ext uri="{FF2B5EF4-FFF2-40B4-BE49-F238E27FC236}">
                      <a16:creationId xmlns:a16="http://schemas.microsoft.com/office/drawing/2014/main" id="{79A1E241-CE0E-4885-951B-8E31955B0B36}"/>
                    </a:ext>
                  </a:extLst>
                </p:cNvPr>
                <p:cNvSpPr/>
                <p:nvPr/>
              </p:nvSpPr>
              <p:spPr>
                <a:xfrm>
                  <a:off x="6145757" y="3324035"/>
                  <a:ext cx="513183" cy="29858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2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200" b="0" i="1" dirty="0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sz="1200" b="0" i="1" dirty="0" smtClean="0">
                                <a:latin typeface="Cambria Math" panose="02040503050406030204" pitchFamily="18" charset="0"/>
                              </a:rPr>
                              <m:t>𝑟𝑚</m:t>
                            </m:r>
                          </m:sub>
                        </m:sSub>
                      </m:oMath>
                    </m:oMathPara>
                  </a14:m>
                  <a:endParaRPr lang="de-DE" dirty="0"/>
                </a:p>
              </p:txBody>
            </p:sp>
          </mc:Choice>
          <mc:Fallback xmlns="">
            <p:sp>
              <p:nvSpPr>
                <p:cNvPr id="68" name="Ellipse 67">
                  <a:extLst>
                    <a:ext uri="{FF2B5EF4-FFF2-40B4-BE49-F238E27FC236}">
                      <a16:creationId xmlns:a16="http://schemas.microsoft.com/office/drawing/2014/main" id="{79A1E241-CE0E-4885-951B-8E31955B0B3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45757" y="3324035"/>
                  <a:ext cx="513183" cy="298580"/>
                </a:xfrm>
                <a:prstGeom prst="ellipse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Ellipse 69">
                  <a:extLst>
                    <a:ext uri="{FF2B5EF4-FFF2-40B4-BE49-F238E27FC236}">
                      <a16:creationId xmlns:a16="http://schemas.microsoft.com/office/drawing/2014/main" id="{6B8C97FC-3AC3-4161-BADC-49661EA3616E}"/>
                    </a:ext>
                  </a:extLst>
                </p:cNvPr>
                <p:cNvSpPr/>
                <p:nvPr/>
              </p:nvSpPr>
              <p:spPr>
                <a:xfrm>
                  <a:off x="6746027" y="3341139"/>
                  <a:ext cx="513183" cy="29858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2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200" b="0" i="1" dirty="0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sz="1200" b="0" i="1" dirty="0" smtClean="0">
                                <a:latin typeface="Cambria Math" panose="02040503050406030204" pitchFamily="18" charset="0"/>
                              </a:rPr>
                              <m:t>𝑟𝑚</m:t>
                            </m:r>
                          </m:sub>
                        </m:sSub>
                      </m:oMath>
                    </m:oMathPara>
                  </a14:m>
                  <a:endParaRPr lang="de-DE" dirty="0"/>
                </a:p>
              </p:txBody>
            </p:sp>
          </mc:Choice>
          <mc:Fallback xmlns="">
            <p:sp>
              <p:nvSpPr>
                <p:cNvPr id="70" name="Ellipse 69">
                  <a:extLst>
                    <a:ext uri="{FF2B5EF4-FFF2-40B4-BE49-F238E27FC236}">
                      <a16:creationId xmlns:a16="http://schemas.microsoft.com/office/drawing/2014/main" id="{6B8C97FC-3AC3-4161-BADC-49661EA3616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46027" y="3341139"/>
                  <a:ext cx="513183" cy="298580"/>
                </a:xfrm>
                <a:prstGeom prst="ellipse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Ellipse 71">
                  <a:extLst>
                    <a:ext uri="{FF2B5EF4-FFF2-40B4-BE49-F238E27FC236}">
                      <a16:creationId xmlns:a16="http://schemas.microsoft.com/office/drawing/2014/main" id="{DE5C14CE-9F98-4390-9534-2771E40B1EB3}"/>
                    </a:ext>
                  </a:extLst>
                </p:cNvPr>
                <p:cNvSpPr/>
                <p:nvPr/>
              </p:nvSpPr>
              <p:spPr>
                <a:xfrm>
                  <a:off x="3247053" y="2764988"/>
                  <a:ext cx="513183" cy="29858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2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200" b="0" i="1" dirty="0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sz="1200" b="0" i="1" dirty="0" smtClean="0">
                                <a:latin typeface="Cambria Math" panose="02040503050406030204" pitchFamily="18" charset="0"/>
                              </a:rPr>
                              <m:t>𝑟𝑚</m:t>
                            </m:r>
                          </m:sub>
                        </m:sSub>
                      </m:oMath>
                    </m:oMathPara>
                  </a14:m>
                  <a:endParaRPr lang="de-DE" dirty="0"/>
                </a:p>
              </p:txBody>
            </p:sp>
          </mc:Choice>
          <mc:Fallback xmlns="">
            <p:sp>
              <p:nvSpPr>
                <p:cNvPr id="72" name="Ellipse 71">
                  <a:extLst>
                    <a:ext uri="{FF2B5EF4-FFF2-40B4-BE49-F238E27FC236}">
                      <a16:creationId xmlns:a16="http://schemas.microsoft.com/office/drawing/2014/main" id="{DE5C14CE-9F98-4390-9534-2771E40B1EB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47053" y="2764988"/>
                  <a:ext cx="513183" cy="298580"/>
                </a:xfrm>
                <a:prstGeom prst="ellipse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Ellipse 73">
                  <a:extLst>
                    <a:ext uri="{FF2B5EF4-FFF2-40B4-BE49-F238E27FC236}">
                      <a16:creationId xmlns:a16="http://schemas.microsoft.com/office/drawing/2014/main" id="{F121DF10-4519-465A-92D9-E68B630E49E7}"/>
                    </a:ext>
                  </a:extLst>
                </p:cNvPr>
                <p:cNvSpPr/>
                <p:nvPr/>
              </p:nvSpPr>
              <p:spPr>
                <a:xfrm>
                  <a:off x="3847323" y="2764988"/>
                  <a:ext cx="513183" cy="29858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2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200" b="0" i="1" dirty="0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sz="1200" b="0" i="1" dirty="0" smtClean="0">
                                <a:latin typeface="Cambria Math" panose="02040503050406030204" pitchFamily="18" charset="0"/>
                              </a:rPr>
                              <m:t>𝑟𝑚</m:t>
                            </m:r>
                          </m:sub>
                        </m:sSub>
                      </m:oMath>
                    </m:oMathPara>
                  </a14:m>
                  <a:endParaRPr lang="de-DE" dirty="0"/>
                </a:p>
              </p:txBody>
            </p:sp>
          </mc:Choice>
          <mc:Fallback xmlns="">
            <p:sp>
              <p:nvSpPr>
                <p:cNvPr id="74" name="Ellipse 73">
                  <a:extLst>
                    <a:ext uri="{FF2B5EF4-FFF2-40B4-BE49-F238E27FC236}">
                      <a16:creationId xmlns:a16="http://schemas.microsoft.com/office/drawing/2014/main" id="{F121DF10-4519-465A-92D9-E68B630E49E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7323" y="2764988"/>
                  <a:ext cx="513183" cy="298580"/>
                </a:xfrm>
                <a:prstGeom prst="ellipse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Ellipse 75">
                  <a:extLst>
                    <a:ext uri="{FF2B5EF4-FFF2-40B4-BE49-F238E27FC236}">
                      <a16:creationId xmlns:a16="http://schemas.microsoft.com/office/drawing/2014/main" id="{3C0E6F08-00A7-4481-9915-324028CA7ED3}"/>
                    </a:ext>
                  </a:extLst>
                </p:cNvPr>
                <p:cNvSpPr/>
                <p:nvPr/>
              </p:nvSpPr>
              <p:spPr>
                <a:xfrm>
                  <a:off x="4447593" y="2782092"/>
                  <a:ext cx="513183" cy="29858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2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200" b="0" i="1" dirty="0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sz="1200" b="0" i="1" dirty="0" smtClean="0">
                                <a:latin typeface="Cambria Math" panose="02040503050406030204" pitchFamily="18" charset="0"/>
                              </a:rPr>
                              <m:t>𝑟𝑚</m:t>
                            </m:r>
                          </m:sub>
                        </m:sSub>
                      </m:oMath>
                    </m:oMathPara>
                  </a14:m>
                  <a:endParaRPr lang="de-DE" dirty="0"/>
                </a:p>
              </p:txBody>
            </p:sp>
          </mc:Choice>
          <mc:Fallback xmlns="">
            <p:sp>
              <p:nvSpPr>
                <p:cNvPr id="76" name="Ellipse 75">
                  <a:extLst>
                    <a:ext uri="{FF2B5EF4-FFF2-40B4-BE49-F238E27FC236}">
                      <a16:creationId xmlns:a16="http://schemas.microsoft.com/office/drawing/2014/main" id="{3C0E6F08-00A7-4481-9915-324028CA7ED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47593" y="2782092"/>
                  <a:ext cx="513183" cy="298580"/>
                </a:xfrm>
                <a:prstGeom prst="ellipse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Ellipse 77">
                  <a:extLst>
                    <a:ext uri="{FF2B5EF4-FFF2-40B4-BE49-F238E27FC236}">
                      <a16:creationId xmlns:a16="http://schemas.microsoft.com/office/drawing/2014/main" id="{A0FF2CB9-F49B-4EFC-8FC9-8832B951AF9B}"/>
                    </a:ext>
                  </a:extLst>
                </p:cNvPr>
                <p:cNvSpPr/>
                <p:nvPr/>
              </p:nvSpPr>
              <p:spPr>
                <a:xfrm>
                  <a:off x="5545487" y="2771204"/>
                  <a:ext cx="513183" cy="29858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2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200" b="0" i="1" dirty="0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sz="1200" b="0" i="1" dirty="0" smtClean="0">
                                <a:latin typeface="Cambria Math" panose="02040503050406030204" pitchFamily="18" charset="0"/>
                              </a:rPr>
                              <m:t>𝑟𝑚</m:t>
                            </m:r>
                          </m:sub>
                        </m:sSub>
                      </m:oMath>
                    </m:oMathPara>
                  </a14:m>
                  <a:endParaRPr lang="de-DE" dirty="0"/>
                </a:p>
              </p:txBody>
            </p:sp>
          </mc:Choice>
          <mc:Fallback xmlns="">
            <p:sp>
              <p:nvSpPr>
                <p:cNvPr id="78" name="Ellipse 77">
                  <a:extLst>
                    <a:ext uri="{FF2B5EF4-FFF2-40B4-BE49-F238E27FC236}">
                      <a16:creationId xmlns:a16="http://schemas.microsoft.com/office/drawing/2014/main" id="{A0FF2CB9-F49B-4EFC-8FC9-8832B951AF9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45487" y="2771204"/>
                  <a:ext cx="513183" cy="298580"/>
                </a:xfrm>
                <a:prstGeom prst="ellipse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Ellipse 79">
                  <a:extLst>
                    <a:ext uri="{FF2B5EF4-FFF2-40B4-BE49-F238E27FC236}">
                      <a16:creationId xmlns:a16="http://schemas.microsoft.com/office/drawing/2014/main" id="{D0BF02F5-88E7-46C1-B91E-99C6F79F9644}"/>
                    </a:ext>
                  </a:extLst>
                </p:cNvPr>
                <p:cNvSpPr/>
                <p:nvPr/>
              </p:nvSpPr>
              <p:spPr>
                <a:xfrm>
                  <a:off x="6145757" y="2771204"/>
                  <a:ext cx="513183" cy="29858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2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200" b="0" i="1" dirty="0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sz="1200" b="0" i="1" dirty="0" smtClean="0">
                                <a:latin typeface="Cambria Math" panose="02040503050406030204" pitchFamily="18" charset="0"/>
                              </a:rPr>
                              <m:t>𝑟𝑚</m:t>
                            </m:r>
                          </m:sub>
                        </m:sSub>
                      </m:oMath>
                    </m:oMathPara>
                  </a14:m>
                  <a:endParaRPr lang="de-DE" dirty="0"/>
                </a:p>
              </p:txBody>
            </p:sp>
          </mc:Choice>
          <mc:Fallback xmlns="">
            <p:sp>
              <p:nvSpPr>
                <p:cNvPr id="80" name="Ellipse 79">
                  <a:extLst>
                    <a:ext uri="{FF2B5EF4-FFF2-40B4-BE49-F238E27FC236}">
                      <a16:creationId xmlns:a16="http://schemas.microsoft.com/office/drawing/2014/main" id="{D0BF02F5-88E7-46C1-B91E-99C6F79F964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45757" y="2771204"/>
                  <a:ext cx="513183" cy="298580"/>
                </a:xfrm>
                <a:prstGeom prst="ellipse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Ellipse 81">
                  <a:extLst>
                    <a:ext uri="{FF2B5EF4-FFF2-40B4-BE49-F238E27FC236}">
                      <a16:creationId xmlns:a16="http://schemas.microsoft.com/office/drawing/2014/main" id="{D4CA4755-48A1-44FC-8E0E-03EFA88417CA}"/>
                    </a:ext>
                  </a:extLst>
                </p:cNvPr>
                <p:cNvSpPr/>
                <p:nvPr/>
              </p:nvSpPr>
              <p:spPr>
                <a:xfrm>
                  <a:off x="6746027" y="2788308"/>
                  <a:ext cx="513183" cy="29858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2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200" b="0" i="1" dirty="0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sz="1200" b="0" i="1" dirty="0" smtClean="0">
                                <a:latin typeface="Cambria Math" panose="02040503050406030204" pitchFamily="18" charset="0"/>
                              </a:rPr>
                              <m:t>𝑟𝑚</m:t>
                            </m:r>
                          </m:sub>
                        </m:sSub>
                      </m:oMath>
                    </m:oMathPara>
                  </a14:m>
                  <a:endParaRPr lang="de-DE" dirty="0"/>
                </a:p>
              </p:txBody>
            </p:sp>
          </mc:Choice>
          <mc:Fallback xmlns="">
            <p:sp>
              <p:nvSpPr>
                <p:cNvPr id="82" name="Ellipse 81">
                  <a:extLst>
                    <a:ext uri="{FF2B5EF4-FFF2-40B4-BE49-F238E27FC236}">
                      <a16:creationId xmlns:a16="http://schemas.microsoft.com/office/drawing/2014/main" id="{D4CA4755-48A1-44FC-8E0E-03EFA88417C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46027" y="2788308"/>
                  <a:ext cx="513183" cy="298580"/>
                </a:xfrm>
                <a:prstGeom prst="ellipse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Ellipse 83">
                  <a:extLst>
                    <a:ext uri="{FF2B5EF4-FFF2-40B4-BE49-F238E27FC236}">
                      <a16:creationId xmlns:a16="http://schemas.microsoft.com/office/drawing/2014/main" id="{1F0CD083-175D-4173-B970-11E330ACA85E}"/>
                    </a:ext>
                  </a:extLst>
                </p:cNvPr>
                <p:cNvSpPr/>
                <p:nvPr/>
              </p:nvSpPr>
              <p:spPr>
                <a:xfrm>
                  <a:off x="3247053" y="2104065"/>
                  <a:ext cx="513183" cy="29858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2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200" b="0" i="1" dirty="0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sz="1200" b="0" i="1" dirty="0" smtClean="0">
                                <a:latin typeface="Cambria Math" panose="02040503050406030204" pitchFamily="18" charset="0"/>
                              </a:rPr>
                              <m:t>𝑟𝑚</m:t>
                            </m:r>
                          </m:sub>
                        </m:sSub>
                      </m:oMath>
                    </m:oMathPara>
                  </a14:m>
                  <a:endParaRPr lang="de-DE" dirty="0"/>
                </a:p>
              </p:txBody>
            </p:sp>
          </mc:Choice>
          <mc:Fallback xmlns="">
            <p:sp>
              <p:nvSpPr>
                <p:cNvPr id="84" name="Ellipse 83">
                  <a:extLst>
                    <a:ext uri="{FF2B5EF4-FFF2-40B4-BE49-F238E27FC236}">
                      <a16:creationId xmlns:a16="http://schemas.microsoft.com/office/drawing/2014/main" id="{1F0CD083-175D-4173-B970-11E330ACA85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47053" y="2104065"/>
                  <a:ext cx="513183" cy="298580"/>
                </a:xfrm>
                <a:prstGeom prst="ellipse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Ellipse 85">
                  <a:extLst>
                    <a:ext uri="{FF2B5EF4-FFF2-40B4-BE49-F238E27FC236}">
                      <a16:creationId xmlns:a16="http://schemas.microsoft.com/office/drawing/2014/main" id="{74B0D05D-43BE-4E15-9FB0-FE44AB411DE9}"/>
                    </a:ext>
                  </a:extLst>
                </p:cNvPr>
                <p:cNvSpPr/>
                <p:nvPr/>
              </p:nvSpPr>
              <p:spPr>
                <a:xfrm>
                  <a:off x="3847323" y="2104065"/>
                  <a:ext cx="513183" cy="29858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2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200" b="0" i="1" dirty="0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sz="1200" b="0" i="1" dirty="0" smtClean="0">
                                <a:latin typeface="Cambria Math" panose="02040503050406030204" pitchFamily="18" charset="0"/>
                              </a:rPr>
                              <m:t>𝑟𝑚</m:t>
                            </m:r>
                          </m:sub>
                        </m:sSub>
                      </m:oMath>
                    </m:oMathPara>
                  </a14:m>
                  <a:endParaRPr lang="de-DE" dirty="0"/>
                </a:p>
              </p:txBody>
            </p:sp>
          </mc:Choice>
          <mc:Fallback xmlns="">
            <p:sp>
              <p:nvSpPr>
                <p:cNvPr id="86" name="Ellipse 85">
                  <a:extLst>
                    <a:ext uri="{FF2B5EF4-FFF2-40B4-BE49-F238E27FC236}">
                      <a16:creationId xmlns:a16="http://schemas.microsoft.com/office/drawing/2014/main" id="{74B0D05D-43BE-4E15-9FB0-FE44AB411DE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7323" y="2104065"/>
                  <a:ext cx="513183" cy="298580"/>
                </a:xfrm>
                <a:prstGeom prst="ellipse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Ellipse 87">
                  <a:extLst>
                    <a:ext uri="{FF2B5EF4-FFF2-40B4-BE49-F238E27FC236}">
                      <a16:creationId xmlns:a16="http://schemas.microsoft.com/office/drawing/2014/main" id="{F179D7C3-F295-4BAF-8DA9-E7C6486065BA}"/>
                    </a:ext>
                  </a:extLst>
                </p:cNvPr>
                <p:cNvSpPr/>
                <p:nvPr/>
              </p:nvSpPr>
              <p:spPr>
                <a:xfrm>
                  <a:off x="4447593" y="2121169"/>
                  <a:ext cx="513183" cy="29858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2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200" b="0" i="1" dirty="0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sz="1200" b="0" i="1" dirty="0" smtClean="0">
                                <a:latin typeface="Cambria Math" panose="02040503050406030204" pitchFamily="18" charset="0"/>
                              </a:rPr>
                              <m:t>𝑟𝑚</m:t>
                            </m:r>
                          </m:sub>
                        </m:sSub>
                      </m:oMath>
                    </m:oMathPara>
                  </a14:m>
                  <a:endParaRPr lang="de-DE" dirty="0"/>
                </a:p>
              </p:txBody>
            </p:sp>
          </mc:Choice>
          <mc:Fallback xmlns="">
            <p:sp>
              <p:nvSpPr>
                <p:cNvPr id="88" name="Ellipse 87">
                  <a:extLst>
                    <a:ext uri="{FF2B5EF4-FFF2-40B4-BE49-F238E27FC236}">
                      <a16:creationId xmlns:a16="http://schemas.microsoft.com/office/drawing/2014/main" id="{F179D7C3-F295-4BAF-8DA9-E7C6486065B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47593" y="2121169"/>
                  <a:ext cx="513183" cy="298580"/>
                </a:xfrm>
                <a:prstGeom prst="ellipse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Ellipse 89">
                  <a:extLst>
                    <a:ext uri="{FF2B5EF4-FFF2-40B4-BE49-F238E27FC236}">
                      <a16:creationId xmlns:a16="http://schemas.microsoft.com/office/drawing/2014/main" id="{9A3C9FCA-5695-457B-81C4-3EC2DAA2C0BE}"/>
                    </a:ext>
                  </a:extLst>
                </p:cNvPr>
                <p:cNvSpPr/>
                <p:nvPr/>
              </p:nvSpPr>
              <p:spPr>
                <a:xfrm>
                  <a:off x="5545487" y="2110281"/>
                  <a:ext cx="513183" cy="29858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2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200" b="0" i="1" dirty="0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sz="1200" b="0" i="1" dirty="0" smtClean="0">
                                <a:latin typeface="Cambria Math" panose="02040503050406030204" pitchFamily="18" charset="0"/>
                              </a:rPr>
                              <m:t>𝑟𝑚</m:t>
                            </m:r>
                          </m:sub>
                        </m:sSub>
                      </m:oMath>
                    </m:oMathPara>
                  </a14:m>
                  <a:endParaRPr lang="de-DE" dirty="0"/>
                </a:p>
              </p:txBody>
            </p:sp>
          </mc:Choice>
          <mc:Fallback xmlns="">
            <p:sp>
              <p:nvSpPr>
                <p:cNvPr id="90" name="Ellipse 89">
                  <a:extLst>
                    <a:ext uri="{FF2B5EF4-FFF2-40B4-BE49-F238E27FC236}">
                      <a16:creationId xmlns:a16="http://schemas.microsoft.com/office/drawing/2014/main" id="{9A3C9FCA-5695-457B-81C4-3EC2DAA2C0B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45487" y="2110281"/>
                  <a:ext cx="513183" cy="298580"/>
                </a:xfrm>
                <a:prstGeom prst="ellipse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Ellipse 91">
                  <a:extLst>
                    <a:ext uri="{FF2B5EF4-FFF2-40B4-BE49-F238E27FC236}">
                      <a16:creationId xmlns:a16="http://schemas.microsoft.com/office/drawing/2014/main" id="{F3EA39E0-FFA8-4E76-B60B-70AD6C5C7C53}"/>
                    </a:ext>
                  </a:extLst>
                </p:cNvPr>
                <p:cNvSpPr/>
                <p:nvPr/>
              </p:nvSpPr>
              <p:spPr>
                <a:xfrm>
                  <a:off x="6145757" y="2110281"/>
                  <a:ext cx="513183" cy="29858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2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200" b="0" i="1" dirty="0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sz="1200" b="0" i="1" dirty="0" smtClean="0">
                                <a:latin typeface="Cambria Math" panose="02040503050406030204" pitchFamily="18" charset="0"/>
                              </a:rPr>
                              <m:t>𝑟𝑚</m:t>
                            </m:r>
                          </m:sub>
                        </m:sSub>
                      </m:oMath>
                    </m:oMathPara>
                  </a14:m>
                  <a:endParaRPr lang="de-DE" dirty="0"/>
                </a:p>
              </p:txBody>
            </p:sp>
          </mc:Choice>
          <mc:Fallback xmlns="">
            <p:sp>
              <p:nvSpPr>
                <p:cNvPr id="92" name="Ellipse 91">
                  <a:extLst>
                    <a:ext uri="{FF2B5EF4-FFF2-40B4-BE49-F238E27FC236}">
                      <a16:creationId xmlns:a16="http://schemas.microsoft.com/office/drawing/2014/main" id="{F3EA39E0-FFA8-4E76-B60B-70AD6C5C7C5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45757" y="2110281"/>
                  <a:ext cx="513183" cy="298580"/>
                </a:xfrm>
                <a:prstGeom prst="ellipse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Ellipse 93">
                  <a:extLst>
                    <a:ext uri="{FF2B5EF4-FFF2-40B4-BE49-F238E27FC236}">
                      <a16:creationId xmlns:a16="http://schemas.microsoft.com/office/drawing/2014/main" id="{AA2E5685-1C57-4827-BFAD-619FFD21F913}"/>
                    </a:ext>
                  </a:extLst>
                </p:cNvPr>
                <p:cNvSpPr/>
                <p:nvPr/>
              </p:nvSpPr>
              <p:spPr>
                <a:xfrm>
                  <a:off x="6746027" y="2127385"/>
                  <a:ext cx="513183" cy="29858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2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200" b="0" i="1" dirty="0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sz="1200" b="0" i="1" dirty="0" smtClean="0">
                                <a:latin typeface="Cambria Math" panose="02040503050406030204" pitchFamily="18" charset="0"/>
                              </a:rPr>
                              <m:t>𝑟𝑚</m:t>
                            </m:r>
                          </m:sub>
                        </m:sSub>
                      </m:oMath>
                    </m:oMathPara>
                  </a14:m>
                  <a:endParaRPr lang="de-DE" dirty="0"/>
                </a:p>
              </p:txBody>
            </p:sp>
          </mc:Choice>
          <mc:Fallback xmlns="">
            <p:sp>
              <p:nvSpPr>
                <p:cNvPr id="94" name="Ellipse 93">
                  <a:extLst>
                    <a:ext uri="{FF2B5EF4-FFF2-40B4-BE49-F238E27FC236}">
                      <a16:creationId xmlns:a16="http://schemas.microsoft.com/office/drawing/2014/main" id="{AA2E5685-1C57-4827-BFAD-619FFD21F91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46027" y="2127385"/>
                  <a:ext cx="513183" cy="298580"/>
                </a:xfrm>
                <a:prstGeom prst="ellipse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5" name="Rechteck 94">
              <a:extLst>
                <a:ext uri="{FF2B5EF4-FFF2-40B4-BE49-F238E27FC236}">
                  <a16:creationId xmlns:a16="http://schemas.microsoft.com/office/drawing/2014/main" id="{5367F131-1333-4E20-8827-9D452F903531}"/>
                </a:ext>
              </a:extLst>
            </p:cNvPr>
            <p:cNvSpPr/>
            <p:nvPr/>
          </p:nvSpPr>
          <p:spPr>
            <a:xfrm>
              <a:off x="3433666" y="1548882"/>
              <a:ext cx="3632722" cy="3351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Fully </a:t>
              </a:r>
              <a:r>
                <a:rPr lang="de-DE" sz="1200" dirty="0" err="1"/>
                <a:t>Connected</a:t>
              </a:r>
              <a:r>
                <a:rPr lang="de-DE" sz="1200" dirty="0"/>
                <a:t> Classification Layer</a:t>
              </a:r>
              <a:endParaRPr lang="de-DE" dirty="0"/>
            </a:p>
          </p:txBody>
        </p:sp>
        <p:sp>
          <p:nvSpPr>
            <p:cNvPr id="96" name="Rechteck 95">
              <a:extLst>
                <a:ext uri="{FF2B5EF4-FFF2-40B4-BE49-F238E27FC236}">
                  <a16:creationId xmlns:a16="http://schemas.microsoft.com/office/drawing/2014/main" id="{C66D7F4D-86B1-4E83-9FE2-793DC71EFC2F}"/>
                </a:ext>
              </a:extLst>
            </p:cNvPr>
            <p:cNvSpPr/>
            <p:nvPr/>
          </p:nvSpPr>
          <p:spPr>
            <a:xfrm>
              <a:off x="4170783" y="903903"/>
              <a:ext cx="2021632" cy="3452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Relation </a:t>
              </a:r>
              <a:r>
                <a:rPr lang="de-DE" sz="1200" dirty="0" err="1"/>
                <a:t>Probabilities</a:t>
              </a:r>
              <a:endParaRPr lang="de-DE" sz="1200" dirty="0"/>
            </a:p>
          </p:txBody>
        </p:sp>
        <p:sp>
          <p:nvSpPr>
            <p:cNvPr id="97" name="Textfeld 96">
              <a:extLst>
                <a:ext uri="{FF2B5EF4-FFF2-40B4-BE49-F238E27FC236}">
                  <a16:creationId xmlns:a16="http://schemas.microsoft.com/office/drawing/2014/main" id="{5B155101-0533-487A-8F52-0D33BC10AA70}"/>
                </a:ext>
              </a:extLst>
            </p:cNvPr>
            <p:cNvSpPr txBox="1"/>
            <p:nvPr/>
          </p:nvSpPr>
          <p:spPr>
            <a:xfrm>
              <a:off x="3470987" y="4601618"/>
              <a:ext cx="2892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+</a:t>
              </a:r>
              <a:endParaRPr lang="de-DE" dirty="0"/>
            </a:p>
          </p:txBody>
        </p:sp>
        <p:sp>
          <p:nvSpPr>
            <p:cNvPr id="99" name="Textfeld 98">
              <a:extLst>
                <a:ext uri="{FF2B5EF4-FFF2-40B4-BE49-F238E27FC236}">
                  <a16:creationId xmlns:a16="http://schemas.microsoft.com/office/drawing/2014/main" id="{2616F87B-54A2-4CF6-BF87-A0C52FF15123}"/>
                </a:ext>
              </a:extLst>
            </p:cNvPr>
            <p:cNvSpPr txBox="1"/>
            <p:nvPr/>
          </p:nvSpPr>
          <p:spPr>
            <a:xfrm>
              <a:off x="3979509" y="4601618"/>
              <a:ext cx="2892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+</a:t>
              </a:r>
              <a:endParaRPr lang="de-DE" dirty="0"/>
            </a:p>
          </p:txBody>
        </p:sp>
        <p:sp>
          <p:nvSpPr>
            <p:cNvPr id="101" name="Textfeld 100">
              <a:extLst>
                <a:ext uri="{FF2B5EF4-FFF2-40B4-BE49-F238E27FC236}">
                  <a16:creationId xmlns:a16="http://schemas.microsoft.com/office/drawing/2014/main" id="{93EEEE5E-F507-425E-BF95-42198559CDBC}"/>
                </a:ext>
              </a:extLst>
            </p:cNvPr>
            <p:cNvSpPr txBox="1"/>
            <p:nvPr/>
          </p:nvSpPr>
          <p:spPr>
            <a:xfrm>
              <a:off x="4488029" y="4598512"/>
              <a:ext cx="2892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+</a:t>
              </a:r>
              <a:endParaRPr lang="de-DE" dirty="0"/>
            </a:p>
          </p:txBody>
        </p:sp>
        <p:sp>
          <p:nvSpPr>
            <p:cNvPr id="103" name="Textfeld 102">
              <a:extLst>
                <a:ext uri="{FF2B5EF4-FFF2-40B4-BE49-F238E27FC236}">
                  <a16:creationId xmlns:a16="http://schemas.microsoft.com/office/drawing/2014/main" id="{FA8E381F-B354-4915-AE27-16D2D2951363}"/>
                </a:ext>
              </a:extLst>
            </p:cNvPr>
            <p:cNvSpPr txBox="1"/>
            <p:nvPr/>
          </p:nvSpPr>
          <p:spPr>
            <a:xfrm>
              <a:off x="5728985" y="4601618"/>
              <a:ext cx="2892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+</a:t>
              </a:r>
              <a:endParaRPr lang="de-DE" dirty="0"/>
            </a:p>
          </p:txBody>
        </p:sp>
        <p:sp>
          <p:nvSpPr>
            <p:cNvPr id="105" name="Textfeld 104">
              <a:extLst>
                <a:ext uri="{FF2B5EF4-FFF2-40B4-BE49-F238E27FC236}">
                  <a16:creationId xmlns:a16="http://schemas.microsoft.com/office/drawing/2014/main" id="{55D4C754-3BAD-4BC6-8E4A-36B6628169B3}"/>
                </a:ext>
              </a:extLst>
            </p:cNvPr>
            <p:cNvSpPr txBox="1"/>
            <p:nvPr/>
          </p:nvSpPr>
          <p:spPr>
            <a:xfrm>
              <a:off x="6237507" y="4601618"/>
              <a:ext cx="2892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+</a:t>
              </a:r>
              <a:endParaRPr lang="de-DE" dirty="0"/>
            </a:p>
          </p:txBody>
        </p:sp>
        <p:sp>
          <p:nvSpPr>
            <p:cNvPr id="107" name="Textfeld 106">
              <a:extLst>
                <a:ext uri="{FF2B5EF4-FFF2-40B4-BE49-F238E27FC236}">
                  <a16:creationId xmlns:a16="http://schemas.microsoft.com/office/drawing/2014/main" id="{EB5B7C8E-0E5C-4744-BE7F-245240116B60}"/>
                </a:ext>
              </a:extLst>
            </p:cNvPr>
            <p:cNvSpPr txBox="1"/>
            <p:nvPr/>
          </p:nvSpPr>
          <p:spPr>
            <a:xfrm>
              <a:off x="6746027" y="4598512"/>
              <a:ext cx="2892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+</a:t>
              </a:r>
              <a:endParaRPr lang="de-DE" dirty="0"/>
            </a:p>
          </p:txBody>
        </p:sp>
        <p:sp>
          <p:nvSpPr>
            <p:cNvPr id="109" name="Textfeld 108">
              <a:extLst>
                <a:ext uri="{FF2B5EF4-FFF2-40B4-BE49-F238E27FC236}">
                  <a16:creationId xmlns:a16="http://schemas.microsoft.com/office/drawing/2014/main" id="{F29E0AAE-092F-435E-98A1-502929B97BD7}"/>
                </a:ext>
              </a:extLst>
            </p:cNvPr>
            <p:cNvSpPr txBox="1"/>
            <p:nvPr/>
          </p:nvSpPr>
          <p:spPr>
            <a:xfrm>
              <a:off x="3470987" y="4175653"/>
              <a:ext cx="2892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+</a:t>
              </a:r>
              <a:endParaRPr lang="de-DE" dirty="0"/>
            </a:p>
          </p:txBody>
        </p:sp>
        <p:sp>
          <p:nvSpPr>
            <p:cNvPr id="111" name="Textfeld 110">
              <a:extLst>
                <a:ext uri="{FF2B5EF4-FFF2-40B4-BE49-F238E27FC236}">
                  <a16:creationId xmlns:a16="http://schemas.microsoft.com/office/drawing/2014/main" id="{7246693A-C3FD-4FC8-BDF5-B85CB91D0CF3}"/>
                </a:ext>
              </a:extLst>
            </p:cNvPr>
            <p:cNvSpPr txBox="1"/>
            <p:nvPr/>
          </p:nvSpPr>
          <p:spPr>
            <a:xfrm>
              <a:off x="3979509" y="4175653"/>
              <a:ext cx="2892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+</a:t>
              </a:r>
              <a:endParaRPr lang="de-DE" dirty="0"/>
            </a:p>
          </p:txBody>
        </p:sp>
        <p:sp>
          <p:nvSpPr>
            <p:cNvPr id="113" name="Textfeld 112">
              <a:extLst>
                <a:ext uri="{FF2B5EF4-FFF2-40B4-BE49-F238E27FC236}">
                  <a16:creationId xmlns:a16="http://schemas.microsoft.com/office/drawing/2014/main" id="{8AE43C3C-E3C4-4F8F-AC06-4969F86AE90B}"/>
                </a:ext>
              </a:extLst>
            </p:cNvPr>
            <p:cNvSpPr txBox="1"/>
            <p:nvPr/>
          </p:nvSpPr>
          <p:spPr>
            <a:xfrm>
              <a:off x="4488029" y="4172547"/>
              <a:ext cx="2892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+</a:t>
              </a:r>
              <a:endParaRPr lang="de-DE" dirty="0"/>
            </a:p>
          </p:txBody>
        </p:sp>
        <p:sp>
          <p:nvSpPr>
            <p:cNvPr id="115" name="Textfeld 114">
              <a:extLst>
                <a:ext uri="{FF2B5EF4-FFF2-40B4-BE49-F238E27FC236}">
                  <a16:creationId xmlns:a16="http://schemas.microsoft.com/office/drawing/2014/main" id="{54EC62FC-BA12-40E0-8615-359B964C9C9D}"/>
                </a:ext>
              </a:extLst>
            </p:cNvPr>
            <p:cNvSpPr txBox="1"/>
            <p:nvPr/>
          </p:nvSpPr>
          <p:spPr>
            <a:xfrm>
              <a:off x="5728985" y="4175653"/>
              <a:ext cx="2892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+</a:t>
              </a:r>
              <a:endParaRPr lang="de-DE" dirty="0"/>
            </a:p>
          </p:txBody>
        </p:sp>
        <p:sp>
          <p:nvSpPr>
            <p:cNvPr id="117" name="Textfeld 116">
              <a:extLst>
                <a:ext uri="{FF2B5EF4-FFF2-40B4-BE49-F238E27FC236}">
                  <a16:creationId xmlns:a16="http://schemas.microsoft.com/office/drawing/2014/main" id="{B3180A2B-7B6A-4110-BEC3-9BEF8CB10648}"/>
                </a:ext>
              </a:extLst>
            </p:cNvPr>
            <p:cNvSpPr txBox="1"/>
            <p:nvPr/>
          </p:nvSpPr>
          <p:spPr>
            <a:xfrm>
              <a:off x="6237507" y="4175653"/>
              <a:ext cx="2892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+</a:t>
              </a:r>
              <a:endParaRPr lang="de-DE" dirty="0"/>
            </a:p>
          </p:txBody>
        </p:sp>
        <p:sp>
          <p:nvSpPr>
            <p:cNvPr id="119" name="Textfeld 118">
              <a:extLst>
                <a:ext uri="{FF2B5EF4-FFF2-40B4-BE49-F238E27FC236}">
                  <a16:creationId xmlns:a16="http://schemas.microsoft.com/office/drawing/2014/main" id="{FD8BA825-625C-4B43-AB24-F78728C4ABBE}"/>
                </a:ext>
              </a:extLst>
            </p:cNvPr>
            <p:cNvSpPr txBox="1"/>
            <p:nvPr/>
          </p:nvSpPr>
          <p:spPr>
            <a:xfrm>
              <a:off x="6746027" y="4172547"/>
              <a:ext cx="2892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+</a:t>
              </a:r>
              <a:endParaRPr lang="de-DE" dirty="0"/>
            </a:p>
          </p:txBody>
        </p:sp>
        <p:sp>
          <p:nvSpPr>
            <p:cNvPr id="120" name="Textfeld 119">
              <a:extLst>
                <a:ext uri="{FF2B5EF4-FFF2-40B4-BE49-F238E27FC236}">
                  <a16:creationId xmlns:a16="http://schemas.microsoft.com/office/drawing/2014/main" id="{54DB682F-E7A2-4500-9529-F29B8E5B0FA4}"/>
                </a:ext>
              </a:extLst>
            </p:cNvPr>
            <p:cNvSpPr txBox="1"/>
            <p:nvPr/>
          </p:nvSpPr>
          <p:spPr>
            <a:xfrm>
              <a:off x="5033860" y="4327080"/>
              <a:ext cx="5318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…</a:t>
              </a:r>
            </a:p>
          </p:txBody>
        </p:sp>
        <p:cxnSp>
          <p:nvCxnSpPr>
            <p:cNvPr id="122" name="Gerader Verbinder 121">
              <a:extLst>
                <a:ext uri="{FF2B5EF4-FFF2-40B4-BE49-F238E27FC236}">
                  <a16:creationId xmlns:a16="http://schemas.microsoft.com/office/drawing/2014/main" id="{A2484751-54A2-45FA-ABE3-928FE79EA6A1}"/>
                </a:ext>
              </a:extLst>
            </p:cNvPr>
            <p:cNvCxnSpPr>
              <a:stCxn id="58" idx="0"/>
              <a:endCxn id="72" idx="4"/>
            </p:cNvCxnSpPr>
            <p:nvPr/>
          </p:nvCxnSpPr>
          <p:spPr>
            <a:xfrm flipV="1">
              <a:off x="3503645" y="3063568"/>
              <a:ext cx="0" cy="2542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Gerader Verbinder 123">
              <a:extLst>
                <a:ext uri="{FF2B5EF4-FFF2-40B4-BE49-F238E27FC236}">
                  <a16:creationId xmlns:a16="http://schemas.microsoft.com/office/drawing/2014/main" id="{BAD865B9-9C8A-4068-8ACB-68310018CED1}"/>
                </a:ext>
              </a:extLst>
            </p:cNvPr>
            <p:cNvCxnSpPr>
              <a:stCxn id="58" idx="0"/>
              <a:endCxn id="74" idx="4"/>
            </p:cNvCxnSpPr>
            <p:nvPr/>
          </p:nvCxnSpPr>
          <p:spPr>
            <a:xfrm flipV="1">
              <a:off x="3503645" y="3063568"/>
              <a:ext cx="600270" cy="2542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Gerader Verbinder 125">
              <a:extLst>
                <a:ext uri="{FF2B5EF4-FFF2-40B4-BE49-F238E27FC236}">
                  <a16:creationId xmlns:a16="http://schemas.microsoft.com/office/drawing/2014/main" id="{1DE8677F-2AE2-4CFE-8EA7-10455DEEC246}"/>
                </a:ext>
              </a:extLst>
            </p:cNvPr>
            <p:cNvCxnSpPr>
              <a:stCxn id="58" idx="0"/>
              <a:endCxn id="76" idx="4"/>
            </p:cNvCxnSpPr>
            <p:nvPr/>
          </p:nvCxnSpPr>
          <p:spPr>
            <a:xfrm flipV="1">
              <a:off x="3503645" y="3080672"/>
              <a:ext cx="1200540" cy="2371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Gerader Verbinder 127">
              <a:extLst>
                <a:ext uri="{FF2B5EF4-FFF2-40B4-BE49-F238E27FC236}">
                  <a16:creationId xmlns:a16="http://schemas.microsoft.com/office/drawing/2014/main" id="{4AAC7A84-590F-4903-87B1-050F35DA4571}"/>
                </a:ext>
              </a:extLst>
            </p:cNvPr>
            <p:cNvCxnSpPr>
              <a:stCxn id="62" idx="0"/>
              <a:endCxn id="74" idx="4"/>
            </p:cNvCxnSpPr>
            <p:nvPr/>
          </p:nvCxnSpPr>
          <p:spPr>
            <a:xfrm flipV="1">
              <a:off x="4103915" y="3063568"/>
              <a:ext cx="0" cy="2542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Gerader Verbinder 129">
              <a:extLst>
                <a:ext uri="{FF2B5EF4-FFF2-40B4-BE49-F238E27FC236}">
                  <a16:creationId xmlns:a16="http://schemas.microsoft.com/office/drawing/2014/main" id="{F4628551-D760-4962-A258-9D04561F5D33}"/>
                </a:ext>
              </a:extLst>
            </p:cNvPr>
            <p:cNvCxnSpPr>
              <a:stCxn id="62" idx="0"/>
              <a:endCxn id="76" idx="4"/>
            </p:cNvCxnSpPr>
            <p:nvPr/>
          </p:nvCxnSpPr>
          <p:spPr>
            <a:xfrm flipV="1">
              <a:off x="4103915" y="3080672"/>
              <a:ext cx="600270" cy="2371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Gerader Verbinder 131">
              <a:extLst>
                <a:ext uri="{FF2B5EF4-FFF2-40B4-BE49-F238E27FC236}">
                  <a16:creationId xmlns:a16="http://schemas.microsoft.com/office/drawing/2014/main" id="{9A39A13C-4F76-48CB-8B9C-F4F1F973FEEC}"/>
                </a:ext>
              </a:extLst>
            </p:cNvPr>
            <p:cNvCxnSpPr>
              <a:endCxn id="72" idx="4"/>
            </p:cNvCxnSpPr>
            <p:nvPr/>
          </p:nvCxnSpPr>
          <p:spPr>
            <a:xfrm flipH="1" flipV="1">
              <a:off x="3503645" y="3063568"/>
              <a:ext cx="600269" cy="2542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Gerader Verbinder 133">
              <a:extLst>
                <a:ext uri="{FF2B5EF4-FFF2-40B4-BE49-F238E27FC236}">
                  <a16:creationId xmlns:a16="http://schemas.microsoft.com/office/drawing/2014/main" id="{E1098522-4495-4BC3-8F4D-B70B0DE2BD2B}"/>
                </a:ext>
              </a:extLst>
            </p:cNvPr>
            <p:cNvCxnSpPr>
              <a:stCxn id="64" idx="0"/>
              <a:endCxn id="76" idx="4"/>
            </p:cNvCxnSpPr>
            <p:nvPr/>
          </p:nvCxnSpPr>
          <p:spPr>
            <a:xfrm flipV="1">
              <a:off x="4704185" y="3080672"/>
              <a:ext cx="0" cy="2542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Gerader Verbinder 135">
              <a:extLst>
                <a:ext uri="{FF2B5EF4-FFF2-40B4-BE49-F238E27FC236}">
                  <a16:creationId xmlns:a16="http://schemas.microsoft.com/office/drawing/2014/main" id="{A63A9A93-C234-4624-ADD2-88DB39391057}"/>
                </a:ext>
              </a:extLst>
            </p:cNvPr>
            <p:cNvCxnSpPr>
              <a:cxnSpLocks/>
              <a:endCxn id="74" idx="4"/>
            </p:cNvCxnSpPr>
            <p:nvPr/>
          </p:nvCxnSpPr>
          <p:spPr>
            <a:xfrm flipH="1" flipV="1">
              <a:off x="4103915" y="3063568"/>
              <a:ext cx="600270" cy="2542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Gerader Verbinder 138">
              <a:extLst>
                <a:ext uri="{FF2B5EF4-FFF2-40B4-BE49-F238E27FC236}">
                  <a16:creationId xmlns:a16="http://schemas.microsoft.com/office/drawing/2014/main" id="{2EDCB1E0-6EDA-4443-81A5-52FEAC6A78E4}"/>
                </a:ext>
              </a:extLst>
            </p:cNvPr>
            <p:cNvCxnSpPr>
              <a:stCxn id="64" idx="0"/>
              <a:endCxn id="72" idx="4"/>
            </p:cNvCxnSpPr>
            <p:nvPr/>
          </p:nvCxnSpPr>
          <p:spPr>
            <a:xfrm flipH="1" flipV="1">
              <a:off x="3503645" y="3063568"/>
              <a:ext cx="1200540" cy="271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Gerader Verbinder 140">
              <a:extLst>
                <a:ext uri="{FF2B5EF4-FFF2-40B4-BE49-F238E27FC236}">
                  <a16:creationId xmlns:a16="http://schemas.microsoft.com/office/drawing/2014/main" id="{1A664097-4AFB-4444-8524-C9DCCB601A85}"/>
                </a:ext>
              </a:extLst>
            </p:cNvPr>
            <p:cNvCxnSpPr>
              <a:endCxn id="78" idx="4"/>
            </p:cNvCxnSpPr>
            <p:nvPr/>
          </p:nvCxnSpPr>
          <p:spPr>
            <a:xfrm flipV="1">
              <a:off x="4704184" y="3069784"/>
              <a:ext cx="1097895" cy="2480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Gerader Verbinder 142">
              <a:extLst>
                <a:ext uri="{FF2B5EF4-FFF2-40B4-BE49-F238E27FC236}">
                  <a16:creationId xmlns:a16="http://schemas.microsoft.com/office/drawing/2014/main" id="{45E36D18-DAAC-4258-9D5D-7EF681E29007}"/>
                </a:ext>
              </a:extLst>
            </p:cNvPr>
            <p:cNvCxnSpPr>
              <a:stCxn id="64" idx="0"/>
              <a:endCxn id="80" idx="4"/>
            </p:cNvCxnSpPr>
            <p:nvPr/>
          </p:nvCxnSpPr>
          <p:spPr>
            <a:xfrm flipV="1">
              <a:off x="4704185" y="3069784"/>
              <a:ext cx="1698164" cy="26513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Gerader Verbinder 144">
              <a:extLst>
                <a:ext uri="{FF2B5EF4-FFF2-40B4-BE49-F238E27FC236}">
                  <a16:creationId xmlns:a16="http://schemas.microsoft.com/office/drawing/2014/main" id="{6043DC46-5D7F-4973-A541-9CB83D725064}"/>
                </a:ext>
              </a:extLst>
            </p:cNvPr>
            <p:cNvCxnSpPr>
              <a:endCxn id="82" idx="4"/>
            </p:cNvCxnSpPr>
            <p:nvPr/>
          </p:nvCxnSpPr>
          <p:spPr>
            <a:xfrm flipV="1">
              <a:off x="4777278" y="3086888"/>
              <a:ext cx="2225341" cy="23093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Gerader Verbinder 146">
              <a:extLst>
                <a:ext uri="{FF2B5EF4-FFF2-40B4-BE49-F238E27FC236}">
                  <a16:creationId xmlns:a16="http://schemas.microsoft.com/office/drawing/2014/main" id="{6B61E614-2AE7-4489-B11E-F70F239E0307}"/>
                </a:ext>
              </a:extLst>
            </p:cNvPr>
            <p:cNvCxnSpPr>
              <a:stCxn id="62" idx="0"/>
            </p:cNvCxnSpPr>
            <p:nvPr/>
          </p:nvCxnSpPr>
          <p:spPr>
            <a:xfrm flipV="1">
              <a:off x="4103915" y="3080672"/>
              <a:ext cx="1625070" cy="2371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Gerader Verbinder 148">
              <a:extLst>
                <a:ext uri="{FF2B5EF4-FFF2-40B4-BE49-F238E27FC236}">
                  <a16:creationId xmlns:a16="http://schemas.microsoft.com/office/drawing/2014/main" id="{518E087C-C216-45F3-9233-80D2ED3339BD}"/>
                </a:ext>
              </a:extLst>
            </p:cNvPr>
            <p:cNvCxnSpPr>
              <a:endCxn id="78" idx="4"/>
            </p:cNvCxnSpPr>
            <p:nvPr/>
          </p:nvCxnSpPr>
          <p:spPr>
            <a:xfrm flipV="1">
              <a:off x="5802078" y="3069784"/>
              <a:ext cx="1" cy="2480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Gerader Verbinder 150">
              <a:extLst>
                <a:ext uri="{FF2B5EF4-FFF2-40B4-BE49-F238E27FC236}">
                  <a16:creationId xmlns:a16="http://schemas.microsoft.com/office/drawing/2014/main" id="{CAACAF3E-103C-45DA-A52C-387548F3D7D7}"/>
                </a:ext>
              </a:extLst>
            </p:cNvPr>
            <p:cNvCxnSpPr>
              <a:stCxn id="68" idx="0"/>
              <a:endCxn id="80" idx="4"/>
            </p:cNvCxnSpPr>
            <p:nvPr/>
          </p:nvCxnSpPr>
          <p:spPr>
            <a:xfrm flipV="1">
              <a:off x="6402349" y="3069784"/>
              <a:ext cx="0" cy="2542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Gerader Verbinder 152">
              <a:extLst>
                <a:ext uri="{FF2B5EF4-FFF2-40B4-BE49-F238E27FC236}">
                  <a16:creationId xmlns:a16="http://schemas.microsoft.com/office/drawing/2014/main" id="{F1EE50E6-EF0F-47AC-813A-6D093FE03EC0}"/>
                </a:ext>
              </a:extLst>
            </p:cNvPr>
            <p:cNvCxnSpPr>
              <a:stCxn id="70" idx="0"/>
              <a:endCxn id="82" idx="4"/>
            </p:cNvCxnSpPr>
            <p:nvPr/>
          </p:nvCxnSpPr>
          <p:spPr>
            <a:xfrm flipV="1">
              <a:off x="7002619" y="3086888"/>
              <a:ext cx="0" cy="2542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Gerader Verbinder 154">
              <a:extLst>
                <a:ext uri="{FF2B5EF4-FFF2-40B4-BE49-F238E27FC236}">
                  <a16:creationId xmlns:a16="http://schemas.microsoft.com/office/drawing/2014/main" id="{8B0E706B-F26C-478A-9B54-D8C2DB5AEB15}"/>
                </a:ext>
              </a:extLst>
            </p:cNvPr>
            <p:cNvCxnSpPr>
              <a:endCxn id="80" idx="4"/>
            </p:cNvCxnSpPr>
            <p:nvPr/>
          </p:nvCxnSpPr>
          <p:spPr>
            <a:xfrm flipV="1">
              <a:off x="5802078" y="3069784"/>
              <a:ext cx="600271" cy="2480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Gerader Verbinder 156">
              <a:extLst>
                <a:ext uri="{FF2B5EF4-FFF2-40B4-BE49-F238E27FC236}">
                  <a16:creationId xmlns:a16="http://schemas.microsoft.com/office/drawing/2014/main" id="{A23B3122-019C-4E2B-B0B9-544FE0C6E722}"/>
                </a:ext>
              </a:extLst>
            </p:cNvPr>
            <p:cNvCxnSpPr>
              <a:stCxn id="68" idx="0"/>
              <a:endCxn id="82" idx="4"/>
            </p:cNvCxnSpPr>
            <p:nvPr/>
          </p:nvCxnSpPr>
          <p:spPr>
            <a:xfrm flipV="1">
              <a:off x="6402349" y="3086888"/>
              <a:ext cx="600270" cy="2371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Gerader Verbinder 158">
              <a:extLst>
                <a:ext uri="{FF2B5EF4-FFF2-40B4-BE49-F238E27FC236}">
                  <a16:creationId xmlns:a16="http://schemas.microsoft.com/office/drawing/2014/main" id="{F6FD04A9-8C32-4BD2-8496-3F9BF2A4C4FF}"/>
                </a:ext>
              </a:extLst>
            </p:cNvPr>
            <p:cNvCxnSpPr>
              <a:stCxn id="70" idx="0"/>
              <a:endCxn id="80" idx="4"/>
            </p:cNvCxnSpPr>
            <p:nvPr/>
          </p:nvCxnSpPr>
          <p:spPr>
            <a:xfrm flipH="1" flipV="1">
              <a:off x="6402349" y="3069784"/>
              <a:ext cx="600270" cy="271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Gerader Verbinder 160">
              <a:extLst>
                <a:ext uri="{FF2B5EF4-FFF2-40B4-BE49-F238E27FC236}">
                  <a16:creationId xmlns:a16="http://schemas.microsoft.com/office/drawing/2014/main" id="{A38533D1-0CF7-4963-A2F0-C193F3050728}"/>
                </a:ext>
              </a:extLst>
            </p:cNvPr>
            <p:cNvCxnSpPr>
              <a:stCxn id="68" idx="0"/>
              <a:endCxn id="78" idx="4"/>
            </p:cNvCxnSpPr>
            <p:nvPr/>
          </p:nvCxnSpPr>
          <p:spPr>
            <a:xfrm flipH="1" flipV="1">
              <a:off x="5802079" y="3069784"/>
              <a:ext cx="600270" cy="2542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Gerader Verbinder 162">
              <a:extLst>
                <a:ext uri="{FF2B5EF4-FFF2-40B4-BE49-F238E27FC236}">
                  <a16:creationId xmlns:a16="http://schemas.microsoft.com/office/drawing/2014/main" id="{8AD01388-1DF3-4C0A-8F47-EC054363620C}"/>
                </a:ext>
              </a:extLst>
            </p:cNvPr>
            <p:cNvCxnSpPr>
              <a:stCxn id="66" idx="0"/>
              <a:endCxn id="82" idx="4"/>
            </p:cNvCxnSpPr>
            <p:nvPr/>
          </p:nvCxnSpPr>
          <p:spPr>
            <a:xfrm flipV="1">
              <a:off x="5802079" y="3086888"/>
              <a:ext cx="1200540" cy="2371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Gerade Verbindung mit Pfeil 164">
              <a:extLst>
                <a:ext uri="{FF2B5EF4-FFF2-40B4-BE49-F238E27FC236}">
                  <a16:creationId xmlns:a16="http://schemas.microsoft.com/office/drawing/2014/main" id="{3337639A-54EB-404D-9799-2369AC10E093}"/>
                </a:ext>
              </a:extLst>
            </p:cNvPr>
            <p:cNvCxnSpPr>
              <a:stCxn id="70" idx="0"/>
              <a:endCxn id="78" idx="4"/>
            </p:cNvCxnSpPr>
            <p:nvPr/>
          </p:nvCxnSpPr>
          <p:spPr>
            <a:xfrm flipH="1" flipV="1">
              <a:off x="5802079" y="3069784"/>
              <a:ext cx="1200540" cy="2713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Gerader Verbinder 166">
              <a:extLst>
                <a:ext uri="{FF2B5EF4-FFF2-40B4-BE49-F238E27FC236}">
                  <a16:creationId xmlns:a16="http://schemas.microsoft.com/office/drawing/2014/main" id="{BF39D58D-3C72-4789-8844-FE5B710AEF66}"/>
                </a:ext>
              </a:extLst>
            </p:cNvPr>
            <p:cNvCxnSpPr>
              <a:stCxn id="66" idx="0"/>
              <a:endCxn id="76" idx="4"/>
            </p:cNvCxnSpPr>
            <p:nvPr/>
          </p:nvCxnSpPr>
          <p:spPr>
            <a:xfrm flipH="1" flipV="1">
              <a:off x="4704185" y="3080672"/>
              <a:ext cx="1097894" cy="2433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7" name="Gruppieren 236">
              <a:extLst>
                <a:ext uri="{FF2B5EF4-FFF2-40B4-BE49-F238E27FC236}">
                  <a16:creationId xmlns:a16="http://schemas.microsoft.com/office/drawing/2014/main" id="{A7A826D1-BC44-48F3-98DC-6EF09F55B497}"/>
                </a:ext>
              </a:extLst>
            </p:cNvPr>
            <p:cNvGrpSpPr/>
            <p:nvPr/>
          </p:nvGrpSpPr>
          <p:grpSpPr>
            <a:xfrm>
              <a:off x="3503644" y="3602985"/>
              <a:ext cx="3498975" cy="392861"/>
              <a:chOff x="7722643" y="3431731"/>
              <a:chExt cx="3498974" cy="277571"/>
            </a:xfrm>
          </p:grpSpPr>
          <p:cxnSp>
            <p:nvCxnSpPr>
              <p:cNvPr id="168" name="Gerader Verbinder 167">
                <a:extLst>
                  <a:ext uri="{FF2B5EF4-FFF2-40B4-BE49-F238E27FC236}">
                    <a16:creationId xmlns:a16="http://schemas.microsoft.com/office/drawing/2014/main" id="{DF810A76-8BCD-4B92-8EB3-B80D48DA448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722643" y="3431731"/>
                <a:ext cx="0" cy="25425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Gerader Verbinder 168">
                <a:extLst>
                  <a:ext uri="{FF2B5EF4-FFF2-40B4-BE49-F238E27FC236}">
                    <a16:creationId xmlns:a16="http://schemas.microsoft.com/office/drawing/2014/main" id="{5B3C82A3-22EF-4231-86F6-DEF165F5DD3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722643" y="3431731"/>
                <a:ext cx="600270" cy="25425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Gerader Verbinder 169">
                <a:extLst>
                  <a:ext uri="{FF2B5EF4-FFF2-40B4-BE49-F238E27FC236}">
                    <a16:creationId xmlns:a16="http://schemas.microsoft.com/office/drawing/2014/main" id="{FA91F944-807D-45A3-BD0E-97ABAF8B711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722643" y="3448835"/>
                <a:ext cx="1200540" cy="23714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Gerader Verbinder 170">
                <a:extLst>
                  <a:ext uri="{FF2B5EF4-FFF2-40B4-BE49-F238E27FC236}">
                    <a16:creationId xmlns:a16="http://schemas.microsoft.com/office/drawing/2014/main" id="{54339C87-8CFB-4953-9745-D30390DC573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322913" y="3431731"/>
                <a:ext cx="0" cy="25425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Gerader Verbinder 171">
                <a:extLst>
                  <a:ext uri="{FF2B5EF4-FFF2-40B4-BE49-F238E27FC236}">
                    <a16:creationId xmlns:a16="http://schemas.microsoft.com/office/drawing/2014/main" id="{B3FD6F1C-C836-46F6-A2CB-C75FC598442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322913" y="3448835"/>
                <a:ext cx="600270" cy="23714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Gerader Verbinder 172">
                <a:extLst>
                  <a:ext uri="{FF2B5EF4-FFF2-40B4-BE49-F238E27FC236}">
                    <a16:creationId xmlns:a16="http://schemas.microsoft.com/office/drawing/2014/main" id="{A3F0AC66-51D6-47B2-88A6-31173A458F8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722643" y="3431731"/>
                <a:ext cx="600269" cy="25425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Gerader Verbinder 173">
                <a:extLst>
                  <a:ext uri="{FF2B5EF4-FFF2-40B4-BE49-F238E27FC236}">
                    <a16:creationId xmlns:a16="http://schemas.microsoft.com/office/drawing/2014/main" id="{4ECAB421-1A9C-41FF-8860-E58372A7A2A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923183" y="3448835"/>
                <a:ext cx="0" cy="25425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Gerader Verbinder 174">
                <a:extLst>
                  <a:ext uri="{FF2B5EF4-FFF2-40B4-BE49-F238E27FC236}">
                    <a16:creationId xmlns:a16="http://schemas.microsoft.com/office/drawing/2014/main" id="{436B4B3B-A891-4E18-B800-4D7B3284D3C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322913" y="3431731"/>
                <a:ext cx="600270" cy="25425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Gerader Verbinder 175">
                <a:extLst>
                  <a:ext uri="{FF2B5EF4-FFF2-40B4-BE49-F238E27FC236}">
                    <a16:creationId xmlns:a16="http://schemas.microsoft.com/office/drawing/2014/main" id="{9B95CEEC-1886-4BC9-BA5B-252705DD77B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722643" y="3431731"/>
                <a:ext cx="1200540" cy="27135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Gerader Verbinder 176">
                <a:extLst>
                  <a:ext uri="{FF2B5EF4-FFF2-40B4-BE49-F238E27FC236}">
                    <a16:creationId xmlns:a16="http://schemas.microsoft.com/office/drawing/2014/main" id="{0A1E33F7-9EFD-4C1E-B26B-C9C5CE77451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923182" y="3437947"/>
                <a:ext cx="1097895" cy="24803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Gerader Verbinder 177">
                <a:extLst>
                  <a:ext uri="{FF2B5EF4-FFF2-40B4-BE49-F238E27FC236}">
                    <a16:creationId xmlns:a16="http://schemas.microsoft.com/office/drawing/2014/main" id="{9FD77DCF-C120-4F38-901B-F9A0CC95A02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923183" y="3437947"/>
                <a:ext cx="1698164" cy="26513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Gerader Verbinder 178">
                <a:extLst>
                  <a:ext uri="{FF2B5EF4-FFF2-40B4-BE49-F238E27FC236}">
                    <a16:creationId xmlns:a16="http://schemas.microsoft.com/office/drawing/2014/main" id="{08F18694-EA52-42AE-84C2-7E19722B3C5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996276" y="3455051"/>
                <a:ext cx="2225341" cy="23093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Gerader Verbinder 179">
                <a:extLst>
                  <a:ext uri="{FF2B5EF4-FFF2-40B4-BE49-F238E27FC236}">
                    <a16:creationId xmlns:a16="http://schemas.microsoft.com/office/drawing/2014/main" id="{51D9AA3D-2AD5-4BA5-BA8E-614EB7CDF5B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322913" y="3448835"/>
                <a:ext cx="1625070" cy="23714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Gerader Verbinder 180">
                <a:extLst>
                  <a:ext uri="{FF2B5EF4-FFF2-40B4-BE49-F238E27FC236}">
                    <a16:creationId xmlns:a16="http://schemas.microsoft.com/office/drawing/2014/main" id="{A2965A49-FCFB-4D7F-A774-7ECA727BBAD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021076" y="3437947"/>
                <a:ext cx="1" cy="24803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Gerader Verbinder 181">
                <a:extLst>
                  <a:ext uri="{FF2B5EF4-FFF2-40B4-BE49-F238E27FC236}">
                    <a16:creationId xmlns:a16="http://schemas.microsoft.com/office/drawing/2014/main" id="{EF30E3E2-3716-412D-B018-74A73EEAFA5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621347" y="3437947"/>
                <a:ext cx="0" cy="25425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Gerader Verbinder 182">
                <a:extLst>
                  <a:ext uri="{FF2B5EF4-FFF2-40B4-BE49-F238E27FC236}">
                    <a16:creationId xmlns:a16="http://schemas.microsoft.com/office/drawing/2014/main" id="{FEC0D452-9CCC-45D1-B7C7-33870FC0182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221617" y="3455051"/>
                <a:ext cx="0" cy="25425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Gerader Verbinder 183">
                <a:extLst>
                  <a:ext uri="{FF2B5EF4-FFF2-40B4-BE49-F238E27FC236}">
                    <a16:creationId xmlns:a16="http://schemas.microsoft.com/office/drawing/2014/main" id="{8045BBA0-BB7A-4CEA-A631-FA8C1EEC2D9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021076" y="3437947"/>
                <a:ext cx="600271" cy="24803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Gerader Verbinder 184">
                <a:extLst>
                  <a:ext uri="{FF2B5EF4-FFF2-40B4-BE49-F238E27FC236}">
                    <a16:creationId xmlns:a16="http://schemas.microsoft.com/office/drawing/2014/main" id="{5901486F-4D5E-4C0C-B5C5-EA7A66D20AD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621347" y="3455051"/>
                <a:ext cx="600270" cy="23714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Gerader Verbinder 185">
                <a:extLst>
                  <a:ext uri="{FF2B5EF4-FFF2-40B4-BE49-F238E27FC236}">
                    <a16:creationId xmlns:a16="http://schemas.microsoft.com/office/drawing/2014/main" id="{11FB2BF0-9BF8-4F7F-9749-F02FAFE8EC7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621347" y="3437947"/>
                <a:ext cx="600270" cy="27135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Gerader Verbinder 186">
                <a:extLst>
                  <a:ext uri="{FF2B5EF4-FFF2-40B4-BE49-F238E27FC236}">
                    <a16:creationId xmlns:a16="http://schemas.microsoft.com/office/drawing/2014/main" id="{5C1C83E6-5CC1-4D6A-BAB6-129DF6ADB45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021077" y="3437947"/>
                <a:ext cx="600270" cy="25425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Gerader Verbinder 187">
                <a:extLst>
                  <a:ext uri="{FF2B5EF4-FFF2-40B4-BE49-F238E27FC236}">
                    <a16:creationId xmlns:a16="http://schemas.microsoft.com/office/drawing/2014/main" id="{71E2C090-AA49-4D96-B46A-D5728633719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021077" y="3455051"/>
                <a:ext cx="1200540" cy="23714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Gerader Verbinder 189">
                <a:extLst>
                  <a:ext uri="{FF2B5EF4-FFF2-40B4-BE49-F238E27FC236}">
                    <a16:creationId xmlns:a16="http://schemas.microsoft.com/office/drawing/2014/main" id="{8D2E5CEE-4F78-42AE-A409-F957824F1DA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923183" y="3448835"/>
                <a:ext cx="1097894" cy="24336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Rechteck 38">
                  <a:extLst>
                    <a:ext uri="{FF2B5EF4-FFF2-40B4-BE49-F238E27FC236}">
                      <a16:creationId xmlns:a16="http://schemas.microsoft.com/office/drawing/2014/main" id="{8AB83088-4A47-4A65-9311-4ADFF78FE695}"/>
                    </a:ext>
                  </a:extLst>
                </p:cNvPr>
                <p:cNvSpPr/>
                <p:nvPr/>
              </p:nvSpPr>
              <p:spPr>
                <a:xfrm>
                  <a:off x="6721155" y="3962404"/>
                  <a:ext cx="345233" cy="307910"/>
                </a:xfrm>
                <a:prstGeom prst="rect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05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050" i="1" dirty="0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de-DE" sz="1050" b="0" i="1" dirty="0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de-DE" sz="1050" b="0" i="1" dirty="0" smtClean="0">
                                <a:latin typeface="Cambria Math" panose="02040503050406030204" pitchFamily="18" charset="0"/>
                              </a:rPr>
                              <m:t>𝑆𝐸𝑃</m:t>
                            </m:r>
                            <m:r>
                              <a:rPr lang="de-DE" sz="1050" b="0" i="1" dirty="0" smtClean="0">
                                <a:latin typeface="Cambria Math" panose="02040503050406030204" pitchFamily="18" charset="0"/>
                              </a:rPr>
                              <m:t>]</m:t>
                            </m:r>
                          </m:sub>
                        </m:sSub>
                      </m:oMath>
                    </m:oMathPara>
                  </a14:m>
                  <a:endParaRPr lang="de-DE" sz="1050" dirty="0"/>
                </a:p>
              </p:txBody>
            </p:sp>
          </mc:Choice>
          <mc:Fallback xmlns="">
            <p:sp>
              <p:nvSpPr>
                <p:cNvPr id="39" name="Rechteck 38">
                  <a:extLst>
                    <a:ext uri="{FF2B5EF4-FFF2-40B4-BE49-F238E27FC236}">
                      <a16:creationId xmlns:a16="http://schemas.microsoft.com/office/drawing/2014/main" id="{8AB83088-4A47-4A65-9311-4ADFF78FE69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21155" y="3962404"/>
                  <a:ext cx="345233" cy="307910"/>
                </a:xfrm>
                <a:prstGeom prst="rect">
                  <a:avLst/>
                </a:prstGeom>
                <a:blipFill>
                  <a:blip r:embed="rId18"/>
                  <a:stretch>
                    <a:fillRect l="-15517" r="-5172"/>
                  </a:stretch>
                </a:blipFill>
                <a:ln>
                  <a:solidFill>
                    <a:srgbClr val="00B050"/>
                  </a:solidFill>
                </a:ln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hteck 32">
                  <a:extLst>
                    <a:ext uri="{FF2B5EF4-FFF2-40B4-BE49-F238E27FC236}">
                      <a16:creationId xmlns:a16="http://schemas.microsoft.com/office/drawing/2014/main" id="{5CAD04A6-92EF-49B8-BFE1-E809C95ADA8B}"/>
                    </a:ext>
                  </a:extLst>
                </p:cNvPr>
                <p:cNvSpPr/>
                <p:nvPr/>
              </p:nvSpPr>
              <p:spPr>
                <a:xfrm>
                  <a:off x="4450706" y="3962404"/>
                  <a:ext cx="345233" cy="307910"/>
                </a:xfrm>
                <a:prstGeom prst="rect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2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200" i="1" dirty="0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de-DE" sz="1200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de-DE" sz="1200" dirty="0"/>
                </a:p>
              </p:txBody>
            </p:sp>
          </mc:Choice>
          <mc:Fallback xmlns="">
            <p:sp>
              <p:nvSpPr>
                <p:cNvPr id="33" name="Rechteck 32">
                  <a:extLst>
                    <a:ext uri="{FF2B5EF4-FFF2-40B4-BE49-F238E27FC236}">
                      <a16:creationId xmlns:a16="http://schemas.microsoft.com/office/drawing/2014/main" id="{5CAD04A6-92EF-49B8-BFE1-E809C95ADA8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0706" y="3962404"/>
                  <a:ext cx="345233" cy="307910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  <a:ln>
                  <a:solidFill>
                    <a:srgbClr val="00B050"/>
                  </a:solidFill>
                </a:ln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9" name="Textfeld 238">
              <a:extLst>
                <a:ext uri="{FF2B5EF4-FFF2-40B4-BE49-F238E27FC236}">
                  <a16:creationId xmlns:a16="http://schemas.microsoft.com/office/drawing/2014/main" id="{35BB97F8-BD42-44D7-8288-48F847B60AA6}"/>
                </a:ext>
              </a:extLst>
            </p:cNvPr>
            <p:cNvSpPr txBox="1"/>
            <p:nvPr/>
          </p:nvSpPr>
          <p:spPr>
            <a:xfrm>
              <a:off x="5035411" y="2360842"/>
              <a:ext cx="5318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…</a:t>
              </a:r>
            </a:p>
          </p:txBody>
        </p:sp>
        <p:cxnSp>
          <p:nvCxnSpPr>
            <p:cNvPr id="241" name="Gerade Verbindung mit Pfeil 240">
              <a:extLst>
                <a:ext uri="{FF2B5EF4-FFF2-40B4-BE49-F238E27FC236}">
                  <a16:creationId xmlns:a16="http://schemas.microsoft.com/office/drawing/2014/main" id="{6671F601-0D78-4C65-93AC-429EC3B6968D}"/>
                </a:ext>
              </a:extLst>
            </p:cNvPr>
            <p:cNvCxnSpPr>
              <a:stCxn id="84" idx="0"/>
            </p:cNvCxnSpPr>
            <p:nvPr/>
          </p:nvCxnSpPr>
          <p:spPr>
            <a:xfrm flipH="1" flipV="1">
              <a:off x="3503644" y="1884022"/>
              <a:ext cx="1" cy="2200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Gerade Verbindung mit Pfeil 242">
              <a:extLst>
                <a:ext uri="{FF2B5EF4-FFF2-40B4-BE49-F238E27FC236}">
                  <a16:creationId xmlns:a16="http://schemas.microsoft.com/office/drawing/2014/main" id="{BD80D09D-B2CB-46AA-A720-A155D6C30C45}"/>
                </a:ext>
              </a:extLst>
            </p:cNvPr>
            <p:cNvCxnSpPr>
              <a:stCxn id="86" idx="0"/>
            </p:cNvCxnSpPr>
            <p:nvPr/>
          </p:nvCxnSpPr>
          <p:spPr>
            <a:xfrm flipV="1">
              <a:off x="4103915" y="1884022"/>
              <a:ext cx="10887" cy="2200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Gerade Verbindung mit Pfeil 244">
              <a:extLst>
                <a:ext uri="{FF2B5EF4-FFF2-40B4-BE49-F238E27FC236}">
                  <a16:creationId xmlns:a16="http://schemas.microsoft.com/office/drawing/2014/main" id="{701803A4-B231-43B7-9A0E-F384A35108EC}"/>
                </a:ext>
              </a:extLst>
            </p:cNvPr>
            <p:cNvCxnSpPr/>
            <p:nvPr/>
          </p:nvCxnSpPr>
          <p:spPr>
            <a:xfrm flipV="1">
              <a:off x="5802078" y="1884022"/>
              <a:ext cx="0" cy="2200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Gerade Verbindung mit Pfeil 246">
              <a:extLst>
                <a:ext uri="{FF2B5EF4-FFF2-40B4-BE49-F238E27FC236}">
                  <a16:creationId xmlns:a16="http://schemas.microsoft.com/office/drawing/2014/main" id="{CD8E7F81-D4D8-4D9E-9A66-BC44F56682BC}"/>
                </a:ext>
              </a:extLst>
            </p:cNvPr>
            <p:cNvCxnSpPr>
              <a:stCxn id="88" idx="0"/>
            </p:cNvCxnSpPr>
            <p:nvPr/>
          </p:nvCxnSpPr>
          <p:spPr>
            <a:xfrm flipH="1" flipV="1">
              <a:off x="4704183" y="1884022"/>
              <a:ext cx="2" cy="2371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Gerade Verbindung mit Pfeil 248">
              <a:extLst>
                <a:ext uri="{FF2B5EF4-FFF2-40B4-BE49-F238E27FC236}">
                  <a16:creationId xmlns:a16="http://schemas.microsoft.com/office/drawing/2014/main" id="{F5288477-669B-4780-AF4B-A99D336F69BC}"/>
                </a:ext>
              </a:extLst>
            </p:cNvPr>
            <p:cNvCxnSpPr>
              <a:stCxn id="92" idx="0"/>
            </p:cNvCxnSpPr>
            <p:nvPr/>
          </p:nvCxnSpPr>
          <p:spPr>
            <a:xfrm flipH="1" flipV="1">
              <a:off x="6402348" y="1884022"/>
              <a:ext cx="1" cy="2262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Gerade Verbindung mit Pfeil 250">
              <a:extLst>
                <a:ext uri="{FF2B5EF4-FFF2-40B4-BE49-F238E27FC236}">
                  <a16:creationId xmlns:a16="http://schemas.microsoft.com/office/drawing/2014/main" id="{EA871D28-61A2-4E34-A8D5-DF76B779F2E5}"/>
                </a:ext>
              </a:extLst>
            </p:cNvPr>
            <p:cNvCxnSpPr>
              <a:stCxn id="94" idx="0"/>
            </p:cNvCxnSpPr>
            <p:nvPr/>
          </p:nvCxnSpPr>
          <p:spPr>
            <a:xfrm flipH="1" flipV="1">
              <a:off x="7002618" y="1884022"/>
              <a:ext cx="1" cy="2433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Gerade Verbindung mit Pfeil 252">
              <a:extLst>
                <a:ext uri="{FF2B5EF4-FFF2-40B4-BE49-F238E27FC236}">
                  <a16:creationId xmlns:a16="http://schemas.microsoft.com/office/drawing/2014/main" id="{4A482C03-2E0F-48AE-90DA-2C2B2591BC9A}"/>
                </a:ext>
              </a:extLst>
            </p:cNvPr>
            <p:cNvCxnSpPr>
              <a:stCxn id="95" idx="0"/>
            </p:cNvCxnSpPr>
            <p:nvPr/>
          </p:nvCxnSpPr>
          <p:spPr>
            <a:xfrm flipV="1">
              <a:off x="5250027" y="1249139"/>
              <a:ext cx="0" cy="2997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38887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" name="Gruppieren 234">
            <a:extLst>
              <a:ext uri="{FF2B5EF4-FFF2-40B4-BE49-F238E27FC236}">
                <a16:creationId xmlns:a16="http://schemas.microsoft.com/office/drawing/2014/main" id="{06276DCD-DF7C-4E85-AF85-E0918A35E0F8}"/>
              </a:ext>
            </a:extLst>
          </p:cNvPr>
          <p:cNvGrpSpPr/>
          <p:nvPr/>
        </p:nvGrpSpPr>
        <p:grpSpPr>
          <a:xfrm>
            <a:off x="1119673" y="3859763"/>
            <a:ext cx="7218082" cy="1421364"/>
            <a:chOff x="1119673" y="3859763"/>
            <a:chExt cx="7218082" cy="1421364"/>
          </a:xfrm>
        </p:grpSpPr>
        <p:sp>
          <p:nvSpPr>
            <p:cNvPr id="3" name="Rechteck 2">
              <a:extLst>
                <a:ext uri="{FF2B5EF4-FFF2-40B4-BE49-F238E27FC236}">
                  <a16:creationId xmlns:a16="http://schemas.microsoft.com/office/drawing/2014/main" id="{AFB50477-714E-4937-9843-F77CA0D91C9A}"/>
                </a:ext>
              </a:extLst>
            </p:cNvPr>
            <p:cNvSpPr/>
            <p:nvPr/>
          </p:nvSpPr>
          <p:spPr>
            <a:xfrm>
              <a:off x="1119673" y="3859763"/>
              <a:ext cx="7218082" cy="142136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14" name="Textfeld 113">
              <a:extLst>
                <a:ext uri="{FF2B5EF4-FFF2-40B4-BE49-F238E27FC236}">
                  <a16:creationId xmlns:a16="http://schemas.microsoft.com/office/drawing/2014/main" id="{5A5F8CD2-9370-416C-94DF-B475F8A929C2}"/>
                </a:ext>
              </a:extLst>
            </p:cNvPr>
            <p:cNvSpPr txBox="1"/>
            <p:nvPr/>
          </p:nvSpPr>
          <p:spPr>
            <a:xfrm>
              <a:off x="1219981" y="3945513"/>
              <a:ext cx="6097554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de-DE" sz="1600" dirty="0">
                  <a:solidFill>
                    <a:schemeClr val="tx1"/>
                  </a:solidFill>
                </a:rPr>
                <a:t>Token Embedding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Rechteck 1">
                  <a:extLst>
                    <a:ext uri="{FF2B5EF4-FFF2-40B4-BE49-F238E27FC236}">
                      <a16:creationId xmlns:a16="http://schemas.microsoft.com/office/drawing/2014/main" id="{FEA657DE-DFEA-427F-9ED9-54AA81C16B6B}"/>
                    </a:ext>
                  </a:extLst>
                </p:cNvPr>
                <p:cNvSpPr/>
                <p:nvPr/>
              </p:nvSpPr>
              <p:spPr>
                <a:xfrm>
                  <a:off x="3433666" y="4814600"/>
                  <a:ext cx="345233" cy="30791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2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200" i="1" dirty="0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de-DE" sz="120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de-DE" sz="1200" dirty="0"/>
                </a:p>
              </p:txBody>
            </p:sp>
          </mc:Choice>
          <mc:Fallback xmlns="">
            <p:sp>
              <p:nvSpPr>
                <p:cNvPr id="2" name="Rechteck 1">
                  <a:extLst>
                    <a:ext uri="{FF2B5EF4-FFF2-40B4-BE49-F238E27FC236}">
                      <a16:creationId xmlns:a16="http://schemas.microsoft.com/office/drawing/2014/main" id="{FEA657DE-DFEA-427F-9ED9-54AA81C16B6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33666" y="4814600"/>
                  <a:ext cx="345233" cy="30791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hteck 6">
                  <a:extLst>
                    <a:ext uri="{FF2B5EF4-FFF2-40B4-BE49-F238E27FC236}">
                      <a16:creationId xmlns:a16="http://schemas.microsoft.com/office/drawing/2014/main" id="{971C6B6C-755B-4B64-9905-61B7FC4FB89B}"/>
                    </a:ext>
                  </a:extLst>
                </p:cNvPr>
                <p:cNvSpPr/>
                <p:nvPr/>
              </p:nvSpPr>
              <p:spPr>
                <a:xfrm>
                  <a:off x="3873322" y="4814533"/>
                  <a:ext cx="345233" cy="30791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2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200" i="1" dirty="0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de-DE" sz="120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de-DE" sz="1200" dirty="0"/>
                </a:p>
              </p:txBody>
            </p:sp>
          </mc:Choice>
          <mc:Fallback xmlns="">
            <p:sp>
              <p:nvSpPr>
                <p:cNvPr id="7" name="Rechteck 6">
                  <a:extLst>
                    <a:ext uri="{FF2B5EF4-FFF2-40B4-BE49-F238E27FC236}">
                      <a16:creationId xmlns:a16="http://schemas.microsoft.com/office/drawing/2014/main" id="{971C6B6C-755B-4B64-9905-61B7FC4FB89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3322" y="4814533"/>
                  <a:ext cx="345233" cy="30791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hteck 8">
                  <a:extLst>
                    <a:ext uri="{FF2B5EF4-FFF2-40B4-BE49-F238E27FC236}">
                      <a16:creationId xmlns:a16="http://schemas.microsoft.com/office/drawing/2014/main" id="{A1122788-DC82-49D5-8EAE-5EF84A245D35}"/>
                    </a:ext>
                  </a:extLst>
                </p:cNvPr>
                <p:cNvSpPr/>
                <p:nvPr/>
              </p:nvSpPr>
              <p:spPr>
                <a:xfrm>
                  <a:off x="4312818" y="4816842"/>
                  <a:ext cx="345233" cy="30791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2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200" i="1" dirty="0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de-DE" sz="120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de-DE" sz="1200" dirty="0"/>
                </a:p>
              </p:txBody>
            </p:sp>
          </mc:Choice>
          <mc:Fallback xmlns="">
            <p:sp>
              <p:nvSpPr>
                <p:cNvPr id="9" name="Rechteck 8">
                  <a:extLst>
                    <a:ext uri="{FF2B5EF4-FFF2-40B4-BE49-F238E27FC236}">
                      <a16:creationId xmlns:a16="http://schemas.microsoft.com/office/drawing/2014/main" id="{A1122788-DC82-49D5-8EAE-5EF84A245D3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12818" y="4816842"/>
                  <a:ext cx="345233" cy="30791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hteck 10">
                  <a:extLst>
                    <a:ext uri="{FF2B5EF4-FFF2-40B4-BE49-F238E27FC236}">
                      <a16:creationId xmlns:a16="http://schemas.microsoft.com/office/drawing/2014/main" id="{AF642B92-D4F1-4D1E-A0DD-7BB5C09459F2}"/>
                    </a:ext>
                  </a:extLst>
                </p:cNvPr>
                <p:cNvSpPr/>
                <p:nvPr/>
              </p:nvSpPr>
              <p:spPr>
                <a:xfrm>
                  <a:off x="6989238" y="4814533"/>
                  <a:ext cx="345233" cy="30791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2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200" i="1" dirty="0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de-DE" sz="12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de-DE" sz="1200" dirty="0"/>
                </a:p>
              </p:txBody>
            </p:sp>
          </mc:Choice>
          <mc:Fallback xmlns="">
            <p:sp>
              <p:nvSpPr>
                <p:cNvPr id="11" name="Rechteck 10">
                  <a:extLst>
                    <a:ext uri="{FF2B5EF4-FFF2-40B4-BE49-F238E27FC236}">
                      <a16:creationId xmlns:a16="http://schemas.microsoft.com/office/drawing/2014/main" id="{AF642B92-D4F1-4D1E-A0DD-7BB5C09459F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89238" y="4814533"/>
                  <a:ext cx="345233" cy="30791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hteck 12">
                  <a:extLst>
                    <a:ext uri="{FF2B5EF4-FFF2-40B4-BE49-F238E27FC236}">
                      <a16:creationId xmlns:a16="http://schemas.microsoft.com/office/drawing/2014/main" id="{558BADF9-B397-4B5E-8F7B-28CFAE122309}"/>
                    </a:ext>
                  </a:extLst>
                </p:cNvPr>
                <p:cNvSpPr/>
                <p:nvPr/>
              </p:nvSpPr>
              <p:spPr>
                <a:xfrm>
                  <a:off x="7418101" y="4814533"/>
                  <a:ext cx="345233" cy="30791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2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200" i="1" dirty="0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de-DE" sz="12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de-DE" sz="1200" dirty="0"/>
                </a:p>
              </p:txBody>
            </p:sp>
          </mc:Choice>
          <mc:Fallback xmlns="">
            <p:sp>
              <p:nvSpPr>
                <p:cNvPr id="13" name="Rechteck 12">
                  <a:extLst>
                    <a:ext uri="{FF2B5EF4-FFF2-40B4-BE49-F238E27FC236}">
                      <a16:creationId xmlns:a16="http://schemas.microsoft.com/office/drawing/2014/main" id="{558BADF9-B397-4B5E-8F7B-28CFAE12230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18101" y="4814533"/>
                  <a:ext cx="345233" cy="30791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hteck 14">
                  <a:extLst>
                    <a:ext uri="{FF2B5EF4-FFF2-40B4-BE49-F238E27FC236}">
                      <a16:creationId xmlns:a16="http://schemas.microsoft.com/office/drawing/2014/main" id="{2AD33E86-04F3-4726-9336-FC1A74C7AABC}"/>
                    </a:ext>
                  </a:extLst>
                </p:cNvPr>
                <p:cNvSpPr/>
                <p:nvPr/>
              </p:nvSpPr>
              <p:spPr>
                <a:xfrm>
                  <a:off x="7857660" y="4814533"/>
                  <a:ext cx="345233" cy="30791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2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200" i="1" dirty="0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de-DE" sz="12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de-DE" sz="1200" dirty="0"/>
                </a:p>
              </p:txBody>
            </p:sp>
          </mc:Choice>
          <mc:Fallback xmlns="">
            <p:sp>
              <p:nvSpPr>
                <p:cNvPr id="15" name="Rechteck 14">
                  <a:extLst>
                    <a:ext uri="{FF2B5EF4-FFF2-40B4-BE49-F238E27FC236}">
                      <a16:creationId xmlns:a16="http://schemas.microsoft.com/office/drawing/2014/main" id="{2AD33E86-04F3-4726-9336-FC1A74C7AAB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57660" y="4814533"/>
                  <a:ext cx="345233" cy="30791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hteck 16">
                  <a:extLst>
                    <a:ext uri="{FF2B5EF4-FFF2-40B4-BE49-F238E27FC236}">
                      <a16:creationId xmlns:a16="http://schemas.microsoft.com/office/drawing/2014/main" id="{48CEAC7D-D453-43DA-B3C5-909911D2B747}"/>
                    </a:ext>
                  </a:extLst>
                </p:cNvPr>
                <p:cNvSpPr/>
                <p:nvPr/>
              </p:nvSpPr>
              <p:spPr>
                <a:xfrm>
                  <a:off x="3433666" y="4388502"/>
                  <a:ext cx="345233" cy="30791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2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200" i="1" dirty="0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de-DE" sz="120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de-DE" sz="1200" dirty="0"/>
                </a:p>
              </p:txBody>
            </p:sp>
          </mc:Choice>
          <mc:Fallback xmlns="">
            <p:sp>
              <p:nvSpPr>
                <p:cNvPr id="17" name="Rechteck 16">
                  <a:extLst>
                    <a:ext uri="{FF2B5EF4-FFF2-40B4-BE49-F238E27FC236}">
                      <a16:creationId xmlns:a16="http://schemas.microsoft.com/office/drawing/2014/main" id="{48CEAC7D-D453-43DA-B3C5-909911D2B74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33666" y="4388502"/>
                  <a:ext cx="345233" cy="30791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solidFill>
                    <a:srgbClr val="00B0F0"/>
                  </a:solidFill>
                </a:ln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hteck 18">
                  <a:extLst>
                    <a:ext uri="{FF2B5EF4-FFF2-40B4-BE49-F238E27FC236}">
                      <a16:creationId xmlns:a16="http://schemas.microsoft.com/office/drawing/2014/main" id="{E5641F58-4728-426E-A1A1-36D04A84FF91}"/>
                    </a:ext>
                  </a:extLst>
                </p:cNvPr>
                <p:cNvSpPr/>
                <p:nvPr/>
              </p:nvSpPr>
              <p:spPr>
                <a:xfrm>
                  <a:off x="3873322" y="4388435"/>
                  <a:ext cx="345233" cy="30791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2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200" i="1" dirty="0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de-DE" sz="12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de-DE" sz="1200" dirty="0"/>
                </a:p>
              </p:txBody>
            </p:sp>
          </mc:Choice>
          <mc:Fallback xmlns="">
            <p:sp>
              <p:nvSpPr>
                <p:cNvPr id="19" name="Rechteck 18">
                  <a:extLst>
                    <a:ext uri="{FF2B5EF4-FFF2-40B4-BE49-F238E27FC236}">
                      <a16:creationId xmlns:a16="http://schemas.microsoft.com/office/drawing/2014/main" id="{E5641F58-4728-426E-A1A1-36D04A84FF9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3322" y="4388435"/>
                  <a:ext cx="345233" cy="30791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solidFill>
                    <a:srgbClr val="00B0F0"/>
                  </a:solidFill>
                </a:ln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chteck 20">
                  <a:extLst>
                    <a:ext uri="{FF2B5EF4-FFF2-40B4-BE49-F238E27FC236}">
                      <a16:creationId xmlns:a16="http://schemas.microsoft.com/office/drawing/2014/main" id="{16B83AE1-8DDB-4BD3-9C69-99997351ABD2}"/>
                    </a:ext>
                  </a:extLst>
                </p:cNvPr>
                <p:cNvSpPr/>
                <p:nvPr/>
              </p:nvSpPr>
              <p:spPr>
                <a:xfrm>
                  <a:off x="4312818" y="4390744"/>
                  <a:ext cx="345233" cy="30791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2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200" i="1" dirty="0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de-DE" sz="12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de-DE" sz="1200" dirty="0"/>
                </a:p>
              </p:txBody>
            </p:sp>
          </mc:Choice>
          <mc:Fallback xmlns="">
            <p:sp>
              <p:nvSpPr>
                <p:cNvPr id="21" name="Rechteck 20">
                  <a:extLst>
                    <a:ext uri="{FF2B5EF4-FFF2-40B4-BE49-F238E27FC236}">
                      <a16:creationId xmlns:a16="http://schemas.microsoft.com/office/drawing/2014/main" id="{16B83AE1-8DDB-4BD3-9C69-99997351ABD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12818" y="4390744"/>
                  <a:ext cx="345233" cy="30791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solidFill>
                    <a:srgbClr val="00B0F0"/>
                  </a:solidFill>
                </a:ln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hteck 22">
                  <a:extLst>
                    <a:ext uri="{FF2B5EF4-FFF2-40B4-BE49-F238E27FC236}">
                      <a16:creationId xmlns:a16="http://schemas.microsoft.com/office/drawing/2014/main" id="{D540F61E-099F-4272-B906-192FEFDC3D70}"/>
                    </a:ext>
                  </a:extLst>
                </p:cNvPr>
                <p:cNvSpPr/>
                <p:nvPr/>
              </p:nvSpPr>
              <p:spPr>
                <a:xfrm>
                  <a:off x="6989238" y="4388435"/>
                  <a:ext cx="345233" cy="30791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2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200" i="1" dirty="0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de-DE" sz="1200" b="0" i="1" dirty="0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de-DE" sz="1200" dirty="0"/>
                </a:p>
              </p:txBody>
            </p:sp>
          </mc:Choice>
          <mc:Fallback xmlns="">
            <p:sp>
              <p:nvSpPr>
                <p:cNvPr id="23" name="Rechteck 22">
                  <a:extLst>
                    <a:ext uri="{FF2B5EF4-FFF2-40B4-BE49-F238E27FC236}">
                      <a16:creationId xmlns:a16="http://schemas.microsoft.com/office/drawing/2014/main" id="{D540F61E-099F-4272-B906-192FEFDC3D7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89238" y="4388435"/>
                  <a:ext cx="345233" cy="30791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solidFill>
                    <a:srgbClr val="00B0F0"/>
                  </a:solidFill>
                </a:ln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hteck 24">
                  <a:extLst>
                    <a:ext uri="{FF2B5EF4-FFF2-40B4-BE49-F238E27FC236}">
                      <a16:creationId xmlns:a16="http://schemas.microsoft.com/office/drawing/2014/main" id="{8504C18D-8BC8-4148-A852-19D1A90445C1}"/>
                    </a:ext>
                  </a:extLst>
                </p:cNvPr>
                <p:cNvSpPr/>
                <p:nvPr/>
              </p:nvSpPr>
              <p:spPr>
                <a:xfrm>
                  <a:off x="7418101" y="4388435"/>
                  <a:ext cx="345233" cy="30791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2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200" i="1" dirty="0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de-DE" sz="1200" b="0" i="1" dirty="0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sub>
                        </m:sSub>
                      </m:oMath>
                    </m:oMathPara>
                  </a14:m>
                  <a:endParaRPr lang="de-DE" sz="1200" dirty="0"/>
                </a:p>
              </p:txBody>
            </p:sp>
          </mc:Choice>
          <mc:Fallback xmlns="">
            <p:sp>
              <p:nvSpPr>
                <p:cNvPr id="25" name="Rechteck 24">
                  <a:extLst>
                    <a:ext uri="{FF2B5EF4-FFF2-40B4-BE49-F238E27FC236}">
                      <a16:creationId xmlns:a16="http://schemas.microsoft.com/office/drawing/2014/main" id="{8504C18D-8BC8-4148-A852-19D1A90445C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18101" y="4388435"/>
                  <a:ext cx="345233" cy="307910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solidFill>
                    <a:srgbClr val="00B0F0"/>
                  </a:solidFill>
                </a:ln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hteck 26">
                  <a:extLst>
                    <a:ext uri="{FF2B5EF4-FFF2-40B4-BE49-F238E27FC236}">
                      <a16:creationId xmlns:a16="http://schemas.microsoft.com/office/drawing/2014/main" id="{B6D80675-7AF0-4608-861D-878262CB97E8}"/>
                    </a:ext>
                  </a:extLst>
                </p:cNvPr>
                <p:cNvSpPr/>
                <p:nvPr/>
              </p:nvSpPr>
              <p:spPr>
                <a:xfrm>
                  <a:off x="7857660" y="4388435"/>
                  <a:ext cx="345233" cy="30791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2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200" i="1" dirty="0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de-DE" sz="1200" b="0" i="1" dirty="0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oMath>
                    </m:oMathPara>
                  </a14:m>
                  <a:endParaRPr lang="de-DE" sz="1200" dirty="0"/>
                </a:p>
              </p:txBody>
            </p:sp>
          </mc:Choice>
          <mc:Fallback xmlns="">
            <p:sp>
              <p:nvSpPr>
                <p:cNvPr id="27" name="Rechteck 26">
                  <a:extLst>
                    <a:ext uri="{FF2B5EF4-FFF2-40B4-BE49-F238E27FC236}">
                      <a16:creationId xmlns:a16="http://schemas.microsoft.com/office/drawing/2014/main" id="{B6D80675-7AF0-4608-861D-878262CB97E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57660" y="4388435"/>
                  <a:ext cx="345233" cy="307910"/>
                </a:xfrm>
                <a:prstGeom prst="rect">
                  <a:avLst/>
                </a:prstGeom>
                <a:blipFill>
                  <a:blip r:embed="rId12"/>
                  <a:stretch>
                    <a:fillRect l="-1695"/>
                  </a:stretch>
                </a:blipFill>
                <a:ln>
                  <a:solidFill>
                    <a:srgbClr val="00B0F0"/>
                  </a:solidFill>
                </a:ln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Rechteck 28">
                  <a:extLst>
                    <a:ext uri="{FF2B5EF4-FFF2-40B4-BE49-F238E27FC236}">
                      <a16:creationId xmlns:a16="http://schemas.microsoft.com/office/drawing/2014/main" id="{91A2DE47-1490-4AC6-8209-807DEEBEF5A0}"/>
                    </a:ext>
                  </a:extLst>
                </p:cNvPr>
                <p:cNvSpPr/>
                <p:nvPr/>
              </p:nvSpPr>
              <p:spPr>
                <a:xfrm>
                  <a:off x="3433666" y="3962404"/>
                  <a:ext cx="345233" cy="307910"/>
                </a:xfrm>
                <a:prstGeom prst="rect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05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050" i="1" dirty="0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de-DE" sz="1050" b="0" i="1" dirty="0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de-DE" sz="1050" b="0" i="1" dirty="0" smtClean="0">
                                <a:latin typeface="Cambria Math" panose="02040503050406030204" pitchFamily="18" charset="0"/>
                              </a:rPr>
                              <m:t>𝐶𝐿𝑆</m:t>
                            </m:r>
                            <m:r>
                              <a:rPr lang="de-DE" sz="1050" b="0" i="1" dirty="0" smtClean="0">
                                <a:latin typeface="Cambria Math" panose="02040503050406030204" pitchFamily="18" charset="0"/>
                              </a:rPr>
                              <m:t>]</m:t>
                            </m:r>
                          </m:sub>
                        </m:sSub>
                      </m:oMath>
                    </m:oMathPara>
                  </a14:m>
                  <a:endParaRPr lang="de-DE" sz="1200" dirty="0"/>
                </a:p>
              </p:txBody>
            </p:sp>
          </mc:Choice>
          <mc:Fallback xmlns="">
            <p:sp>
              <p:nvSpPr>
                <p:cNvPr id="29" name="Rechteck 28">
                  <a:extLst>
                    <a:ext uri="{FF2B5EF4-FFF2-40B4-BE49-F238E27FC236}">
                      <a16:creationId xmlns:a16="http://schemas.microsoft.com/office/drawing/2014/main" id="{91A2DE47-1490-4AC6-8209-807DEEBEF5A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33666" y="3962404"/>
                  <a:ext cx="345233" cy="307910"/>
                </a:xfrm>
                <a:prstGeom prst="rect">
                  <a:avLst/>
                </a:prstGeom>
                <a:blipFill>
                  <a:blip r:embed="rId13"/>
                  <a:stretch>
                    <a:fillRect l="-11864" r="-3390"/>
                  </a:stretch>
                </a:blipFill>
                <a:ln>
                  <a:solidFill>
                    <a:srgbClr val="00B050"/>
                  </a:solidFill>
                </a:ln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chteck 30">
                  <a:extLst>
                    <a:ext uri="{FF2B5EF4-FFF2-40B4-BE49-F238E27FC236}">
                      <a16:creationId xmlns:a16="http://schemas.microsoft.com/office/drawing/2014/main" id="{39281E5D-BAD5-4E64-9843-643A9F9DD5D2}"/>
                    </a:ext>
                  </a:extLst>
                </p:cNvPr>
                <p:cNvSpPr/>
                <p:nvPr/>
              </p:nvSpPr>
              <p:spPr>
                <a:xfrm>
                  <a:off x="3873322" y="3962337"/>
                  <a:ext cx="345233" cy="307910"/>
                </a:xfrm>
                <a:prstGeom prst="rect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2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200" i="1" dirty="0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de-DE" sz="1200" b="0" i="1" dirty="0" smtClean="0">
                                <a:latin typeface="Cambria Math" panose="02040503050406030204" pitchFamily="18" charset="0"/>
                              </a:rPr>
                              <m:t>𝑀𝑦</m:t>
                            </m:r>
                          </m:sub>
                        </m:sSub>
                      </m:oMath>
                    </m:oMathPara>
                  </a14:m>
                  <a:endParaRPr lang="de-DE" sz="1200" dirty="0"/>
                </a:p>
              </p:txBody>
            </p:sp>
          </mc:Choice>
          <mc:Fallback xmlns="">
            <p:sp>
              <p:nvSpPr>
                <p:cNvPr id="31" name="Rechteck 30">
                  <a:extLst>
                    <a:ext uri="{FF2B5EF4-FFF2-40B4-BE49-F238E27FC236}">
                      <a16:creationId xmlns:a16="http://schemas.microsoft.com/office/drawing/2014/main" id="{39281E5D-BAD5-4E64-9843-643A9F9DD5D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3322" y="3962337"/>
                  <a:ext cx="345233" cy="307910"/>
                </a:xfrm>
                <a:prstGeom prst="rect">
                  <a:avLst/>
                </a:prstGeom>
                <a:blipFill>
                  <a:blip r:embed="rId14"/>
                  <a:stretch>
                    <a:fillRect l="-6780"/>
                  </a:stretch>
                </a:blipFill>
                <a:ln>
                  <a:solidFill>
                    <a:srgbClr val="00B050"/>
                  </a:solidFill>
                </a:ln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Rechteck 34">
                  <a:extLst>
                    <a:ext uri="{FF2B5EF4-FFF2-40B4-BE49-F238E27FC236}">
                      <a16:creationId xmlns:a16="http://schemas.microsoft.com/office/drawing/2014/main" id="{744F421A-13E9-4A64-BC1A-0060E35AF27D}"/>
                    </a:ext>
                  </a:extLst>
                </p:cNvPr>
                <p:cNvSpPr/>
                <p:nvPr/>
              </p:nvSpPr>
              <p:spPr>
                <a:xfrm>
                  <a:off x="6989238" y="3962337"/>
                  <a:ext cx="345233" cy="307910"/>
                </a:xfrm>
                <a:prstGeom prst="rect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2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200" i="1" dirty="0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de-DE" sz="1200" b="0" i="1" dirty="0" smtClean="0">
                                <a:latin typeface="Cambria Math" panose="02040503050406030204" pitchFamily="18" charset="0"/>
                              </a:rPr>
                              <m:t>𝑝𝑙𝑎𝑦</m:t>
                            </m:r>
                          </m:sub>
                        </m:sSub>
                      </m:oMath>
                    </m:oMathPara>
                  </a14:m>
                  <a:endParaRPr lang="de-DE" sz="1200" dirty="0"/>
                </a:p>
              </p:txBody>
            </p:sp>
          </mc:Choice>
          <mc:Fallback xmlns="">
            <p:sp>
              <p:nvSpPr>
                <p:cNvPr id="35" name="Rechteck 34">
                  <a:extLst>
                    <a:ext uri="{FF2B5EF4-FFF2-40B4-BE49-F238E27FC236}">
                      <a16:creationId xmlns:a16="http://schemas.microsoft.com/office/drawing/2014/main" id="{744F421A-13E9-4A64-BC1A-0060E35AF27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89238" y="3962337"/>
                  <a:ext cx="345233" cy="307910"/>
                </a:xfrm>
                <a:prstGeom prst="rect">
                  <a:avLst/>
                </a:prstGeom>
                <a:blipFill>
                  <a:blip r:embed="rId15"/>
                  <a:stretch>
                    <a:fillRect l="-18966" r="-3448"/>
                  </a:stretch>
                </a:blipFill>
                <a:ln>
                  <a:solidFill>
                    <a:srgbClr val="00B050"/>
                  </a:solidFill>
                </a:ln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Rechteck 36">
                  <a:extLst>
                    <a:ext uri="{FF2B5EF4-FFF2-40B4-BE49-F238E27FC236}">
                      <a16:creationId xmlns:a16="http://schemas.microsoft.com/office/drawing/2014/main" id="{D41E512B-297E-4D6E-BC79-B6C5BCC267DB}"/>
                    </a:ext>
                  </a:extLst>
                </p:cNvPr>
                <p:cNvSpPr/>
                <p:nvPr/>
              </p:nvSpPr>
              <p:spPr>
                <a:xfrm>
                  <a:off x="7418101" y="3962337"/>
                  <a:ext cx="345233" cy="307910"/>
                </a:xfrm>
                <a:prstGeom prst="rect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2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200" i="1" dirty="0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de-DE" sz="1200" b="0" i="1" dirty="0" smtClean="0">
                                <a:latin typeface="Cambria Math" panose="02040503050406030204" pitchFamily="18" charset="0"/>
                              </a:rPr>
                              <m:t>#</m:t>
                            </m:r>
                            <m:r>
                              <a:rPr lang="de-DE" sz="1200" b="0" i="1" dirty="0" smtClean="0">
                                <a:latin typeface="Cambria Math" panose="02040503050406030204" pitchFamily="18" charset="0"/>
                              </a:rPr>
                              <m:t>𝑖𝑛𝑔</m:t>
                            </m:r>
                          </m:sub>
                        </m:sSub>
                      </m:oMath>
                    </m:oMathPara>
                  </a14:m>
                  <a:endParaRPr lang="de-DE" sz="1200" dirty="0"/>
                </a:p>
              </p:txBody>
            </p:sp>
          </mc:Choice>
          <mc:Fallback xmlns="">
            <p:sp>
              <p:nvSpPr>
                <p:cNvPr id="37" name="Rechteck 36">
                  <a:extLst>
                    <a:ext uri="{FF2B5EF4-FFF2-40B4-BE49-F238E27FC236}">
                      <a16:creationId xmlns:a16="http://schemas.microsoft.com/office/drawing/2014/main" id="{D41E512B-297E-4D6E-BC79-B6C5BCC267D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18101" y="3962337"/>
                  <a:ext cx="345233" cy="307910"/>
                </a:xfrm>
                <a:prstGeom prst="rect">
                  <a:avLst/>
                </a:prstGeom>
                <a:blipFill>
                  <a:blip r:embed="rId16"/>
                  <a:stretch>
                    <a:fillRect l="-18644" r="-6780"/>
                  </a:stretch>
                </a:blipFill>
                <a:ln>
                  <a:solidFill>
                    <a:srgbClr val="00B050"/>
                  </a:solidFill>
                </a:ln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7" name="Textfeld 96">
              <a:extLst>
                <a:ext uri="{FF2B5EF4-FFF2-40B4-BE49-F238E27FC236}">
                  <a16:creationId xmlns:a16="http://schemas.microsoft.com/office/drawing/2014/main" id="{5B155101-0533-487A-8F52-0D33BC10AA70}"/>
                </a:ext>
              </a:extLst>
            </p:cNvPr>
            <p:cNvSpPr txBox="1"/>
            <p:nvPr/>
          </p:nvSpPr>
          <p:spPr>
            <a:xfrm>
              <a:off x="3470987" y="4601618"/>
              <a:ext cx="2892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+</a:t>
              </a:r>
              <a:endParaRPr lang="de-DE" dirty="0"/>
            </a:p>
          </p:txBody>
        </p:sp>
        <p:sp>
          <p:nvSpPr>
            <p:cNvPr id="99" name="Textfeld 98">
              <a:extLst>
                <a:ext uri="{FF2B5EF4-FFF2-40B4-BE49-F238E27FC236}">
                  <a16:creationId xmlns:a16="http://schemas.microsoft.com/office/drawing/2014/main" id="{2616F87B-54A2-4CF6-BF87-A0C52FF15123}"/>
                </a:ext>
              </a:extLst>
            </p:cNvPr>
            <p:cNvSpPr txBox="1"/>
            <p:nvPr/>
          </p:nvSpPr>
          <p:spPr>
            <a:xfrm>
              <a:off x="3910645" y="4601551"/>
              <a:ext cx="2892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+</a:t>
              </a:r>
              <a:endParaRPr lang="de-DE" dirty="0"/>
            </a:p>
          </p:txBody>
        </p:sp>
        <p:sp>
          <p:nvSpPr>
            <p:cNvPr id="101" name="Textfeld 100">
              <a:extLst>
                <a:ext uri="{FF2B5EF4-FFF2-40B4-BE49-F238E27FC236}">
                  <a16:creationId xmlns:a16="http://schemas.microsoft.com/office/drawing/2014/main" id="{93EEEE5E-F507-425E-BF95-42198559CDBC}"/>
                </a:ext>
              </a:extLst>
            </p:cNvPr>
            <p:cNvSpPr txBox="1"/>
            <p:nvPr/>
          </p:nvSpPr>
          <p:spPr>
            <a:xfrm>
              <a:off x="4350141" y="4600754"/>
              <a:ext cx="2892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+</a:t>
              </a:r>
              <a:endParaRPr lang="de-DE" dirty="0"/>
            </a:p>
          </p:txBody>
        </p:sp>
        <p:sp>
          <p:nvSpPr>
            <p:cNvPr id="103" name="Textfeld 102">
              <a:extLst>
                <a:ext uri="{FF2B5EF4-FFF2-40B4-BE49-F238E27FC236}">
                  <a16:creationId xmlns:a16="http://schemas.microsoft.com/office/drawing/2014/main" id="{FA8E381F-B354-4915-AE27-16D2D2951363}"/>
                </a:ext>
              </a:extLst>
            </p:cNvPr>
            <p:cNvSpPr txBox="1"/>
            <p:nvPr/>
          </p:nvSpPr>
          <p:spPr>
            <a:xfrm>
              <a:off x="7014108" y="4601551"/>
              <a:ext cx="2892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+</a:t>
              </a:r>
              <a:endParaRPr lang="de-DE" dirty="0"/>
            </a:p>
          </p:txBody>
        </p:sp>
        <p:sp>
          <p:nvSpPr>
            <p:cNvPr id="105" name="Textfeld 104">
              <a:extLst>
                <a:ext uri="{FF2B5EF4-FFF2-40B4-BE49-F238E27FC236}">
                  <a16:creationId xmlns:a16="http://schemas.microsoft.com/office/drawing/2014/main" id="{55D4C754-3BAD-4BC6-8E4A-36B6628169B3}"/>
                </a:ext>
              </a:extLst>
            </p:cNvPr>
            <p:cNvSpPr txBox="1"/>
            <p:nvPr/>
          </p:nvSpPr>
          <p:spPr>
            <a:xfrm>
              <a:off x="7442973" y="4601551"/>
              <a:ext cx="2892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+</a:t>
              </a:r>
              <a:endParaRPr lang="de-DE" dirty="0"/>
            </a:p>
          </p:txBody>
        </p:sp>
        <p:sp>
          <p:nvSpPr>
            <p:cNvPr id="107" name="Textfeld 106">
              <a:extLst>
                <a:ext uri="{FF2B5EF4-FFF2-40B4-BE49-F238E27FC236}">
                  <a16:creationId xmlns:a16="http://schemas.microsoft.com/office/drawing/2014/main" id="{EB5B7C8E-0E5C-4744-BE7F-245240116B60}"/>
                </a:ext>
              </a:extLst>
            </p:cNvPr>
            <p:cNvSpPr txBox="1"/>
            <p:nvPr/>
          </p:nvSpPr>
          <p:spPr>
            <a:xfrm>
              <a:off x="7882532" y="4598445"/>
              <a:ext cx="2892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+</a:t>
              </a:r>
              <a:endParaRPr lang="de-DE" dirty="0"/>
            </a:p>
          </p:txBody>
        </p:sp>
        <p:sp>
          <p:nvSpPr>
            <p:cNvPr id="109" name="Textfeld 108">
              <a:extLst>
                <a:ext uri="{FF2B5EF4-FFF2-40B4-BE49-F238E27FC236}">
                  <a16:creationId xmlns:a16="http://schemas.microsoft.com/office/drawing/2014/main" id="{F29E0AAE-092F-435E-98A1-502929B97BD7}"/>
                </a:ext>
              </a:extLst>
            </p:cNvPr>
            <p:cNvSpPr txBox="1"/>
            <p:nvPr/>
          </p:nvSpPr>
          <p:spPr>
            <a:xfrm>
              <a:off x="3470987" y="4175653"/>
              <a:ext cx="2892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+</a:t>
              </a:r>
              <a:endParaRPr lang="de-DE" dirty="0"/>
            </a:p>
          </p:txBody>
        </p:sp>
        <p:sp>
          <p:nvSpPr>
            <p:cNvPr id="111" name="Textfeld 110">
              <a:extLst>
                <a:ext uri="{FF2B5EF4-FFF2-40B4-BE49-F238E27FC236}">
                  <a16:creationId xmlns:a16="http://schemas.microsoft.com/office/drawing/2014/main" id="{7246693A-C3FD-4FC8-BDF5-B85CB91D0CF3}"/>
                </a:ext>
              </a:extLst>
            </p:cNvPr>
            <p:cNvSpPr txBox="1"/>
            <p:nvPr/>
          </p:nvSpPr>
          <p:spPr>
            <a:xfrm>
              <a:off x="3910645" y="4175586"/>
              <a:ext cx="2892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+</a:t>
              </a:r>
              <a:endParaRPr lang="de-DE" dirty="0"/>
            </a:p>
          </p:txBody>
        </p:sp>
        <p:sp>
          <p:nvSpPr>
            <p:cNvPr id="113" name="Textfeld 112">
              <a:extLst>
                <a:ext uri="{FF2B5EF4-FFF2-40B4-BE49-F238E27FC236}">
                  <a16:creationId xmlns:a16="http://schemas.microsoft.com/office/drawing/2014/main" id="{8AE43C3C-E3C4-4F8F-AC06-4969F86AE90B}"/>
                </a:ext>
              </a:extLst>
            </p:cNvPr>
            <p:cNvSpPr txBox="1"/>
            <p:nvPr/>
          </p:nvSpPr>
          <p:spPr>
            <a:xfrm>
              <a:off x="4350141" y="4174789"/>
              <a:ext cx="2892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+</a:t>
              </a:r>
              <a:endParaRPr lang="de-DE" dirty="0"/>
            </a:p>
          </p:txBody>
        </p:sp>
        <p:sp>
          <p:nvSpPr>
            <p:cNvPr id="115" name="Textfeld 114">
              <a:extLst>
                <a:ext uri="{FF2B5EF4-FFF2-40B4-BE49-F238E27FC236}">
                  <a16:creationId xmlns:a16="http://schemas.microsoft.com/office/drawing/2014/main" id="{54EC62FC-BA12-40E0-8615-359B964C9C9D}"/>
                </a:ext>
              </a:extLst>
            </p:cNvPr>
            <p:cNvSpPr txBox="1"/>
            <p:nvPr/>
          </p:nvSpPr>
          <p:spPr>
            <a:xfrm>
              <a:off x="7014108" y="4175586"/>
              <a:ext cx="2892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+</a:t>
              </a:r>
              <a:endParaRPr lang="de-DE" dirty="0"/>
            </a:p>
          </p:txBody>
        </p:sp>
        <p:sp>
          <p:nvSpPr>
            <p:cNvPr id="117" name="Textfeld 116">
              <a:extLst>
                <a:ext uri="{FF2B5EF4-FFF2-40B4-BE49-F238E27FC236}">
                  <a16:creationId xmlns:a16="http://schemas.microsoft.com/office/drawing/2014/main" id="{B3180A2B-7B6A-4110-BEC3-9BEF8CB10648}"/>
                </a:ext>
              </a:extLst>
            </p:cNvPr>
            <p:cNvSpPr txBox="1"/>
            <p:nvPr/>
          </p:nvSpPr>
          <p:spPr>
            <a:xfrm>
              <a:off x="7442973" y="4175586"/>
              <a:ext cx="2892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+</a:t>
              </a:r>
              <a:endParaRPr lang="de-DE" dirty="0"/>
            </a:p>
          </p:txBody>
        </p:sp>
        <p:sp>
          <p:nvSpPr>
            <p:cNvPr id="119" name="Textfeld 118">
              <a:extLst>
                <a:ext uri="{FF2B5EF4-FFF2-40B4-BE49-F238E27FC236}">
                  <a16:creationId xmlns:a16="http://schemas.microsoft.com/office/drawing/2014/main" id="{FD8BA825-625C-4B43-AB24-F78728C4ABBE}"/>
                </a:ext>
              </a:extLst>
            </p:cNvPr>
            <p:cNvSpPr txBox="1"/>
            <p:nvPr/>
          </p:nvSpPr>
          <p:spPr>
            <a:xfrm>
              <a:off x="7882532" y="4172480"/>
              <a:ext cx="2892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+</a:t>
              </a:r>
              <a:endParaRPr lang="de-DE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Rechteck 38">
                  <a:extLst>
                    <a:ext uri="{FF2B5EF4-FFF2-40B4-BE49-F238E27FC236}">
                      <a16:creationId xmlns:a16="http://schemas.microsoft.com/office/drawing/2014/main" id="{8AB83088-4A47-4A65-9311-4ADFF78FE695}"/>
                    </a:ext>
                  </a:extLst>
                </p:cNvPr>
                <p:cNvSpPr/>
                <p:nvPr/>
              </p:nvSpPr>
              <p:spPr>
                <a:xfrm>
                  <a:off x="7857660" y="3962337"/>
                  <a:ext cx="345233" cy="307910"/>
                </a:xfrm>
                <a:prstGeom prst="rect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05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050" i="1" dirty="0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de-DE" sz="1050" b="0" i="1" dirty="0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de-DE" sz="1050" b="0" i="1" dirty="0" smtClean="0">
                                <a:latin typeface="Cambria Math" panose="02040503050406030204" pitchFamily="18" charset="0"/>
                              </a:rPr>
                              <m:t>𝑆𝐸𝑃</m:t>
                            </m:r>
                            <m:r>
                              <a:rPr lang="de-DE" sz="1050" b="0" i="1" dirty="0" smtClean="0">
                                <a:latin typeface="Cambria Math" panose="02040503050406030204" pitchFamily="18" charset="0"/>
                              </a:rPr>
                              <m:t>]</m:t>
                            </m:r>
                          </m:sub>
                        </m:sSub>
                      </m:oMath>
                    </m:oMathPara>
                  </a14:m>
                  <a:endParaRPr lang="de-DE" sz="1050" dirty="0"/>
                </a:p>
              </p:txBody>
            </p:sp>
          </mc:Choice>
          <mc:Fallback xmlns="">
            <p:sp>
              <p:nvSpPr>
                <p:cNvPr id="39" name="Rechteck 38">
                  <a:extLst>
                    <a:ext uri="{FF2B5EF4-FFF2-40B4-BE49-F238E27FC236}">
                      <a16:creationId xmlns:a16="http://schemas.microsoft.com/office/drawing/2014/main" id="{8AB83088-4A47-4A65-9311-4ADFF78FE69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57660" y="3962337"/>
                  <a:ext cx="345233" cy="307910"/>
                </a:xfrm>
                <a:prstGeom prst="rect">
                  <a:avLst/>
                </a:prstGeom>
                <a:blipFill>
                  <a:blip r:embed="rId17"/>
                  <a:stretch>
                    <a:fillRect l="-13559" r="-5085"/>
                  </a:stretch>
                </a:blipFill>
                <a:ln>
                  <a:solidFill>
                    <a:srgbClr val="00B050"/>
                  </a:solidFill>
                </a:ln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hteck 32">
                  <a:extLst>
                    <a:ext uri="{FF2B5EF4-FFF2-40B4-BE49-F238E27FC236}">
                      <a16:creationId xmlns:a16="http://schemas.microsoft.com/office/drawing/2014/main" id="{5CAD04A6-92EF-49B8-BFE1-E809C95ADA8B}"/>
                    </a:ext>
                  </a:extLst>
                </p:cNvPr>
                <p:cNvSpPr/>
                <p:nvPr/>
              </p:nvSpPr>
              <p:spPr>
                <a:xfrm>
                  <a:off x="4312818" y="3964646"/>
                  <a:ext cx="345233" cy="307910"/>
                </a:xfrm>
                <a:prstGeom prst="rect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2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200" i="1" dirty="0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de-DE" sz="1200" b="0" i="1" dirty="0" smtClean="0">
                                <a:latin typeface="Cambria Math" panose="02040503050406030204" pitchFamily="18" charset="0"/>
                              </a:rPr>
                              <m:t>𝑑𝑜𝑔</m:t>
                            </m:r>
                          </m:sub>
                        </m:sSub>
                      </m:oMath>
                    </m:oMathPara>
                  </a14:m>
                  <a:endParaRPr lang="de-DE" sz="1200" dirty="0"/>
                </a:p>
              </p:txBody>
            </p:sp>
          </mc:Choice>
          <mc:Fallback xmlns="">
            <p:sp>
              <p:nvSpPr>
                <p:cNvPr id="33" name="Rechteck 32">
                  <a:extLst>
                    <a:ext uri="{FF2B5EF4-FFF2-40B4-BE49-F238E27FC236}">
                      <a16:creationId xmlns:a16="http://schemas.microsoft.com/office/drawing/2014/main" id="{5CAD04A6-92EF-49B8-BFE1-E809C95ADA8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12818" y="3964646"/>
                  <a:ext cx="345233" cy="307910"/>
                </a:xfrm>
                <a:prstGeom prst="rect">
                  <a:avLst/>
                </a:prstGeom>
                <a:blipFill>
                  <a:blip r:embed="rId18"/>
                  <a:stretch>
                    <a:fillRect l="-11864" r="-1695"/>
                  </a:stretch>
                </a:blipFill>
                <a:ln>
                  <a:solidFill>
                    <a:srgbClr val="00B050"/>
                  </a:solidFill>
                </a:ln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6" name="Textfeld 115">
              <a:extLst>
                <a:ext uri="{FF2B5EF4-FFF2-40B4-BE49-F238E27FC236}">
                  <a16:creationId xmlns:a16="http://schemas.microsoft.com/office/drawing/2014/main" id="{2DDA2BEA-DF74-4397-95EB-3C5871F5236B}"/>
                </a:ext>
              </a:extLst>
            </p:cNvPr>
            <p:cNvSpPr txBox="1"/>
            <p:nvPr/>
          </p:nvSpPr>
          <p:spPr>
            <a:xfrm>
              <a:off x="1219981" y="4357791"/>
              <a:ext cx="1890344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de-DE" sz="1600" dirty="0">
                  <a:solidFill>
                    <a:schemeClr val="tx1"/>
                  </a:solidFill>
                </a:rPr>
                <a:t>Position Embedding</a:t>
              </a:r>
            </a:p>
          </p:txBody>
        </p:sp>
        <p:sp>
          <p:nvSpPr>
            <p:cNvPr id="118" name="Textfeld 117">
              <a:extLst>
                <a:ext uri="{FF2B5EF4-FFF2-40B4-BE49-F238E27FC236}">
                  <a16:creationId xmlns:a16="http://schemas.microsoft.com/office/drawing/2014/main" id="{F8CDF697-95F0-4367-86B2-3C5FCC9D0D3F}"/>
                </a:ext>
              </a:extLst>
            </p:cNvPr>
            <p:cNvSpPr txBox="1"/>
            <p:nvPr/>
          </p:nvSpPr>
          <p:spPr>
            <a:xfrm>
              <a:off x="1219981" y="4783889"/>
              <a:ext cx="2047711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de-DE" sz="1600" dirty="0">
                  <a:solidFill>
                    <a:schemeClr val="tx1"/>
                  </a:solidFill>
                </a:rPr>
                <a:t>Segment Embedding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Rechteck 58">
                  <a:extLst>
                    <a:ext uri="{FF2B5EF4-FFF2-40B4-BE49-F238E27FC236}">
                      <a16:creationId xmlns:a16="http://schemas.microsoft.com/office/drawing/2014/main" id="{80A68082-52B0-47BC-8490-7A0B7AA5E5FD}"/>
                    </a:ext>
                  </a:extLst>
                </p:cNvPr>
                <p:cNvSpPr/>
                <p:nvPr/>
              </p:nvSpPr>
              <p:spPr>
                <a:xfrm>
                  <a:off x="4748449" y="4814533"/>
                  <a:ext cx="345233" cy="30791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2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200" i="1" dirty="0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de-DE" sz="120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de-DE" sz="1200" dirty="0"/>
                </a:p>
              </p:txBody>
            </p:sp>
          </mc:Choice>
          <mc:Fallback xmlns="">
            <p:sp>
              <p:nvSpPr>
                <p:cNvPr id="59" name="Rechteck 58">
                  <a:extLst>
                    <a:ext uri="{FF2B5EF4-FFF2-40B4-BE49-F238E27FC236}">
                      <a16:creationId xmlns:a16="http://schemas.microsoft.com/office/drawing/2014/main" id="{80A68082-52B0-47BC-8490-7A0B7AA5E5F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48449" y="4814533"/>
                  <a:ext cx="345233" cy="30791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Rechteck 59">
                  <a:extLst>
                    <a:ext uri="{FF2B5EF4-FFF2-40B4-BE49-F238E27FC236}">
                      <a16:creationId xmlns:a16="http://schemas.microsoft.com/office/drawing/2014/main" id="{02B56273-4905-44FC-B49A-DC45CCB24457}"/>
                    </a:ext>
                  </a:extLst>
                </p:cNvPr>
                <p:cNvSpPr/>
                <p:nvPr/>
              </p:nvSpPr>
              <p:spPr>
                <a:xfrm>
                  <a:off x="5198064" y="4814533"/>
                  <a:ext cx="345233" cy="30791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2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200" i="1" dirty="0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de-DE" sz="120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de-DE" sz="1200" dirty="0"/>
                </a:p>
              </p:txBody>
            </p:sp>
          </mc:Choice>
          <mc:Fallback xmlns="">
            <p:sp>
              <p:nvSpPr>
                <p:cNvPr id="60" name="Rechteck 59">
                  <a:extLst>
                    <a:ext uri="{FF2B5EF4-FFF2-40B4-BE49-F238E27FC236}">
                      <a16:creationId xmlns:a16="http://schemas.microsoft.com/office/drawing/2014/main" id="{02B56273-4905-44FC-B49A-DC45CCB2445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98064" y="4814533"/>
                  <a:ext cx="345233" cy="307910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Rechteck 60">
                  <a:extLst>
                    <a:ext uri="{FF2B5EF4-FFF2-40B4-BE49-F238E27FC236}">
                      <a16:creationId xmlns:a16="http://schemas.microsoft.com/office/drawing/2014/main" id="{D19073F9-1469-4472-B370-107A957A0487}"/>
                    </a:ext>
                  </a:extLst>
                </p:cNvPr>
                <p:cNvSpPr/>
                <p:nvPr/>
              </p:nvSpPr>
              <p:spPr>
                <a:xfrm>
                  <a:off x="5647679" y="4814533"/>
                  <a:ext cx="345233" cy="30791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2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200" i="1" dirty="0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de-DE" sz="120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de-DE" sz="1200" dirty="0"/>
                </a:p>
              </p:txBody>
            </p:sp>
          </mc:Choice>
          <mc:Fallback xmlns="">
            <p:sp>
              <p:nvSpPr>
                <p:cNvPr id="61" name="Rechteck 60">
                  <a:extLst>
                    <a:ext uri="{FF2B5EF4-FFF2-40B4-BE49-F238E27FC236}">
                      <a16:creationId xmlns:a16="http://schemas.microsoft.com/office/drawing/2014/main" id="{D19073F9-1469-4472-B370-107A957A048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47679" y="4814533"/>
                  <a:ext cx="345233" cy="30791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Rechteck 62">
                  <a:extLst>
                    <a:ext uri="{FF2B5EF4-FFF2-40B4-BE49-F238E27FC236}">
                      <a16:creationId xmlns:a16="http://schemas.microsoft.com/office/drawing/2014/main" id="{4F8E7C06-C8D3-40A5-816F-691C2C0A560D}"/>
                    </a:ext>
                  </a:extLst>
                </p:cNvPr>
                <p:cNvSpPr/>
                <p:nvPr/>
              </p:nvSpPr>
              <p:spPr>
                <a:xfrm>
                  <a:off x="4748449" y="4388435"/>
                  <a:ext cx="345233" cy="30791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2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200" i="1" dirty="0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de-DE" sz="1200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de-DE" sz="1200" dirty="0"/>
                </a:p>
              </p:txBody>
            </p:sp>
          </mc:Choice>
          <mc:Fallback xmlns="">
            <p:sp>
              <p:nvSpPr>
                <p:cNvPr id="63" name="Rechteck 62">
                  <a:extLst>
                    <a:ext uri="{FF2B5EF4-FFF2-40B4-BE49-F238E27FC236}">
                      <a16:creationId xmlns:a16="http://schemas.microsoft.com/office/drawing/2014/main" id="{4F8E7C06-C8D3-40A5-816F-691C2C0A560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48449" y="4388435"/>
                  <a:ext cx="345233" cy="307910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  <a:ln>
                  <a:solidFill>
                    <a:srgbClr val="00B0F0"/>
                  </a:solidFill>
                </a:ln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Rechteck 64">
                  <a:extLst>
                    <a:ext uri="{FF2B5EF4-FFF2-40B4-BE49-F238E27FC236}">
                      <a16:creationId xmlns:a16="http://schemas.microsoft.com/office/drawing/2014/main" id="{7CD106BD-A88B-4943-AF92-76B420C9E3B5}"/>
                    </a:ext>
                  </a:extLst>
                </p:cNvPr>
                <p:cNvSpPr/>
                <p:nvPr/>
              </p:nvSpPr>
              <p:spPr>
                <a:xfrm>
                  <a:off x="5198064" y="4388435"/>
                  <a:ext cx="345233" cy="30791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2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200" i="1" dirty="0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de-DE" sz="1200" b="0" i="1" dirty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de-DE" sz="1200" dirty="0"/>
                </a:p>
              </p:txBody>
            </p:sp>
          </mc:Choice>
          <mc:Fallback xmlns="">
            <p:sp>
              <p:nvSpPr>
                <p:cNvPr id="65" name="Rechteck 64">
                  <a:extLst>
                    <a:ext uri="{FF2B5EF4-FFF2-40B4-BE49-F238E27FC236}">
                      <a16:creationId xmlns:a16="http://schemas.microsoft.com/office/drawing/2014/main" id="{7CD106BD-A88B-4943-AF92-76B420C9E3B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98064" y="4388435"/>
                  <a:ext cx="345233" cy="307910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  <a:ln>
                  <a:solidFill>
                    <a:srgbClr val="00B0F0"/>
                  </a:solidFill>
                </a:ln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Rechteck 66">
                  <a:extLst>
                    <a:ext uri="{FF2B5EF4-FFF2-40B4-BE49-F238E27FC236}">
                      <a16:creationId xmlns:a16="http://schemas.microsoft.com/office/drawing/2014/main" id="{785E13D3-D514-4E74-B6E0-09186FBF758B}"/>
                    </a:ext>
                  </a:extLst>
                </p:cNvPr>
                <p:cNvSpPr/>
                <p:nvPr/>
              </p:nvSpPr>
              <p:spPr>
                <a:xfrm>
                  <a:off x="5647679" y="4388435"/>
                  <a:ext cx="345233" cy="30791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2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200" i="1" dirty="0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de-DE" sz="1200" b="0" i="1" dirty="0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de-DE" sz="1200" dirty="0"/>
                </a:p>
              </p:txBody>
            </p:sp>
          </mc:Choice>
          <mc:Fallback xmlns="">
            <p:sp>
              <p:nvSpPr>
                <p:cNvPr id="67" name="Rechteck 66">
                  <a:extLst>
                    <a:ext uri="{FF2B5EF4-FFF2-40B4-BE49-F238E27FC236}">
                      <a16:creationId xmlns:a16="http://schemas.microsoft.com/office/drawing/2014/main" id="{785E13D3-D514-4E74-B6E0-09186FBF758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47679" y="4388435"/>
                  <a:ext cx="345233" cy="307910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  <a:ln>
                  <a:solidFill>
                    <a:srgbClr val="00B0F0"/>
                  </a:solidFill>
                </a:ln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Rechteck 68">
                  <a:extLst>
                    <a:ext uri="{FF2B5EF4-FFF2-40B4-BE49-F238E27FC236}">
                      <a16:creationId xmlns:a16="http://schemas.microsoft.com/office/drawing/2014/main" id="{69314F87-4C21-4E5A-B44B-36C465CF2120}"/>
                    </a:ext>
                  </a:extLst>
                </p:cNvPr>
                <p:cNvSpPr/>
                <p:nvPr/>
              </p:nvSpPr>
              <p:spPr>
                <a:xfrm>
                  <a:off x="4748449" y="3962337"/>
                  <a:ext cx="345233" cy="307910"/>
                </a:xfrm>
                <a:prstGeom prst="rect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05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050" i="1" dirty="0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de-DE" sz="1050" b="0" i="1" dirty="0" smtClean="0">
                                <a:latin typeface="Cambria Math" panose="02040503050406030204" pitchFamily="18" charset="0"/>
                              </a:rPr>
                              <m:t>𝑖𝑠</m:t>
                            </m:r>
                          </m:sub>
                        </m:sSub>
                      </m:oMath>
                    </m:oMathPara>
                  </a14:m>
                  <a:endParaRPr lang="de-DE" sz="1200" dirty="0"/>
                </a:p>
              </p:txBody>
            </p:sp>
          </mc:Choice>
          <mc:Fallback xmlns="">
            <p:sp>
              <p:nvSpPr>
                <p:cNvPr id="69" name="Rechteck 68">
                  <a:extLst>
                    <a:ext uri="{FF2B5EF4-FFF2-40B4-BE49-F238E27FC236}">
                      <a16:creationId xmlns:a16="http://schemas.microsoft.com/office/drawing/2014/main" id="{69314F87-4C21-4E5A-B44B-36C465CF212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48449" y="3962337"/>
                  <a:ext cx="345233" cy="307910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  <a:ln>
                  <a:solidFill>
                    <a:srgbClr val="00B050"/>
                  </a:solidFill>
                </a:ln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Rechteck 70">
                  <a:extLst>
                    <a:ext uri="{FF2B5EF4-FFF2-40B4-BE49-F238E27FC236}">
                      <a16:creationId xmlns:a16="http://schemas.microsoft.com/office/drawing/2014/main" id="{E855F7BB-854F-4750-84C3-F3C3CC271685}"/>
                    </a:ext>
                  </a:extLst>
                </p:cNvPr>
                <p:cNvSpPr/>
                <p:nvPr/>
              </p:nvSpPr>
              <p:spPr>
                <a:xfrm>
                  <a:off x="5198064" y="3962337"/>
                  <a:ext cx="345233" cy="307910"/>
                </a:xfrm>
                <a:prstGeom prst="rect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2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200" i="1" dirty="0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de-DE" sz="1200" b="0" i="1" dirty="0" smtClean="0">
                                <a:latin typeface="Cambria Math" panose="02040503050406030204" pitchFamily="18" charset="0"/>
                              </a:rPr>
                              <m:t>𝑐𝑢𝑡𝑒</m:t>
                            </m:r>
                          </m:sub>
                        </m:sSub>
                      </m:oMath>
                    </m:oMathPara>
                  </a14:m>
                  <a:endParaRPr lang="de-DE" sz="1200" dirty="0"/>
                </a:p>
              </p:txBody>
            </p:sp>
          </mc:Choice>
          <mc:Fallback xmlns="">
            <p:sp>
              <p:nvSpPr>
                <p:cNvPr id="71" name="Rechteck 70">
                  <a:extLst>
                    <a:ext uri="{FF2B5EF4-FFF2-40B4-BE49-F238E27FC236}">
                      <a16:creationId xmlns:a16="http://schemas.microsoft.com/office/drawing/2014/main" id="{E855F7BB-854F-4750-84C3-F3C3CC27168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98064" y="3962337"/>
                  <a:ext cx="345233" cy="307910"/>
                </a:xfrm>
                <a:prstGeom prst="rect">
                  <a:avLst/>
                </a:prstGeom>
                <a:blipFill>
                  <a:blip r:embed="rId24"/>
                  <a:stretch>
                    <a:fillRect l="-17241" r="-1724"/>
                  </a:stretch>
                </a:blipFill>
                <a:ln>
                  <a:solidFill>
                    <a:srgbClr val="00B050"/>
                  </a:solidFill>
                </a:ln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3" name="Textfeld 72">
              <a:extLst>
                <a:ext uri="{FF2B5EF4-FFF2-40B4-BE49-F238E27FC236}">
                  <a16:creationId xmlns:a16="http://schemas.microsoft.com/office/drawing/2014/main" id="{3EA23C28-A895-4F69-871C-004E33FA91DA}"/>
                </a:ext>
              </a:extLst>
            </p:cNvPr>
            <p:cNvSpPr txBox="1"/>
            <p:nvPr/>
          </p:nvSpPr>
          <p:spPr>
            <a:xfrm>
              <a:off x="4785770" y="4601551"/>
              <a:ext cx="2892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+</a:t>
              </a:r>
              <a:endParaRPr lang="de-DE" dirty="0"/>
            </a:p>
          </p:txBody>
        </p:sp>
        <p:sp>
          <p:nvSpPr>
            <p:cNvPr id="75" name="Textfeld 74">
              <a:extLst>
                <a:ext uri="{FF2B5EF4-FFF2-40B4-BE49-F238E27FC236}">
                  <a16:creationId xmlns:a16="http://schemas.microsoft.com/office/drawing/2014/main" id="{940794F0-B1E1-4146-95BB-DD5EE5F51497}"/>
                </a:ext>
              </a:extLst>
            </p:cNvPr>
            <p:cNvSpPr txBox="1"/>
            <p:nvPr/>
          </p:nvSpPr>
          <p:spPr>
            <a:xfrm>
              <a:off x="5235387" y="4601551"/>
              <a:ext cx="2892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+</a:t>
              </a:r>
              <a:endParaRPr lang="de-DE" dirty="0"/>
            </a:p>
          </p:txBody>
        </p:sp>
        <p:sp>
          <p:nvSpPr>
            <p:cNvPr id="77" name="Textfeld 76">
              <a:extLst>
                <a:ext uri="{FF2B5EF4-FFF2-40B4-BE49-F238E27FC236}">
                  <a16:creationId xmlns:a16="http://schemas.microsoft.com/office/drawing/2014/main" id="{A2D6BCB8-6663-4E83-8129-C2008A4E9E2D}"/>
                </a:ext>
              </a:extLst>
            </p:cNvPr>
            <p:cNvSpPr txBox="1"/>
            <p:nvPr/>
          </p:nvSpPr>
          <p:spPr>
            <a:xfrm>
              <a:off x="5685002" y="4598445"/>
              <a:ext cx="2892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+</a:t>
              </a:r>
              <a:endParaRPr lang="de-DE" dirty="0"/>
            </a:p>
          </p:txBody>
        </p:sp>
        <p:sp>
          <p:nvSpPr>
            <p:cNvPr id="79" name="Textfeld 78">
              <a:extLst>
                <a:ext uri="{FF2B5EF4-FFF2-40B4-BE49-F238E27FC236}">
                  <a16:creationId xmlns:a16="http://schemas.microsoft.com/office/drawing/2014/main" id="{C8B2C85F-FF57-464E-A5FD-29AB67536092}"/>
                </a:ext>
              </a:extLst>
            </p:cNvPr>
            <p:cNvSpPr txBox="1"/>
            <p:nvPr/>
          </p:nvSpPr>
          <p:spPr>
            <a:xfrm>
              <a:off x="4785770" y="4175586"/>
              <a:ext cx="2892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+</a:t>
              </a:r>
              <a:endParaRPr lang="de-DE" dirty="0"/>
            </a:p>
          </p:txBody>
        </p:sp>
        <p:sp>
          <p:nvSpPr>
            <p:cNvPr id="81" name="Textfeld 80">
              <a:extLst>
                <a:ext uri="{FF2B5EF4-FFF2-40B4-BE49-F238E27FC236}">
                  <a16:creationId xmlns:a16="http://schemas.microsoft.com/office/drawing/2014/main" id="{86432EED-9149-4A5B-A59E-4BB583E3F968}"/>
                </a:ext>
              </a:extLst>
            </p:cNvPr>
            <p:cNvSpPr txBox="1"/>
            <p:nvPr/>
          </p:nvSpPr>
          <p:spPr>
            <a:xfrm>
              <a:off x="5235387" y="4175586"/>
              <a:ext cx="2892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+</a:t>
              </a:r>
              <a:endParaRPr lang="de-DE" dirty="0"/>
            </a:p>
          </p:txBody>
        </p:sp>
        <p:sp>
          <p:nvSpPr>
            <p:cNvPr id="83" name="Textfeld 82">
              <a:extLst>
                <a:ext uri="{FF2B5EF4-FFF2-40B4-BE49-F238E27FC236}">
                  <a16:creationId xmlns:a16="http://schemas.microsoft.com/office/drawing/2014/main" id="{DBBA403F-ED40-4351-96CA-CCEBCE2F3AAC}"/>
                </a:ext>
              </a:extLst>
            </p:cNvPr>
            <p:cNvSpPr txBox="1"/>
            <p:nvPr/>
          </p:nvSpPr>
          <p:spPr>
            <a:xfrm>
              <a:off x="5685002" y="4172480"/>
              <a:ext cx="2892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+</a:t>
              </a:r>
              <a:endParaRPr lang="de-DE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Rechteck 84">
                  <a:extLst>
                    <a:ext uri="{FF2B5EF4-FFF2-40B4-BE49-F238E27FC236}">
                      <a16:creationId xmlns:a16="http://schemas.microsoft.com/office/drawing/2014/main" id="{D3E94BC4-D764-4289-9DE6-B66165324590}"/>
                    </a:ext>
                  </a:extLst>
                </p:cNvPr>
                <p:cNvSpPr/>
                <p:nvPr/>
              </p:nvSpPr>
              <p:spPr>
                <a:xfrm>
                  <a:off x="5647679" y="3962337"/>
                  <a:ext cx="345233" cy="307910"/>
                </a:xfrm>
                <a:prstGeom prst="rect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05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050" i="1" dirty="0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de-DE" sz="1050" b="0" i="1" dirty="0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de-DE" sz="1050" b="0" i="1" dirty="0" smtClean="0">
                                <a:latin typeface="Cambria Math" panose="02040503050406030204" pitchFamily="18" charset="0"/>
                              </a:rPr>
                              <m:t>𝑆𝐸𝑃</m:t>
                            </m:r>
                            <m:r>
                              <a:rPr lang="de-DE" sz="1050" b="0" i="1" dirty="0" smtClean="0">
                                <a:latin typeface="Cambria Math" panose="02040503050406030204" pitchFamily="18" charset="0"/>
                              </a:rPr>
                              <m:t>]</m:t>
                            </m:r>
                          </m:sub>
                        </m:sSub>
                      </m:oMath>
                    </m:oMathPara>
                  </a14:m>
                  <a:endParaRPr lang="de-DE" sz="1050" dirty="0"/>
                </a:p>
              </p:txBody>
            </p:sp>
          </mc:Choice>
          <mc:Fallback xmlns="">
            <p:sp>
              <p:nvSpPr>
                <p:cNvPr id="85" name="Rechteck 84">
                  <a:extLst>
                    <a:ext uri="{FF2B5EF4-FFF2-40B4-BE49-F238E27FC236}">
                      <a16:creationId xmlns:a16="http://schemas.microsoft.com/office/drawing/2014/main" id="{D3E94BC4-D764-4289-9DE6-B6616532459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47679" y="3962337"/>
                  <a:ext cx="345233" cy="307910"/>
                </a:xfrm>
                <a:prstGeom prst="rect">
                  <a:avLst/>
                </a:prstGeom>
                <a:blipFill>
                  <a:blip r:embed="rId17"/>
                  <a:stretch>
                    <a:fillRect l="-13559" r="-5085"/>
                  </a:stretch>
                </a:blipFill>
                <a:ln>
                  <a:solidFill>
                    <a:srgbClr val="00B050"/>
                  </a:solidFill>
                </a:ln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Rechteck 86">
                  <a:extLst>
                    <a:ext uri="{FF2B5EF4-FFF2-40B4-BE49-F238E27FC236}">
                      <a16:creationId xmlns:a16="http://schemas.microsoft.com/office/drawing/2014/main" id="{BAF50D47-3F14-4C19-B928-3067684FFCA2}"/>
                    </a:ext>
                  </a:extLst>
                </p:cNvPr>
                <p:cNvSpPr/>
                <p:nvPr/>
              </p:nvSpPr>
              <p:spPr>
                <a:xfrm>
                  <a:off x="6100256" y="4814533"/>
                  <a:ext cx="345233" cy="30791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2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200" i="1" dirty="0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de-DE" sz="12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de-DE" sz="1200" dirty="0"/>
                </a:p>
              </p:txBody>
            </p:sp>
          </mc:Choice>
          <mc:Fallback xmlns="">
            <p:sp>
              <p:nvSpPr>
                <p:cNvPr id="87" name="Rechteck 86">
                  <a:extLst>
                    <a:ext uri="{FF2B5EF4-FFF2-40B4-BE49-F238E27FC236}">
                      <a16:creationId xmlns:a16="http://schemas.microsoft.com/office/drawing/2014/main" id="{BAF50D47-3F14-4C19-B928-3067684FFCA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00256" y="4814533"/>
                  <a:ext cx="345233" cy="30791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Rechteck 88">
                  <a:extLst>
                    <a:ext uri="{FF2B5EF4-FFF2-40B4-BE49-F238E27FC236}">
                      <a16:creationId xmlns:a16="http://schemas.microsoft.com/office/drawing/2014/main" id="{37B6F9E3-B5A2-414E-B0BC-02CF599DF4C3}"/>
                    </a:ext>
                  </a:extLst>
                </p:cNvPr>
                <p:cNvSpPr/>
                <p:nvPr/>
              </p:nvSpPr>
              <p:spPr>
                <a:xfrm>
                  <a:off x="6549871" y="4814533"/>
                  <a:ext cx="345233" cy="30791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2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200" i="1" dirty="0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de-DE" sz="12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de-DE" sz="1200" dirty="0"/>
                </a:p>
              </p:txBody>
            </p:sp>
          </mc:Choice>
          <mc:Fallback xmlns="">
            <p:sp>
              <p:nvSpPr>
                <p:cNvPr id="89" name="Rechteck 88">
                  <a:extLst>
                    <a:ext uri="{FF2B5EF4-FFF2-40B4-BE49-F238E27FC236}">
                      <a16:creationId xmlns:a16="http://schemas.microsoft.com/office/drawing/2014/main" id="{37B6F9E3-B5A2-414E-B0BC-02CF599DF4C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49871" y="4814533"/>
                  <a:ext cx="345233" cy="307910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Rechteck 90">
                  <a:extLst>
                    <a:ext uri="{FF2B5EF4-FFF2-40B4-BE49-F238E27FC236}">
                      <a16:creationId xmlns:a16="http://schemas.microsoft.com/office/drawing/2014/main" id="{BAD87553-3E52-44A6-808D-5EEF0914F91A}"/>
                    </a:ext>
                  </a:extLst>
                </p:cNvPr>
                <p:cNvSpPr/>
                <p:nvPr/>
              </p:nvSpPr>
              <p:spPr>
                <a:xfrm>
                  <a:off x="6100256" y="4388435"/>
                  <a:ext cx="345233" cy="30791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2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200" i="1" dirty="0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de-DE" sz="1200" b="0" i="1" dirty="0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de-DE" sz="1200" dirty="0"/>
                </a:p>
              </p:txBody>
            </p:sp>
          </mc:Choice>
          <mc:Fallback xmlns="">
            <p:sp>
              <p:nvSpPr>
                <p:cNvPr id="91" name="Rechteck 90">
                  <a:extLst>
                    <a:ext uri="{FF2B5EF4-FFF2-40B4-BE49-F238E27FC236}">
                      <a16:creationId xmlns:a16="http://schemas.microsoft.com/office/drawing/2014/main" id="{BAD87553-3E52-44A6-808D-5EEF0914F91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00256" y="4388435"/>
                  <a:ext cx="345233" cy="307910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  <a:ln>
                  <a:solidFill>
                    <a:srgbClr val="00B0F0"/>
                  </a:solidFill>
                </a:ln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Rechteck 92">
                  <a:extLst>
                    <a:ext uri="{FF2B5EF4-FFF2-40B4-BE49-F238E27FC236}">
                      <a16:creationId xmlns:a16="http://schemas.microsoft.com/office/drawing/2014/main" id="{CA00E8B6-9694-448C-8328-B2D13ED69206}"/>
                    </a:ext>
                  </a:extLst>
                </p:cNvPr>
                <p:cNvSpPr/>
                <p:nvPr/>
              </p:nvSpPr>
              <p:spPr>
                <a:xfrm>
                  <a:off x="6549871" y="4388435"/>
                  <a:ext cx="345233" cy="30791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2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200" i="1" dirty="0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de-DE" sz="1200" b="0" i="1" dirty="0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de-DE" sz="1200" dirty="0"/>
                </a:p>
              </p:txBody>
            </p:sp>
          </mc:Choice>
          <mc:Fallback xmlns="">
            <p:sp>
              <p:nvSpPr>
                <p:cNvPr id="93" name="Rechteck 92">
                  <a:extLst>
                    <a:ext uri="{FF2B5EF4-FFF2-40B4-BE49-F238E27FC236}">
                      <a16:creationId xmlns:a16="http://schemas.microsoft.com/office/drawing/2014/main" id="{CA00E8B6-9694-448C-8328-B2D13ED6920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49871" y="4388435"/>
                  <a:ext cx="345233" cy="307910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  <a:ln>
                  <a:solidFill>
                    <a:srgbClr val="00B0F0"/>
                  </a:solidFill>
                </a:ln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Rechteck 97">
                  <a:extLst>
                    <a:ext uri="{FF2B5EF4-FFF2-40B4-BE49-F238E27FC236}">
                      <a16:creationId xmlns:a16="http://schemas.microsoft.com/office/drawing/2014/main" id="{908CD678-C50F-4593-8F9C-9CA9E10161AF}"/>
                    </a:ext>
                  </a:extLst>
                </p:cNvPr>
                <p:cNvSpPr/>
                <p:nvPr/>
              </p:nvSpPr>
              <p:spPr>
                <a:xfrm>
                  <a:off x="6100256" y="3962337"/>
                  <a:ext cx="345233" cy="307910"/>
                </a:xfrm>
                <a:prstGeom prst="rect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2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200" i="1" dirty="0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de-DE" sz="1200" b="0" i="1" dirty="0" smtClean="0">
                                <a:latin typeface="Cambria Math" panose="02040503050406030204" pitchFamily="18" charset="0"/>
                              </a:rPr>
                              <m:t>h𝑒</m:t>
                            </m:r>
                          </m:sub>
                        </m:sSub>
                      </m:oMath>
                    </m:oMathPara>
                  </a14:m>
                  <a:endParaRPr lang="de-DE" sz="1200" dirty="0"/>
                </a:p>
              </p:txBody>
            </p:sp>
          </mc:Choice>
          <mc:Fallback xmlns="">
            <p:sp>
              <p:nvSpPr>
                <p:cNvPr id="98" name="Rechteck 97">
                  <a:extLst>
                    <a:ext uri="{FF2B5EF4-FFF2-40B4-BE49-F238E27FC236}">
                      <a16:creationId xmlns:a16="http://schemas.microsoft.com/office/drawing/2014/main" id="{908CD678-C50F-4593-8F9C-9CA9E10161A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00256" y="3962337"/>
                  <a:ext cx="345233" cy="307910"/>
                </a:xfrm>
                <a:prstGeom prst="rect">
                  <a:avLst/>
                </a:prstGeom>
                <a:blipFill>
                  <a:blip r:embed="rId28"/>
                  <a:stretch>
                    <a:fillRect l="-1724"/>
                  </a:stretch>
                </a:blipFill>
                <a:ln>
                  <a:solidFill>
                    <a:srgbClr val="00B050"/>
                  </a:solidFill>
                </a:ln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0" name="Textfeld 99">
              <a:extLst>
                <a:ext uri="{FF2B5EF4-FFF2-40B4-BE49-F238E27FC236}">
                  <a16:creationId xmlns:a16="http://schemas.microsoft.com/office/drawing/2014/main" id="{6D670905-2532-4EB6-95A3-91C50DD56348}"/>
                </a:ext>
              </a:extLst>
            </p:cNvPr>
            <p:cNvSpPr txBox="1"/>
            <p:nvPr/>
          </p:nvSpPr>
          <p:spPr>
            <a:xfrm>
              <a:off x="6137579" y="4601551"/>
              <a:ext cx="2892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+</a:t>
              </a:r>
              <a:endParaRPr lang="de-DE" dirty="0"/>
            </a:p>
          </p:txBody>
        </p:sp>
        <p:sp>
          <p:nvSpPr>
            <p:cNvPr id="102" name="Textfeld 101">
              <a:extLst>
                <a:ext uri="{FF2B5EF4-FFF2-40B4-BE49-F238E27FC236}">
                  <a16:creationId xmlns:a16="http://schemas.microsoft.com/office/drawing/2014/main" id="{DF2461EA-7442-441D-80ED-2EA7147F8DE9}"/>
                </a:ext>
              </a:extLst>
            </p:cNvPr>
            <p:cNvSpPr txBox="1"/>
            <p:nvPr/>
          </p:nvSpPr>
          <p:spPr>
            <a:xfrm>
              <a:off x="6587194" y="4598445"/>
              <a:ext cx="2892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+</a:t>
              </a:r>
              <a:endParaRPr lang="de-DE" dirty="0"/>
            </a:p>
          </p:txBody>
        </p:sp>
        <p:sp>
          <p:nvSpPr>
            <p:cNvPr id="104" name="Textfeld 103">
              <a:extLst>
                <a:ext uri="{FF2B5EF4-FFF2-40B4-BE49-F238E27FC236}">
                  <a16:creationId xmlns:a16="http://schemas.microsoft.com/office/drawing/2014/main" id="{45697B90-5AC2-48AB-9B78-4C1396FB6D21}"/>
                </a:ext>
              </a:extLst>
            </p:cNvPr>
            <p:cNvSpPr txBox="1"/>
            <p:nvPr/>
          </p:nvSpPr>
          <p:spPr>
            <a:xfrm>
              <a:off x="6137579" y="4175586"/>
              <a:ext cx="2892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+</a:t>
              </a:r>
              <a:endParaRPr lang="de-DE" dirty="0"/>
            </a:p>
          </p:txBody>
        </p:sp>
        <p:sp>
          <p:nvSpPr>
            <p:cNvPr id="106" name="Textfeld 105">
              <a:extLst>
                <a:ext uri="{FF2B5EF4-FFF2-40B4-BE49-F238E27FC236}">
                  <a16:creationId xmlns:a16="http://schemas.microsoft.com/office/drawing/2014/main" id="{BADC05A5-5692-42CB-B8F8-7BFA185C7E1D}"/>
                </a:ext>
              </a:extLst>
            </p:cNvPr>
            <p:cNvSpPr txBox="1"/>
            <p:nvPr/>
          </p:nvSpPr>
          <p:spPr>
            <a:xfrm>
              <a:off x="6587194" y="4172480"/>
              <a:ext cx="2892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+</a:t>
              </a:r>
              <a:endParaRPr lang="de-DE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Rechteck 107">
                  <a:extLst>
                    <a:ext uri="{FF2B5EF4-FFF2-40B4-BE49-F238E27FC236}">
                      <a16:creationId xmlns:a16="http://schemas.microsoft.com/office/drawing/2014/main" id="{F83CD021-30C1-4BE6-9187-670DA92FF4B6}"/>
                    </a:ext>
                  </a:extLst>
                </p:cNvPr>
                <p:cNvSpPr/>
                <p:nvPr/>
              </p:nvSpPr>
              <p:spPr>
                <a:xfrm>
                  <a:off x="6549871" y="3962337"/>
                  <a:ext cx="345233" cy="307910"/>
                </a:xfrm>
                <a:prstGeom prst="rect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2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200" i="1" dirty="0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de-DE" sz="1200" b="0" i="1" dirty="0" smtClean="0">
                                <a:latin typeface="Cambria Math" panose="02040503050406030204" pitchFamily="18" charset="0"/>
                              </a:rPr>
                              <m:t>𝑙𝑖𝑘𝑒</m:t>
                            </m:r>
                          </m:sub>
                        </m:sSub>
                      </m:oMath>
                    </m:oMathPara>
                  </a14:m>
                  <a:endParaRPr lang="de-DE" sz="1200" dirty="0"/>
                </a:p>
              </p:txBody>
            </p:sp>
          </mc:Choice>
          <mc:Fallback xmlns="">
            <p:sp>
              <p:nvSpPr>
                <p:cNvPr id="108" name="Rechteck 107">
                  <a:extLst>
                    <a:ext uri="{FF2B5EF4-FFF2-40B4-BE49-F238E27FC236}">
                      <a16:creationId xmlns:a16="http://schemas.microsoft.com/office/drawing/2014/main" id="{F83CD021-30C1-4BE6-9187-670DA92FF4B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49871" y="3962337"/>
                  <a:ext cx="345233" cy="307910"/>
                </a:xfrm>
                <a:prstGeom prst="rect">
                  <a:avLst/>
                </a:prstGeom>
                <a:blipFill>
                  <a:blip r:embed="rId29"/>
                  <a:stretch>
                    <a:fillRect l="-11864"/>
                  </a:stretch>
                </a:blipFill>
                <a:ln>
                  <a:solidFill>
                    <a:srgbClr val="00B050"/>
                  </a:solidFill>
                </a:ln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3" name="Gruppieren 232">
            <a:extLst>
              <a:ext uri="{FF2B5EF4-FFF2-40B4-BE49-F238E27FC236}">
                <a16:creationId xmlns:a16="http://schemas.microsoft.com/office/drawing/2014/main" id="{03E01F7D-4542-4DF4-A9AA-52CB7D0F3B3D}"/>
              </a:ext>
            </a:extLst>
          </p:cNvPr>
          <p:cNvGrpSpPr/>
          <p:nvPr/>
        </p:nvGrpSpPr>
        <p:grpSpPr>
          <a:xfrm>
            <a:off x="1119673" y="2772386"/>
            <a:ext cx="7218083" cy="832036"/>
            <a:chOff x="1119672" y="2954003"/>
            <a:chExt cx="7218083" cy="832036"/>
          </a:xfrm>
        </p:grpSpPr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83F902C7-69BF-4150-A472-3130A914A551}"/>
                </a:ext>
              </a:extLst>
            </p:cNvPr>
            <p:cNvSpPr/>
            <p:nvPr/>
          </p:nvSpPr>
          <p:spPr>
            <a:xfrm>
              <a:off x="1119672" y="2954003"/>
              <a:ext cx="7218083" cy="83203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A16C248C-553D-45C1-8E43-53673AF01F06}"/>
                </a:ext>
              </a:extLst>
            </p:cNvPr>
            <p:cNvSpPr txBox="1"/>
            <p:nvPr/>
          </p:nvSpPr>
          <p:spPr>
            <a:xfrm>
              <a:off x="1230975" y="3236145"/>
              <a:ext cx="6097554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de-DE" sz="1600" dirty="0">
                  <a:solidFill>
                    <a:schemeClr val="tx1"/>
                  </a:solidFill>
                </a:rPr>
                <a:t>Input</a:t>
              </a:r>
            </a:p>
          </p:txBody>
        </p:sp>
        <p:sp>
          <p:nvSpPr>
            <p:cNvPr id="44" name="Rechteck 43">
              <a:extLst>
                <a:ext uri="{FF2B5EF4-FFF2-40B4-BE49-F238E27FC236}">
                  <a16:creationId xmlns:a16="http://schemas.microsoft.com/office/drawing/2014/main" id="{5D657429-6923-4222-B6FE-18AECC0AE03C}"/>
                </a:ext>
              </a:extLst>
            </p:cNvPr>
            <p:cNvSpPr/>
            <p:nvPr/>
          </p:nvSpPr>
          <p:spPr>
            <a:xfrm>
              <a:off x="3444802" y="3021325"/>
              <a:ext cx="345233" cy="30791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e-DE" sz="1050" dirty="0"/>
                <a:t>[CLS]</a:t>
              </a:r>
            </a:p>
          </p:txBody>
        </p:sp>
        <p:sp>
          <p:nvSpPr>
            <p:cNvPr id="45" name="Rechteck 44">
              <a:extLst>
                <a:ext uri="{FF2B5EF4-FFF2-40B4-BE49-F238E27FC236}">
                  <a16:creationId xmlns:a16="http://schemas.microsoft.com/office/drawing/2014/main" id="{0332F842-0865-4594-8558-C7969BC97635}"/>
                </a:ext>
              </a:extLst>
            </p:cNvPr>
            <p:cNvSpPr/>
            <p:nvPr/>
          </p:nvSpPr>
          <p:spPr>
            <a:xfrm>
              <a:off x="3887528" y="3021325"/>
              <a:ext cx="345233" cy="30791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e-DE" sz="1050" dirty="0" err="1"/>
                <a:t>My</a:t>
              </a:r>
              <a:endParaRPr lang="de-DE" sz="1050" dirty="0"/>
            </a:p>
          </p:txBody>
        </p:sp>
        <p:sp>
          <p:nvSpPr>
            <p:cNvPr id="46" name="Rechteck 45">
              <a:extLst>
                <a:ext uri="{FF2B5EF4-FFF2-40B4-BE49-F238E27FC236}">
                  <a16:creationId xmlns:a16="http://schemas.microsoft.com/office/drawing/2014/main" id="{7F4D5076-2464-48A7-BDFD-20EB203847B6}"/>
                </a:ext>
              </a:extLst>
            </p:cNvPr>
            <p:cNvSpPr/>
            <p:nvPr/>
          </p:nvSpPr>
          <p:spPr>
            <a:xfrm>
              <a:off x="4330254" y="3021325"/>
              <a:ext cx="345233" cy="30791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e-DE" sz="1050" dirty="0" err="1"/>
                <a:t>dog</a:t>
              </a:r>
              <a:endParaRPr lang="de-DE" sz="1050" dirty="0"/>
            </a:p>
          </p:txBody>
        </p:sp>
        <p:sp>
          <p:nvSpPr>
            <p:cNvPr id="47" name="Rechteck 46">
              <a:extLst>
                <a:ext uri="{FF2B5EF4-FFF2-40B4-BE49-F238E27FC236}">
                  <a16:creationId xmlns:a16="http://schemas.microsoft.com/office/drawing/2014/main" id="{09D80C09-A176-4B0C-B50E-D8365E4E827E}"/>
                </a:ext>
              </a:extLst>
            </p:cNvPr>
            <p:cNvSpPr/>
            <p:nvPr/>
          </p:nvSpPr>
          <p:spPr>
            <a:xfrm>
              <a:off x="4772980" y="3021325"/>
              <a:ext cx="345233" cy="30791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e-DE" sz="1050" dirty="0" err="1"/>
                <a:t>is</a:t>
              </a:r>
              <a:endParaRPr lang="de-DE" sz="1050" dirty="0"/>
            </a:p>
          </p:txBody>
        </p:sp>
        <p:sp>
          <p:nvSpPr>
            <p:cNvPr id="48" name="Rechteck 47">
              <a:extLst>
                <a:ext uri="{FF2B5EF4-FFF2-40B4-BE49-F238E27FC236}">
                  <a16:creationId xmlns:a16="http://schemas.microsoft.com/office/drawing/2014/main" id="{3B5AC541-8E2B-4554-8ABC-31FC886A1EF9}"/>
                </a:ext>
              </a:extLst>
            </p:cNvPr>
            <p:cNvSpPr/>
            <p:nvPr/>
          </p:nvSpPr>
          <p:spPr>
            <a:xfrm>
              <a:off x="5215706" y="3021325"/>
              <a:ext cx="345233" cy="30791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e-DE" sz="1050" dirty="0" err="1"/>
                <a:t>cute</a:t>
              </a:r>
              <a:endParaRPr lang="de-DE" sz="1050" dirty="0"/>
            </a:p>
          </p:txBody>
        </p:sp>
        <p:sp>
          <p:nvSpPr>
            <p:cNvPr id="49" name="Rechteck 48">
              <a:extLst>
                <a:ext uri="{FF2B5EF4-FFF2-40B4-BE49-F238E27FC236}">
                  <a16:creationId xmlns:a16="http://schemas.microsoft.com/office/drawing/2014/main" id="{08AC0D89-1C34-4713-8760-44DE6B1D4845}"/>
                </a:ext>
              </a:extLst>
            </p:cNvPr>
            <p:cNvSpPr/>
            <p:nvPr/>
          </p:nvSpPr>
          <p:spPr>
            <a:xfrm>
              <a:off x="5658432" y="3021325"/>
              <a:ext cx="345233" cy="30791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e-DE" sz="1050" dirty="0"/>
                <a:t>[SEP]</a:t>
              </a:r>
            </a:p>
          </p:txBody>
        </p:sp>
        <p:sp>
          <p:nvSpPr>
            <p:cNvPr id="50" name="Rechteck 49">
              <a:extLst>
                <a:ext uri="{FF2B5EF4-FFF2-40B4-BE49-F238E27FC236}">
                  <a16:creationId xmlns:a16="http://schemas.microsoft.com/office/drawing/2014/main" id="{59D4E2F4-4468-4940-84AC-80294F427D02}"/>
                </a:ext>
              </a:extLst>
            </p:cNvPr>
            <p:cNvSpPr/>
            <p:nvPr/>
          </p:nvSpPr>
          <p:spPr>
            <a:xfrm>
              <a:off x="6101158" y="3021325"/>
              <a:ext cx="345233" cy="30791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e-DE" sz="1050" dirty="0"/>
                <a:t>he</a:t>
              </a:r>
            </a:p>
          </p:txBody>
        </p:sp>
        <p:sp>
          <p:nvSpPr>
            <p:cNvPr id="51" name="Rechteck 50">
              <a:extLst>
                <a:ext uri="{FF2B5EF4-FFF2-40B4-BE49-F238E27FC236}">
                  <a16:creationId xmlns:a16="http://schemas.microsoft.com/office/drawing/2014/main" id="{FE33FC82-D057-4A41-B77F-E53A35C56926}"/>
                </a:ext>
              </a:extLst>
            </p:cNvPr>
            <p:cNvSpPr/>
            <p:nvPr/>
          </p:nvSpPr>
          <p:spPr>
            <a:xfrm>
              <a:off x="6543884" y="3021325"/>
              <a:ext cx="345233" cy="30791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e-DE" sz="1050" dirty="0" err="1"/>
                <a:t>likes</a:t>
              </a:r>
              <a:endParaRPr lang="de-DE" sz="1050" dirty="0"/>
            </a:p>
          </p:txBody>
        </p:sp>
        <p:sp>
          <p:nvSpPr>
            <p:cNvPr id="52" name="Rechteck 51">
              <a:extLst>
                <a:ext uri="{FF2B5EF4-FFF2-40B4-BE49-F238E27FC236}">
                  <a16:creationId xmlns:a16="http://schemas.microsoft.com/office/drawing/2014/main" id="{FDC6DC4F-85D0-4CAD-9F66-1615A2D2CDAE}"/>
                </a:ext>
              </a:extLst>
            </p:cNvPr>
            <p:cNvSpPr/>
            <p:nvPr/>
          </p:nvSpPr>
          <p:spPr>
            <a:xfrm>
              <a:off x="6986610" y="3021325"/>
              <a:ext cx="345233" cy="30791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e-DE" sz="1050" dirty="0" err="1"/>
                <a:t>play</a:t>
              </a:r>
              <a:endParaRPr lang="de-DE" sz="1050" dirty="0"/>
            </a:p>
          </p:txBody>
        </p:sp>
        <p:sp>
          <p:nvSpPr>
            <p:cNvPr id="54" name="Rechteck 53">
              <a:extLst>
                <a:ext uri="{FF2B5EF4-FFF2-40B4-BE49-F238E27FC236}">
                  <a16:creationId xmlns:a16="http://schemas.microsoft.com/office/drawing/2014/main" id="{19653BDA-A5C5-4599-95C2-F4A2E9BC87B1}"/>
                </a:ext>
              </a:extLst>
            </p:cNvPr>
            <p:cNvSpPr/>
            <p:nvPr/>
          </p:nvSpPr>
          <p:spPr>
            <a:xfrm>
              <a:off x="7429336" y="3021325"/>
              <a:ext cx="345233" cy="30791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e-DE" sz="1050" dirty="0"/>
                <a:t>#ing</a:t>
              </a:r>
            </a:p>
          </p:txBody>
        </p:sp>
        <p:sp>
          <p:nvSpPr>
            <p:cNvPr id="56" name="Rechteck 55">
              <a:extLst>
                <a:ext uri="{FF2B5EF4-FFF2-40B4-BE49-F238E27FC236}">
                  <a16:creationId xmlns:a16="http://schemas.microsoft.com/office/drawing/2014/main" id="{7647ABC9-CECE-47CA-8142-E8D801E61939}"/>
                </a:ext>
              </a:extLst>
            </p:cNvPr>
            <p:cNvSpPr/>
            <p:nvPr/>
          </p:nvSpPr>
          <p:spPr>
            <a:xfrm>
              <a:off x="7872064" y="3021325"/>
              <a:ext cx="345233" cy="30791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e-DE" sz="1050" dirty="0"/>
                <a:t>[SEP]</a:t>
              </a:r>
            </a:p>
          </p:txBody>
        </p:sp>
        <p:sp>
          <p:nvSpPr>
            <p:cNvPr id="110" name="Rechteck 109">
              <a:extLst>
                <a:ext uri="{FF2B5EF4-FFF2-40B4-BE49-F238E27FC236}">
                  <a16:creationId xmlns:a16="http://schemas.microsoft.com/office/drawing/2014/main" id="{20BB2060-68F2-4776-BF52-EF8BF4265541}"/>
                </a:ext>
              </a:extLst>
            </p:cNvPr>
            <p:cNvSpPr/>
            <p:nvPr/>
          </p:nvSpPr>
          <p:spPr>
            <a:xfrm>
              <a:off x="3441490" y="3430310"/>
              <a:ext cx="345233" cy="30791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e-DE" sz="1050" dirty="0"/>
                <a:t>101</a:t>
              </a:r>
            </a:p>
          </p:txBody>
        </p:sp>
        <p:sp>
          <p:nvSpPr>
            <p:cNvPr id="112" name="Rechteck 111">
              <a:extLst>
                <a:ext uri="{FF2B5EF4-FFF2-40B4-BE49-F238E27FC236}">
                  <a16:creationId xmlns:a16="http://schemas.microsoft.com/office/drawing/2014/main" id="{093CBBD1-CDBF-47D5-82CF-BE0C562F4CC8}"/>
                </a:ext>
              </a:extLst>
            </p:cNvPr>
            <p:cNvSpPr/>
            <p:nvPr/>
          </p:nvSpPr>
          <p:spPr>
            <a:xfrm>
              <a:off x="3884216" y="3430310"/>
              <a:ext cx="345233" cy="30791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e-DE" sz="1050" dirty="0"/>
                <a:t>234</a:t>
              </a:r>
            </a:p>
          </p:txBody>
        </p:sp>
        <p:sp>
          <p:nvSpPr>
            <p:cNvPr id="215" name="Rechteck 214">
              <a:extLst>
                <a:ext uri="{FF2B5EF4-FFF2-40B4-BE49-F238E27FC236}">
                  <a16:creationId xmlns:a16="http://schemas.microsoft.com/office/drawing/2014/main" id="{3734D8DC-96F0-4237-AB15-F60C8F358908}"/>
                </a:ext>
              </a:extLst>
            </p:cNvPr>
            <p:cNvSpPr/>
            <p:nvPr/>
          </p:nvSpPr>
          <p:spPr>
            <a:xfrm>
              <a:off x="4326942" y="3430310"/>
              <a:ext cx="345233" cy="30791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e-DE" sz="1050" dirty="0"/>
                <a:t>126</a:t>
              </a:r>
            </a:p>
          </p:txBody>
        </p:sp>
        <p:sp>
          <p:nvSpPr>
            <p:cNvPr id="217" name="Rechteck 216">
              <a:extLst>
                <a:ext uri="{FF2B5EF4-FFF2-40B4-BE49-F238E27FC236}">
                  <a16:creationId xmlns:a16="http://schemas.microsoft.com/office/drawing/2014/main" id="{E1AF1C9B-5496-4D42-B070-77A254518361}"/>
                </a:ext>
              </a:extLst>
            </p:cNvPr>
            <p:cNvSpPr/>
            <p:nvPr/>
          </p:nvSpPr>
          <p:spPr>
            <a:xfrm>
              <a:off x="4769668" y="3430310"/>
              <a:ext cx="345233" cy="30791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e-DE" sz="1050" dirty="0"/>
                <a:t>973</a:t>
              </a:r>
            </a:p>
          </p:txBody>
        </p:sp>
        <p:sp>
          <p:nvSpPr>
            <p:cNvPr id="219" name="Rechteck 218">
              <a:extLst>
                <a:ext uri="{FF2B5EF4-FFF2-40B4-BE49-F238E27FC236}">
                  <a16:creationId xmlns:a16="http://schemas.microsoft.com/office/drawing/2014/main" id="{CD4D418B-79CF-498D-BAC2-3A180A1AAA5F}"/>
                </a:ext>
              </a:extLst>
            </p:cNvPr>
            <p:cNvSpPr/>
            <p:nvPr/>
          </p:nvSpPr>
          <p:spPr>
            <a:xfrm>
              <a:off x="5212394" y="3430310"/>
              <a:ext cx="345233" cy="30791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e-DE" sz="1050" dirty="0"/>
                <a:t>182</a:t>
              </a:r>
            </a:p>
          </p:txBody>
        </p:sp>
        <p:sp>
          <p:nvSpPr>
            <p:cNvPr id="221" name="Rechteck 220">
              <a:extLst>
                <a:ext uri="{FF2B5EF4-FFF2-40B4-BE49-F238E27FC236}">
                  <a16:creationId xmlns:a16="http://schemas.microsoft.com/office/drawing/2014/main" id="{75422E38-C83A-4520-94A4-DA67FB0C4711}"/>
                </a:ext>
              </a:extLst>
            </p:cNvPr>
            <p:cNvSpPr/>
            <p:nvPr/>
          </p:nvSpPr>
          <p:spPr>
            <a:xfrm>
              <a:off x="5655120" y="3430310"/>
              <a:ext cx="345233" cy="30791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e-DE" sz="1050" dirty="0"/>
                <a:t>102</a:t>
              </a:r>
            </a:p>
          </p:txBody>
        </p:sp>
        <p:sp>
          <p:nvSpPr>
            <p:cNvPr id="223" name="Rechteck 222">
              <a:extLst>
                <a:ext uri="{FF2B5EF4-FFF2-40B4-BE49-F238E27FC236}">
                  <a16:creationId xmlns:a16="http://schemas.microsoft.com/office/drawing/2014/main" id="{EDCF4AE6-9318-41B8-8E69-A4BDE5272097}"/>
                </a:ext>
              </a:extLst>
            </p:cNvPr>
            <p:cNvSpPr/>
            <p:nvPr/>
          </p:nvSpPr>
          <p:spPr>
            <a:xfrm>
              <a:off x="6097846" y="3430310"/>
              <a:ext cx="345233" cy="30791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e-DE" sz="1050" dirty="0"/>
                <a:t>356</a:t>
              </a:r>
            </a:p>
          </p:txBody>
        </p:sp>
        <p:sp>
          <p:nvSpPr>
            <p:cNvPr id="225" name="Rechteck 224">
              <a:extLst>
                <a:ext uri="{FF2B5EF4-FFF2-40B4-BE49-F238E27FC236}">
                  <a16:creationId xmlns:a16="http://schemas.microsoft.com/office/drawing/2014/main" id="{8FCAD26E-2E19-4173-8DAC-E6C5EA9548B3}"/>
                </a:ext>
              </a:extLst>
            </p:cNvPr>
            <p:cNvSpPr/>
            <p:nvPr/>
          </p:nvSpPr>
          <p:spPr>
            <a:xfrm>
              <a:off x="6540572" y="3430310"/>
              <a:ext cx="345233" cy="30791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e-DE" sz="1050" dirty="0"/>
                <a:t>982</a:t>
              </a:r>
            </a:p>
          </p:txBody>
        </p:sp>
        <p:sp>
          <p:nvSpPr>
            <p:cNvPr id="227" name="Rechteck 226">
              <a:extLst>
                <a:ext uri="{FF2B5EF4-FFF2-40B4-BE49-F238E27FC236}">
                  <a16:creationId xmlns:a16="http://schemas.microsoft.com/office/drawing/2014/main" id="{2DA6610A-2262-4D97-82A1-67A3E7FC391F}"/>
                </a:ext>
              </a:extLst>
            </p:cNvPr>
            <p:cNvSpPr/>
            <p:nvPr/>
          </p:nvSpPr>
          <p:spPr>
            <a:xfrm>
              <a:off x="6983298" y="3430310"/>
              <a:ext cx="345233" cy="30791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e-DE" sz="1050" dirty="0"/>
                <a:t>723</a:t>
              </a:r>
            </a:p>
          </p:txBody>
        </p:sp>
        <p:sp>
          <p:nvSpPr>
            <p:cNvPr id="229" name="Rechteck 228">
              <a:extLst>
                <a:ext uri="{FF2B5EF4-FFF2-40B4-BE49-F238E27FC236}">
                  <a16:creationId xmlns:a16="http://schemas.microsoft.com/office/drawing/2014/main" id="{4FBDCE1B-6929-422A-B66C-098F7D4EB058}"/>
                </a:ext>
              </a:extLst>
            </p:cNvPr>
            <p:cNvSpPr/>
            <p:nvPr/>
          </p:nvSpPr>
          <p:spPr>
            <a:xfrm>
              <a:off x="7426024" y="3430310"/>
              <a:ext cx="345233" cy="30791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e-DE" sz="1050" dirty="0"/>
                <a:t>222</a:t>
              </a:r>
            </a:p>
          </p:txBody>
        </p:sp>
        <p:sp>
          <p:nvSpPr>
            <p:cNvPr id="231" name="Rechteck 230">
              <a:extLst>
                <a:ext uri="{FF2B5EF4-FFF2-40B4-BE49-F238E27FC236}">
                  <a16:creationId xmlns:a16="http://schemas.microsoft.com/office/drawing/2014/main" id="{78767B0C-48C3-45F9-BF56-EA4D52992BBC}"/>
                </a:ext>
              </a:extLst>
            </p:cNvPr>
            <p:cNvSpPr/>
            <p:nvPr/>
          </p:nvSpPr>
          <p:spPr>
            <a:xfrm>
              <a:off x="7868752" y="3430310"/>
              <a:ext cx="345233" cy="30791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e-DE" sz="1050" dirty="0"/>
                <a:t>102</a:t>
              </a:r>
            </a:p>
          </p:txBody>
        </p:sp>
      </p:grpSp>
      <p:sp>
        <p:nvSpPr>
          <p:cNvPr id="259" name="Gleichschenkliges Dreieck 258">
            <a:extLst>
              <a:ext uri="{FF2B5EF4-FFF2-40B4-BE49-F238E27FC236}">
                <a16:creationId xmlns:a16="http://schemas.microsoft.com/office/drawing/2014/main" id="{DC6F69C6-01AA-4D61-839B-372DEF444500}"/>
              </a:ext>
            </a:extLst>
          </p:cNvPr>
          <p:cNvSpPr/>
          <p:nvPr/>
        </p:nvSpPr>
        <p:spPr>
          <a:xfrm rot="10800000">
            <a:off x="4942285" y="3668862"/>
            <a:ext cx="1503037" cy="137651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77362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9CE75BE5-95FC-4C16-9B37-3931ED215734}"/>
              </a:ext>
            </a:extLst>
          </p:cNvPr>
          <p:cNvGrpSpPr/>
          <p:nvPr/>
        </p:nvGrpSpPr>
        <p:grpSpPr>
          <a:xfrm>
            <a:off x="2184604" y="3502620"/>
            <a:ext cx="7218083" cy="2170839"/>
            <a:chOff x="2184604" y="3502620"/>
            <a:chExt cx="7218083" cy="2170839"/>
          </a:xfrm>
        </p:grpSpPr>
        <p:grpSp>
          <p:nvGrpSpPr>
            <p:cNvPr id="90" name="Gruppieren 89">
              <a:extLst>
                <a:ext uri="{FF2B5EF4-FFF2-40B4-BE49-F238E27FC236}">
                  <a16:creationId xmlns:a16="http://schemas.microsoft.com/office/drawing/2014/main" id="{8340AA22-B084-4946-A795-F2AB875D2132}"/>
                </a:ext>
              </a:extLst>
            </p:cNvPr>
            <p:cNvGrpSpPr/>
            <p:nvPr/>
          </p:nvGrpSpPr>
          <p:grpSpPr>
            <a:xfrm>
              <a:off x="2184604" y="4727957"/>
              <a:ext cx="7218082" cy="945502"/>
              <a:chOff x="1119673" y="3859763"/>
              <a:chExt cx="7218082" cy="945502"/>
            </a:xfrm>
          </p:grpSpPr>
          <p:sp>
            <p:nvSpPr>
              <p:cNvPr id="142" name="Rechteck 141">
                <a:extLst>
                  <a:ext uri="{FF2B5EF4-FFF2-40B4-BE49-F238E27FC236}">
                    <a16:creationId xmlns:a16="http://schemas.microsoft.com/office/drawing/2014/main" id="{39172A2D-F402-4E61-920E-72780D8EDC35}"/>
                  </a:ext>
                </a:extLst>
              </p:cNvPr>
              <p:cNvSpPr/>
              <p:nvPr/>
            </p:nvSpPr>
            <p:spPr>
              <a:xfrm>
                <a:off x="1119673" y="3859763"/>
                <a:ext cx="7218082" cy="94550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e-DE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3" name="Textfeld 142">
                <a:extLst>
                  <a:ext uri="{FF2B5EF4-FFF2-40B4-BE49-F238E27FC236}">
                    <a16:creationId xmlns:a16="http://schemas.microsoft.com/office/drawing/2014/main" id="{BE31DA97-9671-440E-BEAE-E694CC709CEE}"/>
                  </a:ext>
                </a:extLst>
              </p:cNvPr>
              <p:cNvSpPr txBox="1"/>
              <p:nvPr/>
            </p:nvSpPr>
            <p:spPr>
              <a:xfrm>
                <a:off x="1219981" y="3945513"/>
                <a:ext cx="609755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de-DE" sz="1600" dirty="0">
                    <a:solidFill>
                      <a:schemeClr val="tx1"/>
                    </a:solidFill>
                  </a:rPr>
                  <a:t>Token Embedding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4" name="Rechteck 143">
                    <a:extLst>
                      <a:ext uri="{FF2B5EF4-FFF2-40B4-BE49-F238E27FC236}">
                        <a16:creationId xmlns:a16="http://schemas.microsoft.com/office/drawing/2014/main" id="{F6C5BC7D-3F79-4828-B3BD-C55B8681D8C9}"/>
                      </a:ext>
                    </a:extLst>
                  </p:cNvPr>
                  <p:cNvSpPr/>
                  <p:nvPr/>
                </p:nvSpPr>
                <p:spPr>
                  <a:xfrm>
                    <a:off x="3433666" y="4388502"/>
                    <a:ext cx="345233" cy="307910"/>
                  </a:xfrm>
                  <a:prstGeom prst="rect">
                    <a:avLst/>
                  </a:prstGeom>
                  <a:solidFill>
                    <a:srgbClr val="00B0F0"/>
                  </a:solidFill>
                  <a:ln>
                    <a:solidFill>
                      <a:srgbClr val="00B0F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DE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200" i="1" dirty="0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de-DE" sz="120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de-DE" sz="1200" dirty="0"/>
                  </a:p>
                </p:txBody>
              </p:sp>
            </mc:Choice>
            <mc:Fallback xmlns="">
              <p:sp>
                <p:nvSpPr>
                  <p:cNvPr id="144" name="Rechteck 143">
                    <a:extLst>
                      <a:ext uri="{FF2B5EF4-FFF2-40B4-BE49-F238E27FC236}">
                        <a16:creationId xmlns:a16="http://schemas.microsoft.com/office/drawing/2014/main" id="{F6C5BC7D-3F79-4828-B3BD-C55B8681D8C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33666" y="4388502"/>
                    <a:ext cx="345233" cy="307910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  <a:ln>
                    <a:solidFill>
                      <a:srgbClr val="00B0F0"/>
                    </a:solidFill>
                  </a:ln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5" name="Rechteck 144">
                    <a:extLst>
                      <a:ext uri="{FF2B5EF4-FFF2-40B4-BE49-F238E27FC236}">
                        <a16:creationId xmlns:a16="http://schemas.microsoft.com/office/drawing/2014/main" id="{C0EB1669-E836-4F4D-89BB-497C2D101F32}"/>
                      </a:ext>
                    </a:extLst>
                  </p:cNvPr>
                  <p:cNvSpPr/>
                  <p:nvPr/>
                </p:nvSpPr>
                <p:spPr>
                  <a:xfrm>
                    <a:off x="3873322" y="4388435"/>
                    <a:ext cx="345233" cy="307910"/>
                  </a:xfrm>
                  <a:prstGeom prst="rect">
                    <a:avLst/>
                  </a:prstGeom>
                  <a:solidFill>
                    <a:srgbClr val="00B0F0"/>
                  </a:solidFill>
                  <a:ln>
                    <a:solidFill>
                      <a:srgbClr val="00B0F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DE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200" i="1" dirty="0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de-DE" sz="12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de-DE" sz="1200" dirty="0"/>
                  </a:p>
                </p:txBody>
              </p:sp>
            </mc:Choice>
            <mc:Fallback xmlns="">
              <p:sp>
                <p:nvSpPr>
                  <p:cNvPr id="145" name="Rechteck 144">
                    <a:extLst>
                      <a:ext uri="{FF2B5EF4-FFF2-40B4-BE49-F238E27FC236}">
                        <a16:creationId xmlns:a16="http://schemas.microsoft.com/office/drawing/2014/main" id="{C0EB1669-E836-4F4D-89BB-497C2D101F3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73322" y="4388435"/>
                    <a:ext cx="345233" cy="30791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  <a:ln>
                    <a:solidFill>
                      <a:srgbClr val="00B0F0"/>
                    </a:solidFill>
                  </a:ln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6" name="Rechteck 145">
                    <a:extLst>
                      <a:ext uri="{FF2B5EF4-FFF2-40B4-BE49-F238E27FC236}">
                        <a16:creationId xmlns:a16="http://schemas.microsoft.com/office/drawing/2014/main" id="{091897EC-F143-4513-8D13-F1D13A3ABCCF}"/>
                      </a:ext>
                    </a:extLst>
                  </p:cNvPr>
                  <p:cNvSpPr/>
                  <p:nvPr/>
                </p:nvSpPr>
                <p:spPr>
                  <a:xfrm>
                    <a:off x="4312818" y="4390744"/>
                    <a:ext cx="345233" cy="307910"/>
                  </a:xfrm>
                  <a:prstGeom prst="rect">
                    <a:avLst/>
                  </a:prstGeom>
                  <a:solidFill>
                    <a:srgbClr val="00B0F0"/>
                  </a:solidFill>
                  <a:ln>
                    <a:solidFill>
                      <a:srgbClr val="00B0F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DE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200" i="1" dirty="0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de-DE" sz="12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de-DE" sz="1200" dirty="0"/>
                  </a:p>
                </p:txBody>
              </p:sp>
            </mc:Choice>
            <mc:Fallback xmlns="">
              <p:sp>
                <p:nvSpPr>
                  <p:cNvPr id="146" name="Rechteck 145">
                    <a:extLst>
                      <a:ext uri="{FF2B5EF4-FFF2-40B4-BE49-F238E27FC236}">
                        <a16:creationId xmlns:a16="http://schemas.microsoft.com/office/drawing/2014/main" id="{091897EC-F143-4513-8D13-F1D13A3ABCC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12818" y="4390744"/>
                    <a:ext cx="345233" cy="30791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>
                    <a:solidFill>
                      <a:srgbClr val="00B0F0"/>
                    </a:solidFill>
                  </a:ln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7" name="Rechteck 146">
                    <a:extLst>
                      <a:ext uri="{FF2B5EF4-FFF2-40B4-BE49-F238E27FC236}">
                        <a16:creationId xmlns:a16="http://schemas.microsoft.com/office/drawing/2014/main" id="{0311F802-19AB-469D-8337-CFA469B594FC}"/>
                      </a:ext>
                    </a:extLst>
                  </p:cNvPr>
                  <p:cNvSpPr/>
                  <p:nvPr/>
                </p:nvSpPr>
                <p:spPr>
                  <a:xfrm>
                    <a:off x="6989238" y="4388435"/>
                    <a:ext cx="345233" cy="307910"/>
                  </a:xfrm>
                  <a:prstGeom prst="rect">
                    <a:avLst/>
                  </a:prstGeom>
                  <a:solidFill>
                    <a:srgbClr val="00B0F0"/>
                  </a:solidFill>
                  <a:ln>
                    <a:solidFill>
                      <a:srgbClr val="00B0F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DE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200" i="1" dirty="0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de-DE" sz="1200" b="0" i="1" dirty="0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sub>
                          </m:sSub>
                        </m:oMath>
                      </m:oMathPara>
                    </a14:m>
                    <a:endParaRPr lang="de-DE" sz="1200" dirty="0"/>
                  </a:p>
                </p:txBody>
              </p:sp>
            </mc:Choice>
            <mc:Fallback xmlns="">
              <p:sp>
                <p:nvSpPr>
                  <p:cNvPr id="147" name="Rechteck 146">
                    <a:extLst>
                      <a:ext uri="{FF2B5EF4-FFF2-40B4-BE49-F238E27FC236}">
                        <a16:creationId xmlns:a16="http://schemas.microsoft.com/office/drawing/2014/main" id="{0311F802-19AB-469D-8337-CFA469B594F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89238" y="4388435"/>
                    <a:ext cx="345233" cy="30791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ln>
                    <a:solidFill>
                      <a:srgbClr val="00B0F0"/>
                    </a:solidFill>
                  </a:ln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8" name="Rechteck 147">
                    <a:extLst>
                      <a:ext uri="{FF2B5EF4-FFF2-40B4-BE49-F238E27FC236}">
                        <a16:creationId xmlns:a16="http://schemas.microsoft.com/office/drawing/2014/main" id="{1B7FC51A-AF3F-467D-81CD-2BFDC9D9CD95}"/>
                      </a:ext>
                    </a:extLst>
                  </p:cNvPr>
                  <p:cNvSpPr/>
                  <p:nvPr/>
                </p:nvSpPr>
                <p:spPr>
                  <a:xfrm>
                    <a:off x="7418101" y="4388435"/>
                    <a:ext cx="345233" cy="307910"/>
                  </a:xfrm>
                  <a:prstGeom prst="rect">
                    <a:avLst/>
                  </a:prstGeom>
                  <a:solidFill>
                    <a:srgbClr val="00B0F0"/>
                  </a:solidFill>
                  <a:ln>
                    <a:solidFill>
                      <a:srgbClr val="00B0F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DE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200" i="1" dirty="0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de-DE" sz="1200" b="0" i="1" dirty="0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sub>
                          </m:sSub>
                        </m:oMath>
                      </m:oMathPara>
                    </a14:m>
                    <a:endParaRPr lang="de-DE" sz="1200" dirty="0"/>
                  </a:p>
                </p:txBody>
              </p:sp>
            </mc:Choice>
            <mc:Fallback xmlns="">
              <p:sp>
                <p:nvSpPr>
                  <p:cNvPr id="148" name="Rechteck 147">
                    <a:extLst>
                      <a:ext uri="{FF2B5EF4-FFF2-40B4-BE49-F238E27FC236}">
                        <a16:creationId xmlns:a16="http://schemas.microsoft.com/office/drawing/2014/main" id="{1B7FC51A-AF3F-467D-81CD-2BFDC9D9CD9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18101" y="4388435"/>
                    <a:ext cx="345233" cy="307910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>
                    <a:solidFill>
                      <a:srgbClr val="00B0F0"/>
                    </a:solidFill>
                  </a:ln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9" name="Rechteck 148">
                    <a:extLst>
                      <a:ext uri="{FF2B5EF4-FFF2-40B4-BE49-F238E27FC236}">
                        <a16:creationId xmlns:a16="http://schemas.microsoft.com/office/drawing/2014/main" id="{F0CC7D6E-C71C-4F2A-87A3-BBC4F421F2D4}"/>
                      </a:ext>
                    </a:extLst>
                  </p:cNvPr>
                  <p:cNvSpPr/>
                  <p:nvPr/>
                </p:nvSpPr>
                <p:spPr>
                  <a:xfrm>
                    <a:off x="7857660" y="4388435"/>
                    <a:ext cx="345233" cy="307910"/>
                  </a:xfrm>
                  <a:prstGeom prst="rect">
                    <a:avLst/>
                  </a:prstGeom>
                  <a:solidFill>
                    <a:srgbClr val="00B0F0"/>
                  </a:solidFill>
                  <a:ln>
                    <a:solidFill>
                      <a:srgbClr val="00B0F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DE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200" i="1" dirty="0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de-DE" sz="1200" b="0" i="1" dirty="0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b>
                          </m:sSub>
                        </m:oMath>
                      </m:oMathPara>
                    </a14:m>
                    <a:endParaRPr lang="de-DE" sz="1200" dirty="0"/>
                  </a:p>
                </p:txBody>
              </p:sp>
            </mc:Choice>
            <mc:Fallback xmlns="">
              <p:sp>
                <p:nvSpPr>
                  <p:cNvPr id="149" name="Rechteck 148">
                    <a:extLst>
                      <a:ext uri="{FF2B5EF4-FFF2-40B4-BE49-F238E27FC236}">
                        <a16:creationId xmlns:a16="http://schemas.microsoft.com/office/drawing/2014/main" id="{F0CC7D6E-C71C-4F2A-87A3-BBC4F421F2D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57660" y="4388435"/>
                    <a:ext cx="345233" cy="307910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1724"/>
                    </a:stretch>
                  </a:blipFill>
                  <a:ln>
                    <a:solidFill>
                      <a:srgbClr val="00B0F0"/>
                    </a:solidFill>
                  </a:ln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0" name="Rechteck 149">
                    <a:extLst>
                      <a:ext uri="{FF2B5EF4-FFF2-40B4-BE49-F238E27FC236}">
                        <a16:creationId xmlns:a16="http://schemas.microsoft.com/office/drawing/2014/main" id="{D582810A-B760-470B-9E04-C38BBED2DCC2}"/>
                      </a:ext>
                    </a:extLst>
                  </p:cNvPr>
                  <p:cNvSpPr/>
                  <p:nvPr/>
                </p:nvSpPr>
                <p:spPr>
                  <a:xfrm>
                    <a:off x="3433666" y="3962404"/>
                    <a:ext cx="345233" cy="30791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DE" sz="105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050" i="1" dirty="0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de-DE" sz="1050" b="0" i="1" dirty="0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de-DE" sz="1050" b="0" i="1" dirty="0" smtClean="0">
                                  <a:latin typeface="Cambria Math" panose="02040503050406030204" pitchFamily="18" charset="0"/>
                                </a:rPr>
                                <m:t>𝐶𝐿𝑆</m:t>
                              </m:r>
                              <m:r>
                                <a:rPr lang="de-DE" sz="1050" b="0" i="1" dirty="0" smtClean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b>
                          </m:sSub>
                        </m:oMath>
                      </m:oMathPara>
                    </a14:m>
                    <a:endParaRPr lang="de-DE" sz="1200" dirty="0"/>
                  </a:p>
                </p:txBody>
              </p:sp>
            </mc:Choice>
            <mc:Fallback xmlns="">
              <p:sp>
                <p:nvSpPr>
                  <p:cNvPr id="150" name="Rechteck 149">
                    <a:extLst>
                      <a:ext uri="{FF2B5EF4-FFF2-40B4-BE49-F238E27FC236}">
                        <a16:creationId xmlns:a16="http://schemas.microsoft.com/office/drawing/2014/main" id="{D582810A-B760-470B-9E04-C38BBED2DCC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33666" y="3962404"/>
                    <a:ext cx="345233" cy="307910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11864" r="-3390"/>
                    </a:stretch>
                  </a:blipFill>
                  <a:ln>
                    <a:solidFill>
                      <a:srgbClr val="00B050"/>
                    </a:solidFill>
                  </a:ln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1" name="Rechteck 150">
                    <a:extLst>
                      <a:ext uri="{FF2B5EF4-FFF2-40B4-BE49-F238E27FC236}">
                        <a16:creationId xmlns:a16="http://schemas.microsoft.com/office/drawing/2014/main" id="{B244DC60-4154-48F8-8C21-BD9E12BE9703}"/>
                      </a:ext>
                    </a:extLst>
                  </p:cNvPr>
                  <p:cNvSpPr/>
                  <p:nvPr/>
                </p:nvSpPr>
                <p:spPr>
                  <a:xfrm>
                    <a:off x="3873322" y="3962337"/>
                    <a:ext cx="345233" cy="30791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DE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200" i="1" dirty="0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de-DE" sz="1200" b="0" i="1" dirty="0" smtClean="0">
                                  <a:latin typeface="Cambria Math" panose="02040503050406030204" pitchFamily="18" charset="0"/>
                                </a:rPr>
                                <m:t>𝑀𝑦</m:t>
                              </m:r>
                            </m:sub>
                          </m:sSub>
                        </m:oMath>
                      </m:oMathPara>
                    </a14:m>
                    <a:endParaRPr lang="de-DE" sz="1200" dirty="0"/>
                  </a:p>
                </p:txBody>
              </p:sp>
            </mc:Choice>
            <mc:Fallback xmlns="">
              <p:sp>
                <p:nvSpPr>
                  <p:cNvPr id="151" name="Rechteck 150">
                    <a:extLst>
                      <a:ext uri="{FF2B5EF4-FFF2-40B4-BE49-F238E27FC236}">
                        <a16:creationId xmlns:a16="http://schemas.microsoft.com/office/drawing/2014/main" id="{B244DC60-4154-48F8-8C21-BD9E12BE970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73322" y="3962337"/>
                    <a:ext cx="345233" cy="307910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6780"/>
                    </a:stretch>
                  </a:blipFill>
                  <a:ln>
                    <a:solidFill>
                      <a:srgbClr val="00B050"/>
                    </a:solidFill>
                  </a:ln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2" name="Rechteck 151">
                    <a:extLst>
                      <a:ext uri="{FF2B5EF4-FFF2-40B4-BE49-F238E27FC236}">
                        <a16:creationId xmlns:a16="http://schemas.microsoft.com/office/drawing/2014/main" id="{8B3317C2-4CA0-40A8-BBEA-3AB00F206BE4}"/>
                      </a:ext>
                    </a:extLst>
                  </p:cNvPr>
                  <p:cNvSpPr/>
                  <p:nvPr/>
                </p:nvSpPr>
                <p:spPr>
                  <a:xfrm>
                    <a:off x="6989238" y="3962337"/>
                    <a:ext cx="345233" cy="30791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DE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200" i="1" dirty="0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de-DE" sz="1200" b="0" i="1" dirty="0" smtClean="0">
                                  <a:latin typeface="Cambria Math" panose="02040503050406030204" pitchFamily="18" charset="0"/>
                                </a:rPr>
                                <m:t>𝑝𝑙𝑎𝑦</m:t>
                              </m:r>
                            </m:sub>
                          </m:sSub>
                        </m:oMath>
                      </m:oMathPara>
                    </a14:m>
                    <a:endParaRPr lang="de-DE" sz="1200" dirty="0"/>
                  </a:p>
                </p:txBody>
              </p:sp>
            </mc:Choice>
            <mc:Fallback xmlns="">
              <p:sp>
                <p:nvSpPr>
                  <p:cNvPr id="152" name="Rechteck 151">
                    <a:extLst>
                      <a:ext uri="{FF2B5EF4-FFF2-40B4-BE49-F238E27FC236}">
                        <a16:creationId xmlns:a16="http://schemas.microsoft.com/office/drawing/2014/main" id="{8B3317C2-4CA0-40A8-BBEA-3AB00F206BE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89238" y="3962337"/>
                    <a:ext cx="345233" cy="307910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18644" r="-3390"/>
                    </a:stretch>
                  </a:blipFill>
                  <a:ln>
                    <a:solidFill>
                      <a:srgbClr val="00B050"/>
                    </a:solidFill>
                  </a:ln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3" name="Rechteck 152">
                    <a:extLst>
                      <a:ext uri="{FF2B5EF4-FFF2-40B4-BE49-F238E27FC236}">
                        <a16:creationId xmlns:a16="http://schemas.microsoft.com/office/drawing/2014/main" id="{8140B8D6-36DA-4166-9206-02ECDC1233A9}"/>
                      </a:ext>
                    </a:extLst>
                  </p:cNvPr>
                  <p:cNvSpPr/>
                  <p:nvPr/>
                </p:nvSpPr>
                <p:spPr>
                  <a:xfrm>
                    <a:off x="7418101" y="3962337"/>
                    <a:ext cx="345233" cy="30791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DE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200" i="1" dirty="0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de-DE" sz="1200" b="0" i="1" dirty="0" smtClean="0">
                                  <a:latin typeface="Cambria Math" panose="02040503050406030204" pitchFamily="18" charset="0"/>
                                </a:rPr>
                                <m:t>#</m:t>
                              </m:r>
                              <m:r>
                                <a:rPr lang="de-DE" sz="1200" b="0" i="1" dirty="0" smtClean="0">
                                  <a:latin typeface="Cambria Math" panose="02040503050406030204" pitchFamily="18" charset="0"/>
                                </a:rPr>
                                <m:t>𝑖𝑛𝑔</m:t>
                              </m:r>
                            </m:sub>
                          </m:sSub>
                        </m:oMath>
                      </m:oMathPara>
                    </a14:m>
                    <a:endParaRPr lang="de-DE" sz="1200" dirty="0"/>
                  </a:p>
                </p:txBody>
              </p:sp>
            </mc:Choice>
            <mc:Fallback xmlns="">
              <p:sp>
                <p:nvSpPr>
                  <p:cNvPr id="153" name="Rechteck 152">
                    <a:extLst>
                      <a:ext uri="{FF2B5EF4-FFF2-40B4-BE49-F238E27FC236}">
                        <a16:creationId xmlns:a16="http://schemas.microsoft.com/office/drawing/2014/main" id="{8140B8D6-36DA-4166-9206-02ECDC1233A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18101" y="3962337"/>
                    <a:ext cx="345233" cy="307910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20690" r="-6897"/>
                    </a:stretch>
                  </a:blipFill>
                  <a:ln>
                    <a:solidFill>
                      <a:srgbClr val="00B050"/>
                    </a:solidFill>
                  </a:ln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54" name="Textfeld 153">
                <a:extLst>
                  <a:ext uri="{FF2B5EF4-FFF2-40B4-BE49-F238E27FC236}">
                    <a16:creationId xmlns:a16="http://schemas.microsoft.com/office/drawing/2014/main" id="{CE454DA4-DE3A-4E9C-8B69-00EFC1E394DE}"/>
                  </a:ext>
                </a:extLst>
              </p:cNvPr>
              <p:cNvSpPr txBox="1"/>
              <p:nvPr/>
            </p:nvSpPr>
            <p:spPr>
              <a:xfrm>
                <a:off x="3470987" y="4175653"/>
                <a:ext cx="28924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400" dirty="0"/>
                  <a:t>+</a:t>
                </a:r>
                <a:endParaRPr lang="de-DE" dirty="0"/>
              </a:p>
            </p:txBody>
          </p:sp>
          <p:sp>
            <p:nvSpPr>
              <p:cNvPr id="155" name="Textfeld 154">
                <a:extLst>
                  <a:ext uri="{FF2B5EF4-FFF2-40B4-BE49-F238E27FC236}">
                    <a16:creationId xmlns:a16="http://schemas.microsoft.com/office/drawing/2014/main" id="{56E01F20-C384-414A-B563-0A6394EAF593}"/>
                  </a:ext>
                </a:extLst>
              </p:cNvPr>
              <p:cNvSpPr txBox="1"/>
              <p:nvPr/>
            </p:nvSpPr>
            <p:spPr>
              <a:xfrm>
                <a:off x="3910645" y="4175586"/>
                <a:ext cx="28924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400" dirty="0"/>
                  <a:t>+</a:t>
                </a:r>
                <a:endParaRPr lang="de-DE" dirty="0"/>
              </a:p>
            </p:txBody>
          </p:sp>
          <p:sp>
            <p:nvSpPr>
              <p:cNvPr id="156" name="Textfeld 155">
                <a:extLst>
                  <a:ext uri="{FF2B5EF4-FFF2-40B4-BE49-F238E27FC236}">
                    <a16:creationId xmlns:a16="http://schemas.microsoft.com/office/drawing/2014/main" id="{CB481DE8-89A7-4152-9E9B-8D6B41B72AED}"/>
                  </a:ext>
                </a:extLst>
              </p:cNvPr>
              <p:cNvSpPr txBox="1"/>
              <p:nvPr/>
            </p:nvSpPr>
            <p:spPr>
              <a:xfrm>
                <a:off x="4350141" y="4174789"/>
                <a:ext cx="28924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400" dirty="0"/>
                  <a:t>+</a:t>
                </a:r>
                <a:endParaRPr lang="de-DE" dirty="0"/>
              </a:p>
            </p:txBody>
          </p:sp>
          <p:sp>
            <p:nvSpPr>
              <p:cNvPr id="157" name="Textfeld 156">
                <a:extLst>
                  <a:ext uri="{FF2B5EF4-FFF2-40B4-BE49-F238E27FC236}">
                    <a16:creationId xmlns:a16="http://schemas.microsoft.com/office/drawing/2014/main" id="{B0AA497A-51B4-4FA5-B680-D74CB34FFAB7}"/>
                  </a:ext>
                </a:extLst>
              </p:cNvPr>
              <p:cNvSpPr txBox="1"/>
              <p:nvPr/>
            </p:nvSpPr>
            <p:spPr>
              <a:xfrm>
                <a:off x="7014108" y="4175586"/>
                <a:ext cx="28924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400" dirty="0"/>
                  <a:t>+</a:t>
                </a:r>
                <a:endParaRPr lang="de-DE" dirty="0"/>
              </a:p>
            </p:txBody>
          </p:sp>
          <p:sp>
            <p:nvSpPr>
              <p:cNvPr id="158" name="Textfeld 157">
                <a:extLst>
                  <a:ext uri="{FF2B5EF4-FFF2-40B4-BE49-F238E27FC236}">
                    <a16:creationId xmlns:a16="http://schemas.microsoft.com/office/drawing/2014/main" id="{465AFA89-AF62-40BF-8EA4-FEB84FFAA116}"/>
                  </a:ext>
                </a:extLst>
              </p:cNvPr>
              <p:cNvSpPr txBox="1"/>
              <p:nvPr/>
            </p:nvSpPr>
            <p:spPr>
              <a:xfrm>
                <a:off x="7442973" y="4175586"/>
                <a:ext cx="28924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400" dirty="0"/>
                  <a:t>+</a:t>
                </a:r>
                <a:endParaRPr lang="de-DE" dirty="0"/>
              </a:p>
            </p:txBody>
          </p:sp>
          <p:sp>
            <p:nvSpPr>
              <p:cNvPr id="159" name="Textfeld 158">
                <a:extLst>
                  <a:ext uri="{FF2B5EF4-FFF2-40B4-BE49-F238E27FC236}">
                    <a16:creationId xmlns:a16="http://schemas.microsoft.com/office/drawing/2014/main" id="{C9D49452-7FE3-4767-A7B3-0520F20CC446}"/>
                  </a:ext>
                </a:extLst>
              </p:cNvPr>
              <p:cNvSpPr txBox="1"/>
              <p:nvPr/>
            </p:nvSpPr>
            <p:spPr>
              <a:xfrm>
                <a:off x="7882532" y="4172480"/>
                <a:ext cx="28924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400" dirty="0"/>
                  <a:t>+</a:t>
                </a:r>
                <a:endParaRPr lang="de-DE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0" name="Rechteck 159">
                    <a:extLst>
                      <a:ext uri="{FF2B5EF4-FFF2-40B4-BE49-F238E27FC236}">
                        <a16:creationId xmlns:a16="http://schemas.microsoft.com/office/drawing/2014/main" id="{93CD6233-AAC8-4472-9381-DA075C14615B}"/>
                      </a:ext>
                    </a:extLst>
                  </p:cNvPr>
                  <p:cNvSpPr/>
                  <p:nvPr/>
                </p:nvSpPr>
                <p:spPr>
                  <a:xfrm>
                    <a:off x="7857660" y="3962337"/>
                    <a:ext cx="345233" cy="30791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DE" sz="105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050" i="1" dirty="0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de-DE" sz="1050" b="0" i="1" dirty="0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de-DE" sz="1050" b="0" i="1" dirty="0" smtClean="0">
                                  <a:latin typeface="Cambria Math" panose="02040503050406030204" pitchFamily="18" charset="0"/>
                                </a:rPr>
                                <m:t>𝑆𝐸𝑃</m:t>
                              </m:r>
                              <m:r>
                                <a:rPr lang="de-DE" sz="1050" b="0" i="1" dirty="0" smtClean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b>
                          </m:sSub>
                        </m:oMath>
                      </m:oMathPara>
                    </a14:m>
                    <a:endParaRPr lang="de-DE" sz="1050" dirty="0"/>
                  </a:p>
                </p:txBody>
              </p:sp>
            </mc:Choice>
            <mc:Fallback xmlns="">
              <p:sp>
                <p:nvSpPr>
                  <p:cNvPr id="160" name="Rechteck 159">
                    <a:extLst>
                      <a:ext uri="{FF2B5EF4-FFF2-40B4-BE49-F238E27FC236}">
                        <a16:creationId xmlns:a16="http://schemas.microsoft.com/office/drawing/2014/main" id="{93CD6233-AAC8-4472-9381-DA075C14615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57660" y="3962337"/>
                    <a:ext cx="345233" cy="307910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13793" r="-6897"/>
                    </a:stretch>
                  </a:blipFill>
                  <a:ln>
                    <a:solidFill>
                      <a:srgbClr val="00B050"/>
                    </a:solidFill>
                  </a:ln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1" name="Rechteck 160">
                    <a:extLst>
                      <a:ext uri="{FF2B5EF4-FFF2-40B4-BE49-F238E27FC236}">
                        <a16:creationId xmlns:a16="http://schemas.microsoft.com/office/drawing/2014/main" id="{D7E88B4B-9BA4-4B55-A146-A1F4E426536D}"/>
                      </a:ext>
                    </a:extLst>
                  </p:cNvPr>
                  <p:cNvSpPr/>
                  <p:nvPr/>
                </p:nvSpPr>
                <p:spPr>
                  <a:xfrm>
                    <a:off x="4312818" y="3964646"/>
                    <a:ext cx="345233" cy="30791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DE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200" i="1" dirty="0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de-DE" sz="1200" b="0" i="1" dirty="0" smtClean="0">
                                  <a:latin typeface="Cambria Math" panose="02040503050406030204" pitchFamily="18" charset="0"/>
                                </a:rPr>
                                <m:t>𝑑𝑜𝑔</m:t>
                              </m:r>
                            </m:sub>
                          </m:sSub>
                        </m:oMath>
                      </m:oMathPara>
                    </a14:m>
                    <a:endParaRPr lang="de-DE" sz="1200" dirty="0"/>
                  </a:p>
                </p:txBody>
              </p:sp>
            </mc:Choice>
            <mc:Fallback xmlns="">
              <p:sp>
                <p:nvSpPr>
                  <p:cNvPr id="161" name="Rechteck 160">
                    <a:extLst>
                      <a:ext uri="{FF2B5EF4-FFF2-40B4-BE49-F238E27FC236}">
                        <a16:creationId xmlns:a16="http://schemas.microsoft.com/office/drawing/2014/main" id="{D7E88B4B-9BA4-4B55-A146-A1F4E426536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12818" y="3964646"/>
                    <a:ext cx="345233" cy="307910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11864" r="-1695"/>
                    </a:stretch>
                  </a:blipFill>
                  <a:ln>
                    <a:solidFill>
                      <a:srgbClr val="00B050"/>
                    </a:solidFill>
                  </a:ln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62" name="Textfeld 161">
                <a:extLst>
                  <a:ext uri="{FF2B5EF4-FFF2-40B4-BE49-F238E27FC236}">
                    <a16:creationId xmlns:a16="http://schemas.microsoft.com/office/drawing/2014/main" id="{03A9B6CA-A752-4F75-A03E-3FB10CA75894}"/>
                  </a:ext>
                </a:extLst>
              </p:cNvPr>
              <p:cNvSpPr txBox="1"/>
              <p:nvPr/>
            </p:nvSpPr>
            <p:spPr>
              <a:xfrm>
                <a:off x="1219981" y="4357791"/>
                <a:ext cx="189034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de-DE" sz="1600" dirty="0">
                    <a:solidFill>
                      <a:schemeClr val="tx1"/>
                    </a:solidFill>
                  </a:rPr>
                  <a:t>Position Embedding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3" name="Rechteck 162">
                    <a:extLst>
                      <a:ext uri="{FF2B5EF4-FFF2-40B4-BE49-F238E27FC236}">
                        <a16:creationId xmlns:a16="http://schemas.microsoft.com/office/drawing/2014/main" id="{461B4821-8C1C-430F-AC29-976D33106FEC}"/>
                      </a:ext>
                    </a:extLst>
                  </p:cNvPr>
                  <p:cNvSpPr/>
                  <p:nvPr/>
                </p:nvSpPr>
                <p:spPr>
                  <a:xfrm>
                    <a:off x="4748449" y="4388435"/>
                    <a:ext cx="345233" cy="307910"/>
                  </a:xfrm>
                  <a:prstGeom prst="rect">
                    <a:avLst/>
                  </a:prstGeom>
                  <a:solidFill>
                    <a:srgbClr val="00B0F0"/>
                  </a:solidFill>
                  <a:ln>
                    <a:solidFill>
                      <a:srgbClr val="00B0F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DE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200" i="1" dirty="0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de-DE" sz="1200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de-DE" sz="1200" dirty="0"/>
                  </a:p>
                </p:txBody>
              </p:sp>
            </mc:Choice>
            <mc:Fallback xmlns="">
              <p:sp>
                <p:nvSpPr>
                  <p:cNvPr id="163" name="Rechteck 162">
                    <a:extLst>
                      <a:ext uri="{FF2B5EF4-FFF2-40B4-BE49-F238E27FC236}">
                        <a16:creationId xmlns:a16="http://schemas.microsoft.com/office/drawing/2014/main" id="{461B4821-8C1C-430F-AC29-976D33106FE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48449" y="4388435"/>
                    <a:ext cx="345233" cy="307910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  <a:ln>
                    <a:solidFill>
                      <a:srgbClr val="00B0F0"/>
                    </a:solidFill>
                  </a:ln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4" name="Rechteck 163">
                    <a:extLst>
                      <a:ext uri="{FF2B5EF4-FFF2-40B4-BE49-F238E27FC236}">
                        <a16:creationId xmlns:a16="http://schemas.microsoft.com/office/drawing/2014/main" id="{5075C448-7FC9-470D-B8DB-CD80B1B6EDE2}"/>
                      </a:ext>
                    </a:extLst>
                  </p:cNvPr>
                  <p:cNvSpPr/>
                  <p:nvPr/>
                </p:nvSpPr>
                <p:spPr>
                  <a:xfrm>
                    <a:off x="5198064" y="4388435"/>
                    <a:ext cx="345233" cy="307910"/>
                  </a:xfrm>
                  <a:prstGeom prst="rect">
                    <a:avLst/>
                  </a:prstGeom>
                  <a:solidFill>
                    <a:srgbClr val="00B0F0"/>
                  </a:solidFill>
                  <a:ln>
                    <a:solidFill>
                      <a:srgbClr val="00B0F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DE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200" i="1" dirty="0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de-DE" sz="1200" b="0" i="1" dirty="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de-DE" sz="1200" dirty="0"/>
                  </a:p>
                </p:txBody>
              </p:sp>
            </mc:Choice>
            <mc:Fallback xmlns="">
              <p:sp>
                <p:nvSpPr>
                  <p:cNvPr id="164" name="Rechteck 163">
                    <a:extLst>
                      <a:ext uri="{FF2B5EF4-FFF2-40B4-BE49-F238E27FC236}">
                        <a16:creationId xmlns:a16="http://schemas.microsoft.com/office/drawing/2014/main" id="{5075C448-7FC9-470D-B8DB-CD80B1B6EDE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98064" y="4388435"/>
                    <a:ext cx="345233" cy="307910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  <a:ln>
                    <a:solidFill>
                      <a:srgbClr val="00B0F0"/>
                    </a:solidFill>
                  </a:ln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5" name="Rechteck 164">
                    <a:extLst>
                      <a:ext uri="{FF2B5EF4-FFF2-40B4-BE49-F238E27FC236}">
                        <a16:creationId xmlns:a16="http://schemas.microsoft.com/office/drawing/2014/main" id="{58E9DC57-6BE0-45D0-91CB-9942F18C21D8}"/>
                      </a:ext>
                    </a:extLst>
                  </p:cNvPr>
                  <p:cNvSpPr/>
                  <p:nvPr/>
                </p:nvSpPr>
                <p:spPr>
                  <a:xfrm>
                    <a:off x="5647679" y="4388435"/>
                    <a:ext cx="345233" cy="307910"/>
                  </a:xfrm>
                  <a:prstGeom prst="rect">
                    <a:avLst/>
                  </a:prstGeom>
                  <a:solidFill>
                    <a:srgbClr val="00B0F0"/>
                  </a:solidFill>
                  <a:ln>
                    <a:solidFill>
                      <a:srgbClr val="00B0F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DE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200" i="1" dirty="0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de-DE" sz="1200" b="0" i="1" dirty="0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oMath>
                      </m:oMathPara>
                    </a14:m>
                    <a:endParaRPr lang="de-DE" sz="1200" dirty="0"/>
                  </a:p>
                </p:txBody>
              </p:sp>
            </mc:Choice>
            <mc:Fallback xmlns="">
              <p:sp>
                <p:nvSpPr>
                  <p:cNvPr id="165" name="Rechteck 164">
                    <a:extLst>
                      <a:ext uri="{FF2B5EF4-FFF2-40B4-BE49-F238E27FC236}">
                        <a16:creationId xmlns:a16="http://schemas.microsoft.com/office/drawing/2014/main" id="{58E9DC57-6BE0-45D0-91CB-9942F18C21D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47679" y="4388435"/>
                    <a:ext cx="345233" cy="307910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  <a:ln>
                    <a:solidFill>
                      <a:srgbClr val="00B0F0"/>
                    </a:solidFill>
                  </a:ln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6" name="Rechteck 165">
                    <a:extLst>
                      <a:ext uri="{FF2B5EF4-FFF2-40B4-BE49-F238E27FC236}">
                        <a16:creationId xmlns:a16="http://schemas.microsoft.com/office/drawing/2014/main" id="{9DD4B17B-4EC6-41CE-82B5-2CEAEEE4964B}"/>
                      </a:ext>
                    </a:extLst>
                  </p:cNvPr>
                  <p:cNvSpPr/>
                  <p:nvPr/>
                </p:nvSpPr>
                <p:spPr>
                  <a:xfrm>
                    <a:off x="4748449" y="3962337"/>
                    <a:ext cx="345233" cy="30791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DE" sz="105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050" i="1" dirty="0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de-DE" sz="1050" b="0" i="1" dirty="0" smtClean="0">
                                  <a:latin typeface="Cambria Math" panose="02040503050406030204" pitchFamily="18" charset="0"/>
                                </a:rPr>
                                <m:t>𝑖𝑠</m:t>
                              </m:r>
                            </m:sub>
                          </m:sSub>
                        </m:oMath>
                      </m:oMathPara>
                    </a14:m>
                    <a:endParaRPr lang="de-DE" sz="1200" dirty="0"/>
                  </a:p>
                </p:txBody>
              </p:sp>
            </mc:Choice>
            <mc:Fallback xmlns="">
              <p:sp>
                <p:nvSpPr>
                  <p:cNvPr id="166" name="Rechteck 165">
                    <a:extLst>
                      <a:ext uri="{FF2B5EF4-FFF2-40B4-BE49-F238E27FC236}">
                        <a16:creationId xmlns:a16="http://schemas.microsoft.com/office/drawing/2014/main" id="{9DD4B17B-4EC6-41CE-82B5-2CEAEEE4964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48449" y="3962337"/>
                    <a:ext cx="345233" cy="307910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  <a:ln>
                    <a:solidFill>
                      <a:srgbClr val="00B050"/>
                    </a:solidFill>
                  </a:ln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7" name="Rechteck 166">
                    <a:extLst>
                      <a:ext uri="{FF2B5EF4-FFF2-40B4-BE49-F238E27FC236}">
                        <a16:creationId xmlns:a16="http://schemas.microsoft.com/office/drawing/2014/main" id="{0EFE48D5-D432-4EEF-966D-F5491D511B04}"/>
                      </a:ext>
                    </a:extLst>
                  </p:cNvPr>
                  <p:cNvSpPr/>
                  <p:nvPr/>
                </p:nvSpPr>
                <p:spPr>
                  <a:xfrm>
                    <a:off x="5198064" y="3962337"/>
                    <a:ext cx="345233" cy="30791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DE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200" i="1" dirty="0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de-DE" sz="1200" b="0" i="1" dirty="0" smtClean="0">
                                  <a:latin typeface="Cambria Math" panose="02040503050406030204" pitchFamily="18" charset="0"/>
                                </a:rPr>
                                <m:t>𝑐𝑢𝑡𝑒</m:t>
                              </m:r>
                            </m:sub>
                          </m:sSub>
                        </m:oMath>
                      </m:oMathPara>
                    </a14:m>
                    <a:endParaRPr lang="de-DE" sz="1200" dirty="0"/>
                  </a:p>
                </p:txBody>
              </p:sp>
            </mc:Choice>
            <mc:Fallback xmlns="">
              <p:sp>
                <p:nvSpPr>
                  <p:cNvPr id="167" name="Rechteck 166">
                    <a:extLst>
                      <a:ext uri="{FF2B5EF4-FFF2-40B4-BE49-F238E27FC236}">
                        <a16:creationId xmlns:a16="http://schemas.microsoft.com/office/drawing/2014/main" id="{0EFE48D5-D432-4EEF-966D-F5491D511B0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98064" y="3962337"/>
                    <a:ext cx="345233" cy="307910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l="-16949"/>
                    </a:stretch>
                  </a:blipFill>
                  <a:ln>
                    <a:solidFill>
                      <a:srgbClr val="00B050"/>
                    </a:solidFill>
                  </a:ln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68" name="Textfeld 167">
                <a:extLst>
                  <a:ext uri="{FF2B5EF4-FFF2-40B4-BE49-F238E27FC236}">
                    <a16:creationId xmlns:a16="http://schemas.microsoft.com/office/drawing/2014/main" id="{CEE83A9D-B1A4-47AF-9141-093D5B00B3B1}"/>
                  </a:ext>
                </a:extLst>
              </p:cNvPr>
              <p:cNvSpPr txBox="1"/>
              <p:nvPr/>
            </p:nvSpPr>
            <p:spPr>
              <a:xfrm>
                <a:off x="4785770" y="4175586"/>
                <a:ext cx="28924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400" dirty="0"/>
                  <a:t>+</a:t>
                </a:r>
                <a:endParaRPr lang="de-DE" dirty="0"/>
              </a:p>
            </p:txBody>
          </p:sp>
          <p:sp>
            <p:nvSpPr>
              <p:cNvPr id="169" name="Textfeld 168">
                <a:extLst>
                  <a:ext uri="{FF2B5EF4-FFF2-40B4-BE49-F238E27FC236}">
                    <a16:creationId xmlns:a16="http://schemas.microsoft.com/office/drawing/2014/main" id="{8BB60AFB-9987-46AF-8C9A-6C9F76490DAD}"/>
                  </a:ext>
                </a:extLst>
              </p:cNvPr>
              <p:cNvSpPr txBox="1"/>
              <p:nvPr/>
            </p:nvSpPr>
            <p:spPr>
              <a:xfrm>
                <a:off x="5235387" y="4175586"/>
                <a:ext cx="28924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400" dirty="0"/>
                  <a:t>+</a:t>
                </a:r>
                <a:endParaRPr lang="de-DE" dirty="0"/>
              </a:p>
            </p:txBody>
          </p:sp>
          <p:sp>
            <p:nvSpPr>
              <p:cNvPr id="170" name="Textfeld 169">
                <a:extLst>
                  <a:ext uri="{FF2B5EF4-FFF2-40B4-BE49-F238E27FC236}">
                    <a16:creationId xmlns:a16="http://schemas.microsoft.com/office/drawing/2014/main" id="{A0D869D8-1F7C-4484-9184-39415136A313}"/>
                  </a:ext>
                </a:extLst>
              </p:cNvPr>
              <p:cNvSpPr txBox="1"/>
              <p:nvPr/>
            </p:nvSpPr>
            <p:spPr>
              <a:xfrm>
                <a:off x="5685002" y="4172480"/>
                <a:ext cx="28924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400" dirty="0"/>
                  <a:t>+</a:t>
                </a:r>
                <a:endParaRPr lang="de-DE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1" name="Rechteck 170">
                    <a:extLst>
                      <a:ext uri="{FF2B5EF4-FFF2-40B4-BE49-F238E27FC236}">
                        <a16:creationId xmlns:a16="http://schemas.microsoft.com/office/drawing/2014/main" id="{966EFE01-8F86-457D-9CB0-7313514CBA72}"/>
                      </a:ext>
                    </a:extLst>
                  </p:cNvPr>
                  <p:cNvSpPr/>
                  <p:nvPr/>
                </p:nvSpPr>
                <p:spPr>
                  <a:xfrm>
                    <a:off x="5647679" y="3962337"/>
                    <a:ext cx="345233" cy="30791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DE" sz="105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050" i="1" dirty="0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de-DE" sz="1050" b="0" i="1" dirty="0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de-DE" sz="1050" b="0" i="1" dirty="0" smtClean="0">
                                  <a:latin typeface="Cambria Math" panose="02040503050406030204" pitchFamily="18" charset="0"/>
                                </a:rPr>
                                <m:t>𝑆𝐸𝑃</m:t>
                              </m:r>
                              <m:r>
                                <a:rPr lang="de-DE" sz="1050" b="0" i="1" dirty="0" smtClean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b>
                          </m:sSub>
                        </m:oMath>
                      </m:oMathPara>
                    </a14:m>
                    <a:endParaRPr lang="de-DE" sz="1050" dirty="0"/>
                  </a:p>
                </p:txBody>
              </p:sp>
            </mc:Choice>
            <mc:Fallback xmlns="">
              <p:sp>
                <p:nvSpPr>
                  <p:cNvPr id="171" name="Rechteck 170">
                    <a:extLst>
                      <a:ext uri="{FF2B5EF4-FFF2-40B4-BE49-F238E27FC236}">
                        <a16:creationId xmlns:a16="http://schemas.microsoft.com/office/drawing/2014/main" id="{966EFE01-8F86-457D-9CB0-7313514CBA7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47679" y="3962337"/>
                    <a:ext cx="345233" cy="307910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 l="-13559" r="-5085"/>
                    </a:stretch>
                  </a:blipFill>
                  <a:ln>
                    <a:solidFill>
                      <a:srgbClr val="00B050"/>
                    </a:solidFill>
                  </a:ln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2" name="Rechteck 171">
                    <a:extLst>
                      <a:ext uri="{FF2B5EF4-FFF2-40B4-BE49-F238E27FC236}">
                        <a16:creationId xmlns:a16="http://schemas.microsoft.com/office/drawing/2014/main" id="{CB239820-91AF-4B03-92DA-0BE7D2148CA6}"/>
                      </a:ext>
                    </a:extLst>
                  </p:cNvPr>
                  <p:cNvSpPr/>
                  <p:nvPr/>
                </p:nvSpPr>
                <p:spPr>
                  <a:xfrm>
                    <a:off x="6100256" y="4388435"/>
                    <a:ext cx="345233" cy="307910"/>
                  </a:xfrm>
                  <a:prstGeom prst="rect">
                    <a:avLst/>
                  </a:prstGeom>
                  <a:solidFill>
                    <a:srgbClr val="00B0F0"/>
                  </a:solidFill>
                  <a:ln>
                    <a:solidFill>
                      <a:srgbClr val="00B0F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DE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200" i="1" dirty="0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de-DE" sz="1200" b="0" i="1" dirty="0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oMath>
                      </m:oMathPara>
                    </a14:m>
                    <a:endParaRPr lang="de-DE" sz="1200" dirty="0"/>
                  </a:p>
                </p:txBody>
              </p:sp>
            </mc:Choice>
            <mc:Fallback xmlns="">
              <p:sp>
                <p:nvSpPr>
                  <p:cNvPr id="172" name="Rechteck 171">
                    <a:extLst>
                      <a:ext uri="{FF2B5EF4-FFF2-40B4-BE49-F238E27FC236}">
                        <a16:creationId xmlns:a16="http://schemas.microsoft.com/office/drawing/2014/main" id="{CB239820-91AF-4B03-92DA-0BE7D2148CA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00256" y="4388435"/>
                    <a:ext cx="345233" cy="307910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/>
                    </a:stretch>
                  </a:blipFill>
                  <a:ln>
                    <a:solidFill>
                      <a:srgbClr val="00B0F0"/>
                    </a:solidFill>
                  </a:ln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3" name="Rechteck 172">
                    <a:extLst>
                      <a:ext uri="{FF2B5EF4-FFF2-40B4-BE49-F238E27FC236}">
                        <a16:creationId xmlns:a16="http://schemas.microsoft.com/office/drawing/2014/main" id="{2455DF83-FED9-495A-8A77-E000E34CA6F6}"/>
                      </a:ext>
                    </a:extLst>
                  </p:cNvPr>
                  <p:cNvSpPr/>
                  <p:nvPr/>
                </p:nvSpPr>
                <p:spPr>
                  <a:xfrm>
                    <a:off x="6549871" y="4388435"/>
                    <a:ext cx="345233" cy="307910"/>
                  </a:xfrm>
                  <a:prstGeom prst="rect">
                    <a:avLst/>
                  </a:prstGeom>
                  <a:solidFill>
                    <a:srgbClr val="00B0F0"/>
                  </a:solidFill>
                  <a:ln>
                    <a:solidFill>
                      <a:srgbClr val="00B0F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DE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200" i="1" dirty="0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de-DE" sz="1200" b="0" i="1" dirty="0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oMath>
                      </m:oMathPara>
                    </a14:m>
                    <a:endParaRPr lang="de-DE" sz="1200" dirty="0"/>
                  </a:p>
                </p:txBody>
              </p:sp>
            </mc:Choice>
            <mc:Fallback xmlns="">
              <p:sp>
                <p:nvSpPr>
                  <p:cNvPr id="173" name="Rechteck 172">
                    <a:extLst>
                      <a:ext uri="{FF2B5EF4-FFF2-40B4-BE49-F238E27FC236}">
                        <a16:creationId xmlns:a16="http://schemas.microsoft.com/office/drawing/2014/main" id="{2455DF83-FED9-495A-8A77-E000E34CA6F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49871" y="4388435"/>
                    <a:ext cx="345233" cy="307910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/>
                    </a:stretch>
                  </a:blipFill>
                  <a:ln>
                    <a:solidFill>
                      <a:srgbClr val="00B0F0"/>
                    </a:solidFill>
                  </a:ln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4" name="Rechteck 173">
                    <a:extLst>
                      <a:ext uri="{FF2B5EF4-FFF2-40B4-BE49-F238E27FC236}">
                        <a16:creationId xmlns:a16="http://schemas.microsoft.com/office/drawing/2014/main" id="{1D6954E8-7660-4BA4-83BD-CEAC20DFF789}"/>
                      </a:ext>
                    </a:extLst>
                  </p:cNvPr>
                  <p:cNvSpPr/>
                  <p:nvPr/>
                </p:nvSpPr>
                <p:spPr>
                  <a:xfrm>
                    <a:off x="6100256" y="3962337"/>
                    <a:ext cx="345233" cy="30791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DE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200" i="1" dirty="0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de-DE" sz="1200" b="0" i="1" dirty="0" smtClean="0">
                                  <a:latin typeface="Cambria Math" panose="02040503050406030204" pitchFamily="18" charset="0"/>
                                </a:rPr>
                                <m:t>h𝑒</m:t>
                              </m:r>
                            </m:sub>
                          </m:sSub>
                        </m:oMath>
                      </m:oMathPara>
                    </a14:m>
                    <a:endParaRPr lang="de-DE" sz="1200" dirty="0"/>
                  </a:p>
                </p:txBody>
              </p:sp>
            </mc:Choice>
            <mc:Fallback xmlns="">
              <p:sp>
                <p:nvSpPr>
                  <p:cNvPr id="174" name="Rechteck 173">
                    <a:extLst>
                      <a:ext uri="{FF2B5EF4-FFF2-40B4-BE49-F238E27FC236}">
                        <a16:creationId xmlns:a16="http://schemas.microsoft.com/office/drawing/2014/main" id="{1D6954E8-7660-4BA4-83BD-CEAC20DFF78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00256" y="3962337"/>
                    <a:ext cx="345233" cy="307910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 l="-1695"/>
                    </a:stretch>
                  </a:blipFill>
                  <a:ln>
                    <a:solidFill>
                      <a:srgbClr val="00B050"/>
                    </a:solidFill>
                  </a:ln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5" name="Textfeld 174">
                <a:extLst>
                  <a:ext uri="{FF2B5EF4-FFF2-40B4-BE49-F238E27FC236}">
                    <a16:creationId xmlns:a16="http://schemas.microsoft.com/office/drawing/2014/main" id="{F9824672-9350-4752-A729-8174C7F0C769}"/>
                  </a:ext>
                </a:extLst>
              </p:cNvPr>
              <p:cNvSpPr txBox="1"/>
              <p:nvPr/>
            </p:nvSpPr>
            <p:spPr>
              <a:xfrm>
                <a:off x="6137579" y="4175586"/>
                <a:ext cx="28924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400" dirty="0"/>
                  <a:t>+</a:t>
                </a:r>
                <a:endParaRPr lang="de-DE" dirty="0"/>
              </a:p>
            </p:txBody>
          </p:sp>
          <p:sp>
            <p:nvSpPr>
              <p:cNvPr id="176" name="Textfeld 175">
                <a:extLst>
                  <a:ext uri="{FF2B5EF4-FFF2-40B4-BE49-F238E27FC236}">
                    <a16:creationId xmlns:a16="http://schemas.microsoft.com/office/drawing/2014/main" id="{875EAB23-69C6-4615-8A54-763D54E57D4C}"/>
                  </a:ext>
                </a:extLst>
              </p:cNvPr>
              <p:cNvSpPr txBox="1"/>
              <p:nvPr/>
            </p:nvSpPr>
            <p:spPr>
              <a:xfrm>
                <a:off x="6587194" y="4172480"/>
                <a:ext cx="28924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400" dirty="0"/>
                  <a:t>+</a:t>
                </a:r>
                <a:endParaRPr lang="de-DE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7" name="Rechteck 176">
                    <a:extLst>
                      <a:ext uri="{FF2B5EF4-FFF2-40B4-BE49-F238E27FC236}">
                        <a16:creationId xmlns:a16="http://schemas.microsoft.com/office/drawing/2014/main" id="{33BA3183-AE41-4A2D-81E8-66A3ECC005A8}"/>
                      </a:ext>
                    </a:extLst>
                  </p:cNvPr>
                  <p:cNvSpPr/>
                  <p:nvPr/>
                </p:nvSpPr>
                <p:spPr>
                  <a:xfrm>
                    <a:off x="6549871" y="3962337"/>
                    <a:ext cx="345233" cy="30791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DE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200" i="1" dirty="0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de-DE" sz="1200" b="0" i="1" dirty="0" smtClean="0">
                                  <a:latin typeface="Cambria Math" panose="02040503050406030204" pitchFamily="18" charset="0"/>
                                </a:rPr>
                                <m:t>𝑙𝑖𝑘𝑒</m:t>
                              </m:r>
                            </m:sub>
                          </m:sSub>
                        </m:oMath>
                      </m:oMathPara>
                    </a14:m>
                    <a:endParaRPr lang="de-DE" sz="1200" dirty="0"/>
                  </a:p>
                </p:txBody>
              </p:sp>
            </mc:Choice>
            <mc:Fallback xmlns="">
              <p:sp>
                <p:nvSpPr>
                  <p:cNvPr id="177" name="Rechteck 176">
                    <a:extLst>
                      <a:ext uri="{FF2B5EF4-FFF2-40B4-BE49-F238E27FC236}">
                        <a16:creationId xmlns:a16="http://schemas.microsoft.com/office/drawing/2014/main" id="{33BA3183-AE41-4A2D-81E8-66A3ECC005A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49871" y="3962337"/>
                    <a:ext cx="345233" cy="307910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 l="-11864"/>
                    </a:stretch>
                  </a:blipFill>
                  <a:ln>
                    <a:solidFill>
                      <a:srgbClr val="00B050"/>
                    </a:solidFill>
                  </a:ln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95" name="Rechteck 94">
              <a:extLst>
                <a:ext uri="{FF2B5EF4-FFF2-40B4-BE49-F238E27FC236}">
                  <a16:creationId xmlns:a16="http://schemas.microsoft.com/office/drawing/2014/main" id="{9BA1D15C-1F55-476A-A9DC-4376FAD22723}"/>
                </a:ext>
              </a:extLst>
            </p:cNvPr>
            <p:cNvSpPr/>
            <p:nvPr/>
          </p:nvSpPr>
          <p:spPr>
            <a:xfrm>
              <a:off x="2184604" y="4069060"/>
              <a:ext cx="7218083" cy="40355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96" name="Textfeld 95">
              <a:extLst>
                <a:ext uri="{FF2B5EF4-FFF2-40B4-BE49-F238E27FC236}">
                  <a16:creationId xmlns:a16="http://schemas.microsoft.com/office/drawing/2014/main" id="{D0CC3541-28BE-4A78-92C5-C2011DB62053}"/>
                </a:ext>
              </a:extLst>
            </p:cNvPr>
            <p:cNvSpPr txBox="1"/>
            <p:nvPr/>
          </p:nvSpPr>
          <p:spPr>
            <a:xfrm>
              <a:off x="2295907" y="4071802"/>
              <a:ext cx="6097554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de-DE" sz="1600" dirty="0" err="1">
                  <a:solidFill>
                    <a:schemeClr val="tx1"/>
                  </a:solidFill>
                </a:rPr>
                <a:t>Tokenized</a:t>
              </a:r>
              <a:r>
                <a:rPr lang="de-DE" sz="1600" dirty="0">
                  <a:solidFill>
                    <a:schemeClr val="tx1"/>
                  </a:solidFill>
                </a:rPr>
                <a:t> Input</a:t>
              </a:r>
            </a:p>
          </p:txBody>
        </p:sp>
        <p:sp>
          <p:nvSpPr>
            <p:cNvPr id="120" name="Rechteck 119">
              <a:extLst>
                <a:ext uri="{FF2B5EF4-FFF2-40B4-BE49-F238E27FC236}">
                  <a16:creationId xmlns:a16="http://schemas.microsoft.com/office/drawing/2014/main" id="{4FFFD513-9E7F-42F4-B582-55C434834774}"/>
                </a:ext>
              </a:extLst>
            </p:cNvPr>
            <p:cNvSpPr/>
            <p:nvPr/>
          </p:nvSpPr>
          <p:spPr>
            <a:xfrm>
              <a:off x="4509734" y="3502620"/>
              <a:ext cx="345233" cy="30791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e-DE" sz="1050" dirty="0"/>
                <a:t>[CLS]</a:t>
              </a:r>
            </a:p>
          </p:txBody>
        </p:sp>
        <p:sp>
          <p:nvSpPr>
            <p:cNvPr id="121" name="Rechteck 120">
              <a:extLst>
                <a:ext uri="{FF2B5EF4-FFF2-40B4-BE49-F238E27FC236}">
                  <a16:creationId xmlns:a16="http://schemas.microsoft.com/office/drawing/2014/main" id="{EEC6C1E7-69DD-4EAD-915B-ACF30EDE06D4}"/>
                </a:ext>
              </a:extLst>
            </p:cNvPr>
            <p:cNvSpPr/>
            <p:nvPr/>
          </p:nvSpPr>
          <p:spPr>
            <a:xfrm>
              <a:off x="4952460" y="3502620"/>
              <a:ext cx="345233" cy="30791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e-DE" sz="1050" dirty="0" err="1"/>
                <a:t>My</a:t>
              </a:r>
              <a:endParaRPr lang="de-DE" sz="1050" dirty="0"/>
            </a:p>
          </p:txBody>
        </p:sp>
        <p:sp>
          <p:nvSpPr>
            <p:cNvPr id="122" name="Rechteck 121">
              <a:extLst>
                <a:ext uri="{FF2B5EF4-FFF2-40B4-BE49-F238E27FC236}">
                  <a16:creationId xmlns:a16="http://schemas.microsoft.com/office/drawing/2014/main" id="{BEF6127E-E5B4-47E9-9F7D-469F7E0861B5}"/>
                </a:ext>
              </a:extLst>
            </p:cNvPr>
            <p:cNvSpPr/>
            <p:nvPr/>
          </p:nvSpPr>
          <p:spPr>
            <a:xfrm>
              <a:off x="5395186" y="3502620"/>
              <a:ext cx="345233" cy="30791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e-DE" sz="1050" dirty="0" err="1"/>
                <a:t>dog</a:t>
              </a:r>
              <a:endParaRPr lang="de-DE" sz="1050" dirty="0"/>
            </a:p>
          </p:txBody>
        </p:sp>
        <p:sp>
          <p:nvSpPr>
            <p:cNvPr id="123" name="Rechteck 122">
              <a:extLst>
                <a:ext uri="{FF2B5EF4-FFF2-40B4-BE49-F238E27FC236}">
                  <a16:creationId xmlns:a16="http://schemas.microsoft.com/office/drawing/2014/main" id="{7F8CC49C-D156-401E-9016-BAE03194E7AC}"/>
                </a:ext>
              </a:extLst>
            </p:cNvPr>
            <p:cNvSpPr/>
            <p:nvPr/>
          </p:nvSpPr>
          <p:spPr>
            <a:xfrm>
              <a:off x="5837912" y="3502620"/>
              <a:ext cx="345233" cy="30791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e-DE" sz="1050" dirty="0" err="1"/>
                <a:t>is</a:t>
              </a:r>
              <a:endParaRPr lang="de-DE" sz="1050" dirty="0"/>
            </a:p>
          </p:txBody>
        </p:sp>
        <p:sp>
          <p:nvSpPr>
            <p:cNvPr id="124" name="Rechteck 123">
              <a:extLst>
                <a:ext uri="{FF2B5EF4-FFF2-40B4-BE49-F238E27FC236}">
                  <a16:creationId xmlns:a16="http://schemas.microsoft.com/office/drawing/2014/main" id="{80CFFA5B-90E2-40EC-8566-BA3DF3E364D7}"/>
                </a:ext>
              </a:extLst>
            </p:cNvPr>
            <p:cNvSpPr/>
            <p:nvPr/>
          </p:nvSpPr>
          <p:spPr>
            <a:xfrm>
              <a:off x="6280638" y="3502620"/>
              <a:ext cx="345233" cy="30791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e-DE" sz="1050" dirty="0" err="1"/>
                <a:t>cute</a:t>
              </a:r>
              <a:endParaRPr lang="de-DE" sz="1050" dirty="0"/>
            </a:p>
          </p:txBody>
        </p:sp>
        <p:sp>
          <p:nvSpPr>
            <p:cNvPr id="125" name="Rechteck 124">
              <a:extLst>
                <a:ext uri="{FF2B5EF4-FFF2-40B4-BE49-F238E27FC236}">
                  <a16:creationId xmlns:a16="http://schemas.microsoft.com/office/drawing/2014/main" id="{C20E06FA-E691-4663-ADA0-B2B2B0A95D24}"/>
                </a:ext>
              </a:extLst>
            </p:cNvPr>
            <p:cNvSpPr/>
            <p:nvPr/>
          </p:nvSpPr>
          <p:spPr>
            <a:xfrm>
              <a:off x="6723364" y="3502620"/>
              <a:ext cx="345233" cy="30791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e-DE" sz="1050" dirty="0"/>
                <a:t>[SEP]</a:t>
              </a:r>
            </a:p>
          </p:txBody>
        </p:sp>
        <p:sp>
          <p:nvSpPr>
            <p:cNvPr id="126" name="Rechteck 125">
              <a:extLst>
                <a:ext uri="{FF2B5EF4-FFF2-40B4-BE49-F238E27FC236}">
                  <a16:creationId xmlns:a16="http://schemas.microsoft.com/office/drawing/2014/main" id="{90C1930E-8EFD-4C54-A5AE-D9701E3005B7}"/>
                </a:ext>
              </a:extLst>
            </p:cNvPr>
            <p:cNvSpPr/>
            <p:nvPr/>
          </p:nvSpPr>
          <p:spPr>
            <a:xfrm>
              <a:off x="7166090" y="3502620"/>
              <a:ext cx="345233" cy="30791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e-DE" sz="1050" dirty="0"/>
                <a:t>he</a:t>
              </a:r>
            </a:p>
          </p:txBody>
        </p:sp>
        <p:sp>
          <p:nvSpPr>
            <p:cNvPr id="127" name="Rechteck 126">
              <a:extLst>
                <a:ext uri="{FF2B5EF4-FFF2-40B4-BE49-F238E27FC236}">
                  <a16:creationId xmlns:a16="http://schemas.microsoft.com/office/drawing/2014/main" id="{CACEEF50-7868-418B-BBD0-BB42C4965349}"/>
                </a:ext>
              </a:extLst>
            </p:cNvPr>
            <p:cNvSpPr/>
            <p:nvPr/>
          </p:nvSpPr>
          <p:spPr>
            <a:xfrm>
              <a:off x="7608816" y="3502620"/>
              <a:ext cx="345233" cy="30791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e-DE" sz="1050" dirty="0" err="1"/>
                <a:t>likes</a:t>
              </a:r>
              <a:endParaRPr lang="de-DE" sz="1050" dirty="0"/>
            </a:p>
          </p:txBody>
        </p:sp>
        <p:sp>
          <p:nvSpPr>
            <p:cNvPr id="128" name="Rechteck 127">
              <a:extLst>
                <a:ext uri="{FF2B5EF4-FFF2-40B4-BE49-F238E27FC236}">
                  <a16:creationId xmlns:a16="http://schemas.microsoft.com/office/drawing/2014/main" id="{A4D8F26B-89EF-4D2C-9677-591810FA9AD4}"/>
                </a:ext>
              </a:extLst>
            </p:cNvPr>
            <p:cNvSpPr/>
            <p:nvPr/>
          </p:nvSpPr>
          <p:spPr>
            <a:xfrm>
              <a:off x="8051542" y="3502620"/>
              <a:ext cx="345233" cy="30791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e-DE" sz="1050" dirty="0" err="1"/>
                <a:t>play</a:t>
              </a:r>
              <a:endParaRPr lang="de-DE" sz="1050" dirty="0"/>
            </a:p>
          </p:txBody>
        </p:sp>
        <p:sp>
          <p:nvSpPr>
            <p:cNvPr id="129" name="Rechteck 128">
              <a:extLst>
                <a:ext uri="{FF2B5EF4-FFF2-40B4-BE49-F238E27FC236}">
                  <a16:creationId xmlns:a16="http://schemas.microsoft.com/office/drawing/2014/main" id="{779EA898-32FD-4C77-9E38-786B560FD606}"/>
                </a:ext>
              </a:extLst>
            </p:cNvPr>
            <p:cNvSpPr/>
            <p:nvPr/>
          </p:nvSpPr>
          <p:spPr>
            <a:xfrm>
              <a:off x="8494268" y="3502620"/>
              <a:ext cx="345233" cy="30791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e-DE" sz="1050" dirty="0"/>
                <a:t>#ing</a:t>
              </a:r>
            </a:p>
          </p:txBody>
        </p:sp>
        <p:sp>
          <p:nvSpPr>
            <p:cNvPr id="130" name="Rechteck 129">
              <a:extLst>
                <a:ext uri="{FF2B5EF4-FFF2-40B4-BE49-F238E27FC236}">
                  <a16:creationId xmlns:a16="http://schemas.microsoft.com/office/drawing/2014/main" id="{E942E5EF-0908-43E9-8118-17C981410DD8}"/>
                </a:ext>
              </a:extLst>
            </p:cNvPr>
            <p:cNvSpPr/>
            <p:nvPr/>
          </p:nvSpPr>
          <p:spPr>
            <a:xfrm>
              <a:off x="8936996" y="3502620"/>
              <a:ext cx="345233" cy="30791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e-DE" sz="1050" dirty="0"/>
                <a:t>[SEP]</a:t>
              </a:r>
            </a:p>
          </p:txBody>
        </p:sp>
        <p:sp>
          <p:nvSpPr>
            <p:cNvPr id="131" name="Rechteck 130">
              <a:extLst>
                <a:ext uri="{FF2B5EF4-FFF2-40B4-BE49-F238E27FC236}">
                  <a16:creationId xmlns:a16="http://schemas.microsoft.com/office/drawing/2014/main" id="{244B19CE-0F1F-4D23-A2B4-9BA9092F7D7E}"/>
                </a:ext>
              </a:extLst>
            </p:cNvPr>
            <p:cNvSpPr/>
            <p:nvPr/>
          </p:nvSpPr>
          <p:spPr>
            <a:xfrm>
              <a:off x="4506422" y="4116887"/>
              <a:ext cx="345233" cy="30791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e-DE" sz="1050" dirty="0"/>
                <a:t>101</a:t>
              </a:r>
            </a:p>
          </p:txBody>
        </p:sp>
        <p:sp>
          <p:nvSpPr>
            <p:cNvPr id="132" name="Rechteck 131">
              <a:extLst>
                <a:ext uri="{FF2B5EF4-FFF2-40B4-BE49-F238E27FC236}">
                  <a16:creationId xmlns:a16="http://schemas.microsoft.com/office/drawing/2014/main" id="{6873D670-FDCD-4A9E-8E1B-303DBD214439}"/>
                </a:ext>
              </a:extLst>
            </p:cNvPr>
            <p:cNvSpPr/>
            <p:nvPr/>
          </p:nvSpPr>
          <p:spPr>
            <a:xfrm>
              <a:off x="4949148" y="4116887"/>
              <a:ext cx="345233" cy="30791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e-DE" sz="1050" dirty="0"/>
                <a:t>234</a:t>
              </a:r>
            </a:p>
          </p:txBody>
        </p:sp>
        <p:sp>
          <p:nvSpPr>
            <p:cNvPr id="133" name="Rechteck 132">
              <a:extLst>
                <a:ext uri="{FF2B5EF4-FFF2-40B4-BE49-F238E27FC236}">
                  <a16:creationId xmlns:a16="http://schemas.microsoft.com/office/drawing/2014/main" id="{85897CE8-E0F1-4DEB-85DB-6F06554E0B6D}"/>
                </a:ext>
              </a:extLst>
            </p:cNvPr>
            <p:cNvSpPr/>
            <p:nvPr/>
          </p:nvSpPr>
          <p:spPr>
            <a:xfrm>
              <a:off x="5391874" y="4116887"/>
              <a:ext cx="345233" cy="30791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e-DE" sz="1050" dirty="0"/>
                <a:t>126</a:t>
              </a:r>
            </a:p>
          </p:txBody>
        </p:sp>
        <p:sp>
          <p:nvSpPr>
            <p:cNvPr id="134" name="Rechteck 133">
              <a:extLst>
                <a:ext uri="{FF2B5EF4-FFF2-40B4-BE49-F238E27FC236}">
                  <a16:creationId xmlns:a16="http://schemas.microsoft.com/office/drawing/2014/main" id="{0A0950D0-0151-4C84-8B81-24A81DA7F227}"/>
                </a:ext>
              </a:extLst>
            </p:cNvPr>
            <p:cNvSpPr/>
            <p:nvPr/>
          </p:nvSpPr>
          <p:spPr>
            <a:xfrm>
              <a:off x="5834600" y="4116887"/>
              <a:ext cx="345233" cy="30791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e-DE" sz="1050" dirty="0"/>
                <a:t>973</a:t>
              </a:r>
            </a:p>
          </p:txBody>
        </p:sp>
        <p:sp>
          <p:nvSpPr>
            <p:cNvPr id="135" name="Rechteck 134">
              <a:extLst>
                <a:ext uri="{FF2B5EF4-FFF2-40B4-BE49-F238E27FC236}">
                  <a16:creationId xmlns:a16="http://schemas.microsoft.com/office/drawing/2014/main" id="{B7331698-E115-492C-BF26-F6528EC51D32}"/>
                </a:ext>
              </a:extLst>
            </p:cNvPr>
            <p:cNvSpPr/>
            <p:nvPr/>
          </p:nvSpPr>
          <p:spPr>
            <a:xfrm>
              <a:off x="6277326" y="4116887"/>
              <a:ext cx="345233" cy="30791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e-DE" sz="1050" dirty="0"/>
                <a:t>182</a:t>
              </a:r>
            </a:p>
          </p:txBody>
        </p:sp>
        <p:sp>
          <p:nvSpPr>
            <p:cNvPr id="136" name="Rechteck 135">
              <a:extLst>
                <a:ext uri="{FF2B5EF4-FFF2-40B4-BE49-F238E27FC236}">
                  <a16:creationId xmlns:a16="http://schemas.microsoft.com/office/drawing/2014/main" id="{A3C5FFFF-9716-485E-BB39-463EF602D532}"/>
                </a:ext>
              </a:extLst>
            </p:cNvPr>
            <p:cNvSpPr/>
            <p:nvPr/>
          </p:nvSpPr>
          <p:spPr>
            <a:xfrm>
              <a:off x="6720052" y="4116887"/>
              <a:ext cx="345233" cy="30791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e-DE" sz="1050" dirty="0"/>
                <a:t>102</a:t>
              </a:r>
            </a:p>
          </p:txBody>
        </p:sp>
        <p:sp>
          <p:nvSpPr>
            <p:cNvPr id="137" name="Rechteck 136">
              <a:extLst>
                <a:ext uri="{FF2B5EF4-FFF2-40B4-BE49-F238E27FC236}">
                  <a16:creationId xmlns:a16="http://schemas.microsoft.com/office/drawing/2014/main" id="{946726F9-3238-4358-85EC-8DD19B5C9C99}"/>
                </a:ext>
              </a:extLst>
            </p:cNvPr>
            <p:cNvSpPr/>
            <p:nvPr/>
          </p:nvSpPr>
          <p:spPr>
            <a:xfrm>
              <a:off x="7162778" y="4116887"/>
              <a:ext cx="345233" cy="30791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e-DE" sz="1050" dirty="0"/>
                <a:t>356</a:t>
              </a:r>
            </a:p>
          </p:txBody>
        </p:sp>
        <p:sp>
          <p:nvSpPr>
            <p:cNvPr id="138" name="Rechteck 137">
              <a:extLst>
                <a:ext uri="{FF2B5EF4-FFF2-40B4-BE49-F238E27FC236}">
                  <a16:creationId xmlns:a16="http://schemas.microsoft.com/office/drawing/2014/main" id="{6CB1658F-E57C-496F-AE9B-E7210EAD8507}"/>
                </a:ext>
              </a:extLst>
            </p:cNvPr>
            <p:cNvSpPr/>
            <p:nvPr/>
          </p:nvSpPr>
          <p:spPr>
            <a:xfrm>
              <a:off x="7605504" y="4116887"/>
              <a:ext cx="345233" cy="30791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e-DE" sz="1050" dirty="0"/>
                <a:t>982</a:t>
              </a:r>
            </a:p>
          </p:txBody>
        </p:sp>
        <p:sp>
          <p:nvSpPr>
            <p:cNvPr id="139" name="Rechteck 138">
              <a:extLst>
                <a:ext uri="{FF2B5EF4-FFF2-40B4-BE49-F238E27FC236}">
                  <a16:creationId xmlns:a16="http://schemas.microsoft.com/office/drawing/2014/main" id="{EE844662-5B23-4C46-86AC-F4D9A839A7BE}"/>
                </a:ext>
              </a:extLst>
            </p:cNvPr>
            <p:cNvSpPr/>
            <p:nvPr/>
          </p:nvSpPr>
          <p:spPr>
            <a:xfrm>
              <a:off x="8048230" y="4116887"/>
              <a:ext cx="345233" cy="30791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e-DE" sz="1050" dirty="0"/>
                <a:t>723</a:t>
              </a:r>
            </a:p>
          </p:txBody>
        </p:sp>
        <p:sp>
          <p:nvSpPr>
            <p:cNvPr id="140" name="Rechteck 139">
              <a:extLst>
                <a:ext uri="{FF2B5EF4-FFF2-40B4-BE49-F238E27FC236}">
                  <a16:creationId xmlns:a16="http://schemas.microsoft.com/office/drawing/2014/main" id="{A9EE6E72-6C6E-4B23-AAE2-237660AE5B88}"/>
                </a:ext>
              </a:extLst>
            </p:cNvPr>
            <p:cNvSpPr/>
            <p:nvPr/>
          </p:nvSpPr>
          <p:spPr>
            <a:xfrm>
              <a:off x="8490956" y="4116887"/>
              <a:ext cx="345233" cy="30791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e-DE" sz="1050" dirty="0"/>
                <a:t>222</a:t>
              </a:r>
            </a:p>
          </p:txBody>
        </p:sp>
        <p:sp>
          <p:nvSpPr>
            <p:cNvPr id="141" name="Rechteck 140">
              <a:extLst>
                <a:ext uri="{FF2B5EF4-FFF2-40B4-BE49-F238E27FC236}">
                  <a16:creationId xmlns:a16="http://schemas.microsoft.com/office/drawing/2014/main" id="{AE2DF0C6-4249-46EF-BCCB-A78E950BE355}"/>
                </a:ext>
              </a:extLst>
            </p:cNvPr>
            <p:cNvSpPr/>
            <p:nvPr/>
          </p:nvSpPr>
          <p:spPr>
            <a:xfrm>
              <a:off x="8933684" y="4116887"/>
              <a:ext cx="345233" cy="30791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e-DE" sz="1050" dirty="0"/>
                <a:t>102</a:t>
              </a:r>
            </a:p>
          </p:txBody>
        </p:sp>
        <p:sp>
          <p:nvSpPr>
            <p:cNvPr id="94" name="Gleichschenkliges Dreieck 93">
              <a:extLst>
                <a:ext uri="{FF2B5EF4-FFF2-40B4-BE49-F238E27FC236}">
                  <a16:creationId xmlns:a16="http://schemas.microsoft.com/office/drawing/2014/main" id="{CEA399A8-1BB6-4F51-AC03-FBB044C2D5BF}"/>
                </a:ext>
              </a:extLst>
            </p:cNvPr>
            <p:cNvSpPr/>
            <p:nvPr/>
          </p:nvSpPr>
          <p:spPr>
            <a:xfrm rot="10800000">
              <a:off x="6007216" y="4537056"/>
              <a:ext cx="1503037" cy="137651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" name="Gleichschenkliges Dreieck 3">
              <a:extLst>
                <a:ext uri="{FF2B5EF4-FFF2-40B4-BE49-F238E27FC236}">
                  <a16:creationId xmlns:a16="http://schemas.microsoft.com/office/drawing/2014/main" id="{9EB00FA9-FA03-44A6-9DAB-F68CD059173A}"/>
                </a:ext>
              </a:extLst>
            </p:cNvPr>
            <p:cNvSpPr/>
            <p:nvPr/>
          </p:nvSpPr>
          <p:spPr>
            <a:xfrm rot="10800000">
              <a:off x="5990565" y="3868348"/>
              <a:ext cx="1503037" cy="137651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134379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1506</Words>
  <Application>Microsoft Office PowerPoint</Application>
  <PresentationFormat>Breitbild</PresentationFormat>
  <Paragraphs>511</Paragraphs>
  <Slides>26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Cambria Math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Alexandra</dc:creator>
  <cp:lastModifiedBy>Mauritz Schild</cp:lastModifiedBy>
  <cp:revision>104</cp:revision>
  <dcterms:created xsi:type="dcterms:W3CDTF">2020-05-04T16:53:02Z</dcterms:created>
  <dcterms:modified xsi:type="dcterms:W3CDTF">2020-12-28T16:50:03Z</dcterms:modified>
</cp:coreProperties>
</file>