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1360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1004D-91CE-5648-AFED-CECFF02E39D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25FEC-BAEA-3B4D-938B-13D577F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25FEC-BAEA-3B4D-938B-13D577F775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8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FB7-1ADE-C74C-99B2-919A6A00578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9B7-2D59-2240-A062-6100E42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4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FB7-1ADE-C74C-99B2-919A6A00578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9B7-2D59-2240-A062-6100E42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FB7-1ADE-C74C-99B2-919A6A00578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9B7-2D59-2240-A062-6100E42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FB7-1ADE-C74C-99B2-919A6A00578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9B7-2D59-2240-A062-6100E42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FB7-1ADE-C74C-99B2-919A6A00578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9B7-2D59-2240-A062-6100E42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FB7-1ADE-C74C-99B2-919A6A00578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9B7-2D59-2240-A062-6100E42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FB7-1ADE-C74C-99B2-919A6A00578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9B7-2D59-2240-A062-6100E42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FB7-1ADE-C74C-99B2-919A6A00578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9B7-2D59-2240-A062-6100E42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FB7-1ADE-C74C-99B2-919A6A00578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9B7-2D59-2240-A062-6100E42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FB7-1ADE-C74C-99B2-919A6A00578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9B7-2D59-2240-A062-6100E42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4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FB7-1ADE-C74C-99B2-919A6A00578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9B7-2D59-2240-A062-6100E42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6FB7-1ADE-C74C-99B2-919A6A00578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59B7-2D59-2240-A062-6100E42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825" y="0"/>
            <a:ext cx="1029729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125" y="968375"/>
            <a:ext cx="8604250" cy="1754327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Designed by Hopkins Architects (Michael Taylor, </a:t>
            </a:r>
            <a:r>
              <a:rPr lang="en-US" dirty="0" err="1" smtClean="0">
                <a:latin typeface="Helvetica"/>
                <a:cs typeface="Helvetica"/>
              </a:rPr>
              <a:t>Sophy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Twohig</a:t>
            </a:r>
            <a:r>
              <a:rPr lang="en-US" dirty="0" smtClean="0">
                <a:latin typeface="Helvetica"/>
                <a:cs typeface="Helvetica"/>
              </a:rPr>
              <a:t>, Henry Kong, Tom Jenkins, Thomas </a:t>
            </a:r>
            <a:r>
              <a:rPr lang="en-US" dirty="0" err="1" smtClean="0">
                <a:latin typeface="Helvetica"/>
                <a:cs typeface="Helvetica"/>
              </a:rPr>
              <a:t>Corrie</a:t>
            </a:r>
            <a:r>
              <a:rPr lang="en-US" dirty="0" smtClean="0">
                <a:latin typeface="Helvetica"/>
                <a:cs typeface="Helvetica"/>
              </a:rPr>
              <a:t>, Andrew </a:t>
            </a:r>
            <a:r>
              <a:rPr lang="en-US" dirty="0" err="1" smtClean="0">
                <a:latin typeface="Helvetica"/>
                <a:cs typeface="Helvetica"/>
              </a:rPr>
              <a:t>Stanforth</a:t>
            </a:r>
            <a:r>
              <a:rPr lang="en-US" dirty="0" smtClean="0">
                <a:latin typeface="Helvetica"/>
                <a:cs typeface="Helvetica"/>
              </a:rPr>
              <a:t>, Nathaniel Moore) in 2009, with </a:t>
            </a:r>
            <a:r>
              <a:rPr lang="en-US" dirty="0" err="1" smtClean="0">
                <a:latin typeface="Helvetica"/>
                <a:cs typeface="Helvetica"/>
              </a:rPr>
              <a:t>Centerbook</a:t>
            </a:r>
            <a:r>
              <a:rPr lang="en-US" dirty="0" smtClean="0">
                <a:latin typeface="Helvetica"/>
                <a:cs typeface="Helvetica"/>
              </a:rPr>
              <a:t> Architects as Executive Architects. It houses Yale School of Forestry and Environmental Studies and has offices, classrooms, a library and an auditorium. It is notable for being a very sustainable and energy efficient building, which coincides with the goals of Environmental </a:t>
            </a:r>
            <a:r>
              <a:rPr lang="en-US" dirty="0" smtClean="0">
                <a:latin typeface="Helvetica"/>
                <a:cs typeface="Helvetica"/>
              </a:rPr>
              <a:t>Studies.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126" y="339209"/>
            <a:ext cx="1990170" cy="523220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Kroon Hall 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91638" y="6101834"/>
            <a:ext cx="2907266" cy="40011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Aleksandra Zakrzewska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9686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14533"/>
            <a:ext cx="6582576" cy="355459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rcRect t="13381" b="13381"/>
          <a:stretch>
            <a:fillRect/>
          </a:stretch>
        </p:blipFill>
        <p:spPr>
          <a:xfrm>
            <a:off x="0" y="1"/>
            <a:ext cx="6582577" cy="3620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2625" y="3722149"/>
            <a:ext cx="3300214" cy="147732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alpha val="5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Smooth curve of roof allows solar panels to have better angles to sun, while also softening the shape from standard point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625" y="2622926"/>
            <a:ext cx="3300214" cy="92333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alpha val="5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Front and back design is same, lending simplicity and continuity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651" y="4776602"/>
            <a:ext cx="2339974" cy="12003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alpha val="5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Stone side is much more enclosed and feels less welcoming than front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2625" y="5357048"/>
            <a:ext cx="3300214" cy="147732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alpha val="5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Entrance on second floor allows building to work smoothly with the contours of the ground and draws people towards the building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651" y="496725"/>
            <a:ext cx="2339974" cy="147732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alpha val="5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Plants coexist with </a:t>
            </a:r>
            <a:r>
              <a:rPr lang="en-US" dirty="0" smtClean="0">
                <a:latin typeface="Helvetica"/>
                <a:cs typeface="Helvetica"/>
              </a:rPr>
              <a:t>nature theme of wooden </a:t>
            </a:r>
            <a:r>
              <a:rPr lang="en-US" dirty="0" smtClean="0">
                <a:latin typeface="Helvetica"/>
                <a:cs typeface="Helvetica"/>
              </a:rPr>
              <a:t>framework and welcome up the stairs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62625" y="958390"/>
            <a:ext cx="3300214" cy="147732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alpha val="5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Large front and back windows let in a lot of natural light, but wooden lines provide warm, natural </a:t>
            </a:r>
            <a:r>
              <a:rPr lang="en-US" dirty="0" smtClean="0">
                <a:latin typeface="Helvetica"/>
                <a:cs typeface="Helvetica"/>
              </a:rPr>
              <a:t>feel, instead of stern reflections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2625" y="167277"/>
            <a:ext cx="3300214" cy="6463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alpha val="5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Curve of roof continues seamlessly into stone sides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1290638" y="1974053"/>
            <a:ext cx="296862" cy="3231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1"/>
          </p:cNvCxnSpPr>
          <p:nvPr/>
        </p:nvCxnSpPr>
        <p:spPr>
          <a:xfrm flipH="1">
            <a:off x="5445125" y="490443"/>
            <a:ext cx="317500" cy="32316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86375" y="1697054"/>
            <a:ext cx="476252" cy="252569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159375" y="1539875"/>
            <a:ext cx="603251" cy="1571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556125" y="4222751"/>
            <a:ext cx="1206501" cy="3651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984750" y="5746750"/>
            <a:ext cx="777876" cy="41275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17751" y="5475172"/>
            <a:ext cx="520699" cy="128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0651" y="2675869"/>
            <a:ext cx="2339974" cy="147732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alpha val="5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Roof covered entirely in solar panels makes </a:t>
            </a:r>
            <a:r>
              <a:rPr lang="en-US" dirty="0" smtClean="0">
                <a:latin typeface="Helvetica"/>
                <a:cs typeface="Helvetica"/>
              </a:rPr>
              <a:t>them integral </a:t>
            </a:r>
            <a:r>
              <a:rPr lang="en-US" dirty="0" smtClean="0">
                <a:latin typeface="Helvetica"/>
                <a:cs typeface="Helvetica"/>
              </a:rPr>
              <a:t>to design, giving smooth black finish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60626" y="3857625"/>
            <a:ext cx="634999" cy="91897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0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84</TotalTime>
  <Words>213</Words>
  <Application>Microsoft Macintosh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Aleksandra</dc:creator>
  <cp:lastModifiedBy>Aleksandra</cp:lastModifiedBy>
  <cp:revision>8</cp:revision>
  <dcterms:created xsi:type="dcterms:W3CDTF">2016-02-05T15:28:17Z</dcterms:created>
  <dcterms:modified xsi:type="dcterms:W3CDTF">2016-02-11T13:43:20Z</dcterms:modified>
</cp:coreProperties>
</file>