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122" d="100"/>
          <a:sy n="122" d="100"/>
        </p:scale>
        <p:origin x="-49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FD070-3280-039B-7334-4D740BE5A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7DF0C-A735-1888-03BF-90342B5C7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3D877-44A7-3847-3230-D7538170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19BF-6646-364F-957B-AE87ACF56897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1EE9A-59DF-DF4B-C7F4-ADE0074E6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3045-9D58-E872-C7D7-C2387E39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8A24-D9F3-8B4F-9D38-93B381655B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76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E8DC-B35A-4E5B-203D-53904EEF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F0175-996E-2121-CC53-8ED028AC0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70781-0643-C351-DED4-99D22A1B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19BF-6646-364F-957B-AE87ACF56897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F22BB-AFD8-C02B-8C8A-AC90CDAD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C898D-C97C-9DFF-D15E-5C8322527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8A24-D9F3-8B4F-9D38-93B381655B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16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A317E8-7DEE-3B0D-1126-045AE36EA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23742-06F3-E4FE-9E57-7B1E480E0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5CB62-40B3-AA0E-E495-9F2E540E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19BF-6646-364F-957B-AE87ACF56897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D78C8-ED18-31C6-D194-5D0F8F326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A55FA-AF4F-3FB5-2F00-4B833628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8A24-D9F3-8B4F-9D38-93B381655B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94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76F79-E458-0CE0-809B-8291B871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7C659-CD90-540E-C054-AF8C11D99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DD2C0-F393-E787-8720-5FE6E0C59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19BF-6646-364F-957B-AE87ACF56897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D878F-4FFA-EC40-EC2E-DF8856221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01D14-4978-10BA-7B48-C1BBD6D8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8A24-D9F3-8B4F-9D38-93B381655B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5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DA09-EE62-D676-5734-444BD1CC8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C1609-0620-4063-4F73-CF4797A98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15966-0C38-9824-3BDA-53241FEE8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19BF-6646-364F-957B-AE87ACF56897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575DF-C0BF-179C-2A22-D4539F3F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56BAB-2176-4AD6-DF5C-07D151DC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8A24-D9F3-8B4F-9D38-93B381655B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24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686E-FF1B-6714-E095-F51A0473F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9A9E3-2736-3449-ECF6-0A76AADE7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25640-34AD-B90A-5663-15667AADC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5634D-BBF5-94E7-DF89-43BC4EE42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19BF-6646-364F-957B-AE87ACF56897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650F3-1851-311F-8658-0174A388F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15538-E227-30F4-969D-8B792DA7E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8A24-D9F3-8B4F-9D38-93B381655B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63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455D1-A109-BB3A-5B28-1AE6A3753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27C64-4C05-B7E9-6B76-8B2B8FD21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6468F-3B77-589B-EF39-7F81CEC9B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18FE57-8304-D782-A190-43FE0F80D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51D00D-09F1-B45A-C9A9-8D6DAD7DC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333762-58F1-A81A-0660-C43CE394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19BF-6646-364F-957B-AE87ACF56897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221396-E8AF-BC09-93F0-B91B5B2A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C56E6-3F17-5A7C-2554-470E0073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8A24-D9F3-8B4F-9D38-93B381655B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84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2920-089E-CE16-7980-9A13ED64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648151-8756-7A55-14CB-2F855641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19BF-6646-364F-957B-AE87ACF56897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85287-9F19-D4A0-6791-BFF26E15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7788C-6C98-B54B-E160-2C151253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8A24-D9F3-8B4F-9D38-93B381655B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84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11B8A-F977-8CA9-6FE8-6ABA0B66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19BF-6646-364F-957B-AE87ACF56897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6E730D-BE32-A192-3ECE-4C8A20CA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04349-6C30-C743-FE15-D56C808F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8A24-D9F3-8B4F-9D38-93B381655B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31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9EB4-F96F-295A-EB18-0EE74E5A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D1F55-6F1B-3741-904C-CA1FAECCD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2C134-0434-F950-1FD6-C839E15B8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79977-10FF-D113-51FC-4A70BD04E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19BF-6646-364F-957B-AE87ACF56897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A5200-99B4-355B-E0CF-CC9856CB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3169A-5D47-786A-48E8-7A389B8B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8A24-D9F3-8B4F-9D38-93B381655B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199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8F8F8-E79E-33C5-2547-4375BB90C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45AC06-CF5C-1B4B-DA64-6D89AB347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09632-BF14-8876-F1D7-A8642CF15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EAF77-FEC9-0F7A-6A39-8065C3139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19BF-6646-364F-957B-AE87ACF56897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0B2EC-805E-74E0-68A0-25E3270D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E89CC-AFCF-36A5-8426-D76E33D0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8A24-D9F3-8B4F-9D38-93B381655B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75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C26F53-B48B-AD2B-8C74-D5EC280E8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D0002-C2B1-F42F-68A8-869FEA3CA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07865-5FA9-97A3-111E-4A1332DE6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419BF-6646-364F-957B-AE87ACF56897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A9BBF-0955-EB20-7174-813FDB567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87816-9656-F490-271C-8BF25CDBE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78A24-D9F3-8B4F-9D38-93B381655B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11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294A-5BC3-86D2-F75A-4FB44B1FB7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Aleks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CFFE2-EFDF-9C6A-70AF-DD19FA02FA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83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97741A93-E66D-01BA-F48A-E9B7B9969D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6" r="15135"/>
          <a:stretch/>
        </p:blipFill>
        <p:spPr>
          <a:xfrm rot="16200000">
            <a:off x="3420763" y="1427205"/>
            <a:ext cx="535047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4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0B2E83-32A9-A3F5-266E-EC707EE4B38B}"/>
              </a:ext>
            </a:extLst>
          </p:cNvPr>
          <p:cNvSpPr>
            <a:spLocks/>
          </p:cNvSpPr>
          <p:nvPr/>
        </p:nvSpPr>
        <p:spPr>
          <a:xfrm>
            <a:off x="4464247" y="2310714"/>
            <a:ext cx="3448800" cy="344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374E5-65CF-7024-18FA-EB0EF378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 descr="A person holding a purple book&#10;&#10;Description automatically generated">
            <a:extLst>
              <a:ext uri="{FF2B5EF4-FFF2-40B4-BE49-F238E27FC236}">
                <a16:creationId xmlns:a16="http://schemas.microsoft.com/office/drawing/2014/main" id="{C210D8CD-3438-0A8B-6177-E5D68A9C7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148" b="9623"/>
          <a:stretch/>
        </p:blipFill>
        <p:spPr>
          <a:xfrm>
            <a:off x="4556895" y="2311978"/>
            <a:ext cx="3263503" cy="3447536"/>
          </a:xfrm>
        </p:spPr>
      </p:pic>
    </p:spTree>
    <p:extLst>
      <p:ext uri="{BB962C8B-B14F-4D97-AF65-F5344CB8AC3E}">
        <p14:creationId xmlns:p14="http://schemas.microsoft.com/office/powerpoint/2010/main" val="402725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22621E0-DEF0-CBD8-4BEC-C958D55A5542}"/>
              </a:ext>
            </a:extLst>
          </p:cNvPr>
          <p:cNvSpPr>
            <a:spLocks/>
          </p:cNvSpPr>
          <p:nvPr/>
        </p:nvSpPr>
        <p:spPr>
          <a:xfrm>
            <a:off x="1951839" y="-1"/>
            <a:ext cx="6656400" cy="665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Content Placeholder 4" descr="A collage of different types of fish&#10;&#10;Description automatically generated">
            <a:extLst>
              <a:ext uri="{FF2B5EF4-FFF2-40B4-BE49-F238E27FC236}">
                <a16:creationId xmlns:a16="http://schemas.microsoft.com/office/drawing/2014/main" id="{A2963028-FEF8-9DE3-ACE3-7A4A3438D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839" y="1621255"/>
            <a:ext cx="6660819" cy="361549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F9A1C5-0573-9C43-6ACA-2D532FCF6C96}"/>
              </a:ext>
            </a:extLst>
          </p:cNvPr>
          <p:cNvSpPr>
            <a:spLocks/>
          </p:cNvSpPr>
          <p:nvPr/>
        </p:nvSpPr>
        <p:spPr>
          <a:xfrm>
            <a:off x="1947420" y="1621255"/>
            <a:ext cx="291283" cy="33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9028F6-E125-AA28-5A61-F68F7B91E7A1}"/>
              </a:ext>
            </a:extLst>
          </p:cNvPr>
          <p:cNvSpPr>
            <a:spLocks/>
          </p:cNvSpPr>
          <p:nvPr/>
        </p:nvSpPr>
        <p:spPr>
          <a:xfrm>
            <a:off x="6272427" y="1602896"/>
            <a:ext cx="291283" cy="33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333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2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Aleks website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Aleks website</dc:title>
  <dc:creator>Quentin Paletta</dc:creator>
  <cp:lastModifiedBy>Quentin Paletta</cp:lastModifiedBy>
  <cp:revision>2</cp:revision>
  <dcterms:created xsi:type="dcterms:W3CDTF">2023-09-01T15:43:26Z</dcterms:created>
  <dcterms:modified xsi:type="dcterms:W3CDTF">2023-09-02T09:30:48Z</dcterms:modified>
</cp:coreProperties>
</file>