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5268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CF40E-FD1A-47F4-9151-18CACDF8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5CF2F7-6447-4137-9057-8789BA51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85D89-8B84-4441-8651-1B8811A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3018C-3221-4170-AED3-197F1ECC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D4689-2360-4FC3-ADA5-E41E3971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78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61B2F-82E3-4E3B-A37E-9F033E1E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3CF094-91A3-4733-9942-2579798E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727F2-2024-45E6-B81E-EC4C863D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C4994-2ABD-4C36-AB18-3EC11033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22B2F-1124-4226-95B6-8A7C4C27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311325-D38B-40EE-B0A1-F800C893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27E18-B844-4BAE-8C6A-EF791A5B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BC9E1-4F18-463A-9CA7-FFABC5BA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591C8-50D3-4C94-8926-5BB1411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F701D-AD65-453D-93AD-AD5B573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7C199-4B2F-473F-96D7-51DE506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D822E-9248-4653-ACEF-203C8541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C7A53-EC14-409A-8F22-E6BD9C52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14E48-06DF-428B-97FD-CD93C7EB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F9524-80C2-40AA-B06B-B93F512E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7E70-F74A-4245-8DA2-4D71F328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6F2908-1F05-42C9-90D8-5AD31E5B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52AC3-E051-43F8-A415-27136CD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3ED74-DBFB-4758-AFC8-91F43B2D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CA08E-E99D-4AC3-95B8-F9437650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FA336-A752-4D42-BA6F-3CF37ACB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C8F00-368A-4E7B-9586-2C0FDB5A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E72835-172B-4958-A1A7-845EB04A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55EBF-2F20-4314-B3B6-3BDC360F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A53EF-3586-4042-ADB9-A6D187A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8CA923-EA02-4525-A2A9-BC9D1838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3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FE1DC-1272-4E10-B3EC-B5FA1C4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FF1EE-5E4A-4493-A854-3EA2CDBA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13FAC-E23C-440E-8A2E-4375C8A2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D87A8A-54EC-45EE-B2D3-5E3CDD091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5D1D03-E642-4D7F-B507-14B45304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F367F6-D3FA-4FC1-9357-68DA2DFC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E1061-1705-421F-81B0-4A0CAFED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9CC92B-E9DE-4CDF-9A52-C583B4B3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BE444-D03E-4054-B543-78A370A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52D0BE-9344-432B-9EAB-F7FD3A07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D7BC56-F555-44C1-A541-111874D8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7EAC65-3963-4D2A-B143-4681E8C1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3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258D3D-D335-49D8-99AC-588F8C5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F8F2D6-F6E1-495C-9C09-C23E53B4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C40D4F-B473-41A5-AF61-3C706B0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E54F4-75BE-4FE6-9E16-2FF2C70D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E105A-CB55-4290-A05E-D5F17573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0C051F-27D4-4B1F-BD81-AE5ECA99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92925-EB3B-4587-9818-CFD9CEB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8ED6D2-A0BA-4D82-B72A-621B8523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49041-FF7B-4FE7-A3C4-928D68B3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2852E-7A62-450E-AA04-FADD490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4AD7FA-47EA-4ED1-AF83-5BD79224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1D3AC9-7BE2-419C-9B76-C26D9E58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D3044-409D-4156-8768-B0DA221C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0C4A07-B985-4D28-8035-65811923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C1F672-7702-4B7A-AF3F-416D7CFB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E1056-9048-405E-9100-199261E4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C1862-B06B-4658-ACED-C47CE245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F8D60-99CE-4680-8E45-77DD0A86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CF03-8FC9-4ADF-8DB3-7CB885230414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6BA977-F3B6-4EF6-9253-9FB293F1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BF9E5-615B-4198-9833-AC90B1D74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8ACD-A8D7-4E67-9EA0-279D1D3DF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онкурс проектов в сфере информационных технологий «Цифровой прорыв» |  Наука и инновации Санкт-Петербургский политехнический университет Петра  Великого">
            <a:extLst>
              <a:ext uri="{FF2B5EF4-FFF2-40B4-BE49-F238E27FC236}">
                <a16:creationId xmlns:a16="http://schemas.microsoft.com/office/drawing/2014/main" id="{556AF8D5-E27B-4A79-AAD8-8CDE1E6D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706" y="-1693867"/>
            <a:ext cx="13445411" cy="896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5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реализовано сейчас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Считывание графиков работ и изменений.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Расчет вариантов переноса работ для сохранения срока окончания работ.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Расчет затрат на эти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5259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будет реализовано после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Более сложные связи между узлами: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Работы могут выполняться параллельно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Работы могут выполняться с наложением (старт следующей работы возможен при частичном выполнении предыдущих)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Зависимость цены изменения графика работы в зависимости от времени года.</a:t>
            </a:r>
          </a:p>
        </p:txBody>
      </p:sp>
    </p:spTree>
    <p:extLst>
      <p:ext uri="{BB962C8B-B14F-4D97-AF65-F5344CB8AC3E}">
        <p14:creationId xmlns:p14="http://schemas.microsoft.com/office/powerpoint/2010/main" val="21153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Экономическая выгода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Наше решение не требует затрат на какое-либо специальное оборудование.</a:t>
            </a:r>
          </a:p>
          <a:p>
            <a:r>
              <a:rPr lang="ru-RU" dirty="0">
                <a:solidFill>
                  <a:schemeClr val="bg1"/>
                </a:solidFill>
              </a:rPr>
              <a:t>Все входные файлы создаются на любом ПК.</a:t>
            </a:r>
          </a:p>
          <a:p>
            <a:r>
              <a:rPr lang="ru-RU" dirty="0">
                <a:solidFill>
                  <a:schemeClr val="bg1"/>
                </a:solidFill>
              </a:rPr>
              <a:t>Программа запускается на любом ПК.</a:t>
            </a:r>
          </a:p>
          <a:p>
            <a:r>
              <a:rPr lang="ru-RU" dirty="0">
                <a:solidFill>
                  <a:schemeClr val="bg1"/>
                </a:solidFill>
              </a:rPr>
              <a:t>Выходные данные отображаются в браузере, следовательно тоже на любом ПК.</a:t>
            </a:r>
          </a:p>
          <a:p>
            <a:r>
              <a:rPr lang="ru-RU" dirty="0">
                <a:solidFill>
                  <a:schemeClr val="bg1"/>
                </a:solidFill>
              </a:rPr>
              <a:t>Затраты ограничиваются покупкой лицензии на ПО.</a:t>
            </a:r>
          </a:p>
        </p:txBody>
      </p:sp>
    </p:spTree>
    <p:extLst>
      <p:ext uri="{BB962C8B-B14F-4D97-AF65-F5344CB8AC3E}">
        <p14:creationId xmlns:p14="http://schemas.microsoft.com/office/powerpoint/2010/main" val="34016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Цифровой прорыв">
            <a:extLst>
              <a:ext uri="{FF2B5EF4-FFF2-40B4-BE49-F238E27FC236}">
                <a16:creationId xmlns:a16="http://schemas.microsoft.com/office/drawing/2014/main" id="{B1AC3F48-D4AE-42D8-BBBF-BE444DB8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A769A-3222-4171-A632-7D93E246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Команда «Острые предметы»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DF04D-E428-4423-9776-7A16CE8B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Кейс #8 | РОСАТОМ</a:t>
            </a:r>
          </a:p>
          <a:p>
            <a:pPr marL="0" indent="0">
              <a:buNone/>
            </a:pPr>
            <a:endParaRPr lang="ru-RU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Разработка интеллектуальной системы для автоматической оптимизации план‑графика работ при сдвиге сроков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7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583029"/>
            <a:ext cx="10263673" cy="3828726"/>
          </a:xfrm>
        </p:spPr>
        <p:txBody>
          <a:bodyPr anchor="ctr"/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Изменение сроков выполнения отдельных работ.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Изменение сроков выполнения остальных работ как следствие первого пункта.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Финансовые потери как следствие сдвига сроков выполнения работ.</a:t>
            </a:r>
          </a:p>
        </p:txBody>
      </p:sp>
    </p:spTree>
    <p:extLst>
      <p:ext uri="{BB962C8B-B14F-4D97-AF65-F5344CB8AC3E}">
        <p14:creationId xmlns:p14="http://schemas.microsoft.com/office/powerpoint/2010/main" val="39351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ПО, способное рассчитать перенос сроков выполнения работ, для компенсации отклонения от графика.</a:t>
            </a:r>
          </a:p>
          <a:p>
            <a:r>
              <a:rPr lang="ru-RU" dirty="0">
                <a:solidFill>
                  <a:schemeClr val="bg1"/>
                </a:solidFill>
              </a:rPr>
              <a:t>Дополнительные затраты будут только на перенос сроков выполнения отдельных работ.</a:t>
            </a:r>
          </a:p>
          <a:p>
            <a:r>
              <a:rPr lang="ru-RU" dirty="0">
                <a:solidFill>
                  <a:schemeClr val="bg1"/>
                </a:solidFill>
              </a:rPr>
              <a:t>Вехи будут иметь минимально возможное смещение по срокам выполнения.</a:t>
            </a:r>
          </a:p>
          <a:p>
            <a:r>
              <a:rPr lang="ru-RU" dirty="0">
                <a:solidFill>
                  <a:schemeClr val="bg1"/>
                </a:solidFill>
              </a:rPr>
              <a:t>Как следствие, удается достигнуть начальных сроков завершения работ.</a:t>
            </a:r>
          </a:p>
        </p:txBody>
      </p:sp>
    </p:spTree>
    <p:extLst>
      <p:ext uri="{BB962C8B-B14F-4D97-AF65-F5344CB8AC3E}">
        <p14:creationId xmlns:p14="http://schemas.microsoft.com/office/powerpoint/2010/main" val="31926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3F012-E846-49CB-AAA4-6FB69FAF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8" y="1483805"/>
            <a:ext cx="8843596" cy="41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Решение основано на теории графов и решении сетевой задачи в них.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Каждая работа представляется в виде узла графа.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Связь узлов представлена в виде затрат на перенос графика работ.</a:t>
            </a:r>
          </a:p>
        </p:txBody>
      </p:sp>
    </p:spTree>
    <p:extLst>
      <p:ext uri="{BB962C8B-B14F-4D97-AF65-F5344CB8AC3E}">
        <p14:creationId xmlns:p14="http://schemas.microsoft.com/office/powerpoint/2010/main" val="24972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Критический путь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Критический путь представляет из себя такую связь работ, сдвиг графиков которых будет максимально влиять на графики остальных работ.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Изменения в таких узлах крайне нежелательны, поэтому алгоритм пытается привести план к первоначальному графику до соединения с этими критическими путями.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Основной язык программирования –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Формат входных данных – </a:t>
            </a:r>
            <a:r>
              <a:rPr lang="en-US" dirty="0">
                <a:solidFill>
                  <a:schemeClr val="bg1"/>
                </a:solidFill>
              </a:rPr>
              <a:t>json </a:t>
            </a:r>
            <a:r>
              <a:rPr lang="ru-RU" dirty="0">
                <a:solidFill>
                  <a:schemeClr val="bg1"/>
                </a:solidFill>
              </a:rPr>
              <a:t>файлы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Основные использованные библиотеки: </a:t>
            </a:r>
            <a:r>
              <a:rPr lang="en-US" dirty="0">
                <a:solidFill>
                  <a:schemeClr val="bg1"/>
                </a:solidFill>
              </a:rPr>
              <a:t>network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plotly.express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Теоретический метод – решение сетевой задачи в теории графов.</a:t>
            </a:r>
          </a:p>
        </p:txBody>
      </p:sp>
    </p:spTree>
    <p:extLst>
      <p:ext uri="{BB962C8B-B14F-4D97-AF65-F5344CB8AC3E}">
        <p14:creationId xmlns:p14="http://schemas.microsoft.com/office/powerpoint/2010/main" val="349973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10C-329C-4D55-BE1F-6A4BFB1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597159"/>
            <a:ext cx="10263673" cy="109352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Масштабируемость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E212-CB83-4F69-A755-183C2DD0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825625"/>
            <a:ext cx="10263673" cy="3828726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Добавление новых работ.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Удобство создания входных данных.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Нет привязки к конкретной сфере работ.</a:t>
            </a:r>
          </a:p>
        </p:txBody>
      </p:sp>
    </p:spTree>
    <p:extLst>
      <p:ext uri="{BB962C8B-B14F-4D97-AF65-F5344CB8AC3E}">
        <p14:creationId xmlns:p14="http://schemas.microsoft.com/office/powerpoint/2010/main" val="3999997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334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Команда «Острые предметы»</vt:lpstr>
      <vt:lpstr>Проблема</vt:lpstr>
      <vt:lpstr>Решение</vt:lpstr>
      <vt:lpstr>Реализация</vt:lpstr>
      <vt:lpstr>Техническая реализация</vt:lpstr>
      <vt:lpstr>Критический путь</vt:lpstr>
      <vt:lpstr>Использованные технологии</vt:lpstr>
      <vt:lpstr>Масштабируемость решения</vt:lpstr>
      <vt:lpstr>Что реализовано сейчас</vt:lpstr>
      <vt:lpstr>Что будет реализовано после</vt:lpstr>
      <vt:lpstr>Экономическая выгода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18</cp:revision>
  <dcterms:created xsi:type="dcterms:W3CDTF">2020-10-17T18:21:54Z</dcterms:created>
  <dcterms:modified xsi:type="dcterms:W3CDTF">2020-10-18T08:41:32Z</dcterms:modified>
</cp:coreProperties>
</file>