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08AF-0026-4A9C-BE75-B9112A42BB14}" type="datetimeFigureOut">
              <a:rPr lang="pt-BR" smtClean="0"/>
              <a:pPr/>
              <a:t>06/03/2015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07E75-D940-4DFD-8156-8D96AA4726C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tângulo 258"/>
          <p:cNvSpPr/>
          <p:nvPr/>
        </p:nvSpPr>
        <p:spPr>
          <a:xfrm>
            <a:off x="7380312" y="1158652"/>
            <a:ext cx="936104" cy="417646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8" name="Retângulo 257"/>
          <p:cNvSpPr/>
          <p:nvPr/>
        </p:nvSpPr>
        <p:spPr>
          <a:xfrm>
            <a:off x="6430873" y="1158652"/>
            <a:ext cx="958964" cy="4176464"/>
          </a:xfrm>
          <a:prstGeom prst="rect">
            <a:avLst/>
          </a:prstGeom>
          <a:solidFill>
            <a:schemeClr val="tx2">
              <a:lumMod val="25000"/>
            </a:schemeClr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7" name="Retângulo 256"/>
          <p:cNvSpPr/>
          <p:nvPr/>
        </p:nvSpPr>
        <p:spPr>
          <a:xfrm>
            <a:off x="2710840" y="1156643"/>
            <a:ext cx="3744416" cy="4176464"/>
          </a:xfrm>
          <a:prstGeom prst="rect">
            <a:avLst/>
          </a:prstGeom>
          <a:solidFill>
            <a:srgbClr val="002060"/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Retângulo 255"/>
          <p:cNvSpPr/>
          <p:nvPr/>
        </p:nvSpPr>
        <p:spPr>
          <a:xfrm>
            <a:off x="1825063" y="1156643"/>
            <a:ext cx="936104" cy="4176464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2786658" y="764704"/>
            <a:ext cx="3657550" cy="3600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+mj-lt"/>
              </a:rPr>
              <a:t>Carro 3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tângulo de cantos arredondados 29"/>
          <p:cNvSpPr/>
          <p:nvPr/>
        </p:nvSpPr>
        <p:spPr>
          <a:xfrm>
            <a:off x="6510119" y="764704"/>
            <a:ext cx="839713" cy="3600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Carro 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7421840" y="764704"/>
            <a:ext cx="822568" cy="3600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5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53" name="Grupo 252"/>
          <p:cNvGrpSpPr/>
          <p:nvPr/>
        </p:nvGrpSpPr>
        <p:grpSpPr>
          <a:xfrm>
            <a:off x="1151620" y="1194371"/>
            <a:ext cx="7128792" cy="4106837"/>
            <a:chOff x="1151620" y="546299"/>
            <a:chExt cx="7128792" cy="4106837"/>
          </a:xfrm>
        </p:grpSpPr>
        <p:grpSp>
          <p:nvGrpSpPr>
            <p:cNvPr id="40" name="Grupo 39"/>
            <p:cNvGrpSpPr/>
            <p:nvPr/>
          </p:nvGrpSpPr>
          <p:grpSpPr>
            <a:xfrm>
              <a:off x="1151620" y="546299"/>
              <a:ext cx="7128792" cy="360040"/>
              <a:chOff x="1259632" y="546299"/>
              <a:chExt cx="7128792" cy="360040"/>
            </a:xfrm>
          </p:grpSpPr>
          <p:grpSp>
            <p:nvGrpSpPr>
              <p:cNvPr id="8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" name="Retângulo de cantos arredondados 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9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5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6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31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36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41" name="Grupo 40"/>
            <p:cNvGrpSpPr/>
            <p:nvPr/>
          </p:nvGrpSpPr>
          <p:grpSpPr>
            <a:xfrm>
              <a:off x="1151620" y="1081556"/>
              <a:ext cx="7128792" cy="360040"/>
              <a:chOff x="1259632" y="546299"/>
              <a:chExt cx="7128792" cy="360040"/>
            </a:xfrm>
          </p:grpSpPr>
          <p:grpSp>
            <p:nvGrpSpPr>
              <p:cNvPr id="4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43" name="Retângulo de cantos arredondados 4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4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CaixaDeTexto 5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CaixaDeTexto 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3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5" name="CaixaDeTexto 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0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2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71" name="Grupo 70"/>
            <p:cNvGrpSpPr/>
            <p:nvPr/>
          </p:nvGrpSpPr>
          <p:grpSpPr>
            <a:xfrm>
              <a:off x="1151620" y="4293096"/>
              <a:ext cx="7128792" cy="360040"/>
              <a:chOff x="1259632" y="546299"/>
              <a:chExt cx="7128792" cy="360040"/>
            </a:xfrm>
          </p:grpSpPr>
          <p:grpSp>
            <p:nvGrpSpPr>
              <p:cNvPr id="7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3" name="Retângulo de cantos arredondados 7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7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1" name="CaixaDeTexto 9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6" name="Retângulo de cantos arredondados 8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CaixaDeTexto 8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8" name="CaixaDeTexto 8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3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5" name="CaixaDeTexto 8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0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01" name="Grupo 100"/>
            <p:cNvGrpSpPr/>
            <p:nvPr/>
          </p:nvGrpSpPr>
          <p:grpSpPr>
            <a:xfrm>
              <a:off x="1151620" y="1616813"/>
              <a:ext cx="7128792" cy="360040"/>
              <a:chOff x="1259632" y="546299"/>
              <a:chExt cx="7128792" cy="360040"/>
            </a:xfrm>
          </p:grpSpPr>
          <p:grpSp>
            <p:nvGrpSpPr>
              <p:cNvPr id="10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3" name="Retângulo de cantos arredondados 10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7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2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4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9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1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6" name="Retângulo de cantos arredondados 11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CaixaDeTexto 11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8" name="CaixaDeTexto 11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3" name="Retângulo de cantos arredondados 1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CaixaDeTexto 1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0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2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31" name="Grupo 130"/>
            <p:cNvGrpSpPr/>
            <p:nvPr/>
          </p:nvGrpSpPr>
          <p:grpSpPr>
            <a:xfrm>
              <a:off x="1151620" y="2152070"/>
              <a:ext cx="7128792" cy="360040"/>
              <a:chOff x="1259632" y="546299"/>
              <a:chExt cx="7128792" cy="360040"/>
            </a:xfrm>
          </p:grpSpPr>
          <p:grpSp>
            <p:nvGrpSpPr>
              <p:cNvPr id="13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2" name="Retângulo de cantos arredondados 15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9" name="Retângulo de cantos arredondados 14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CaixaDeTexto 14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6" name="Retângulo de cantos arredondados 14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CaixaDeTexto 14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3" name="Retângulo de cantos arredondados 14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CaixaDeTexto 14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5" name="CaixaDeTexto 14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0" name="Retângulo de cantos arredondados 13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CaixaDeTexto 14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2" name="CaixaDeTexto 14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61" name="Grupo 160"/>
            <p:cNvGrpSpPr/>
            <p:nvPr/>
          </p:nvGrpSpPr>
          <p:grpSpPr>
            <a:xfrm>
              <a:off x="1151620" y="2687327"/>
              <a:ext cx="7128792" cy="360040"/>
              <a:chOff x="1259632" y="546299"/>
              <a:chExt cx="7128792" cy="360040"/>
            </a:xfrm>
          </p:grpSpPr>
          <p:grpSp>
            <p:nvGrpSpPr>
              <p:cNvPr id="16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3" name="Retângulo de cantos arredondados 16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7" name="CaixaDeTexto 18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2" name="Retângulo de cantos arredondados 18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CaixaDeTexto 18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4" name="CaixaDeTexto 1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9" name="Retângulo de cantos arredondados 17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6" name="Retângulo de cantos arredondados 17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3" name="Retângulo de cantos arredondados 17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5" name="CaixaDeTexto 17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0" name="Retângulo de cantos arredondados 16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CaixaDeTexto 17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2" name="CaixaDeTexto 17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91" name="Grupo 190"/>
            <p:cNvGrpSpPr/>
            <p:nvPr/>
          </p:nvGrpSpPr>
          <p:grpSpPr>
            <a:xfrm>
              <a:off x="1151620" y="3222584"/>
              <a:ext cx="7128792" cy="360040"/>
              <a:chOff x="1259632" y="546299"/>
              <a:chExt cx="7128792" cy="360040"/>
            </a:xfrm>
          </p:grpSpPr>
          <p:grpSp>
            <p:nvGrpSpPr>
              <p:cNvPr id="19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3" name="Retângulo de cantos arredondados 19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2" name="Retângulo de cantos arredondados 21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CaixaDeTexto 21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9" name="Retângulo de cantos arredondados 20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CaixaDeTexto 20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6" name="Retângulo de cantos arredondados 20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CaixaDeTexto 20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8" name="CaixaDeTexto 20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3" name="Retângulo de cantos arredondados 20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CaixaDeTexto 20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5" name="CaixaDeTexto 20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0" name="Retângulo de cantos arredondados 19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CaixaDeTexto 20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2" name="CaixaDeTexto 20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221" name="Grupo 220"/>
            <p:cNvGrpSpPr/>
            <p:nvPr/>
          </p:nvGrpSpPr>
          <p:grpSpPr>
            <a:xfrm>
              <a:off x="1151620" y="3757841"/>
              <a:ext cx="7128792" cy="360040"/>
              <a:chOff x="1259632" y="546299"/>
              <a:chExt cx="7128792" cy="360040"/>
            </a:xfrm>
          </p:grpSpPr>
          <p:grpSp>
            <p:nvGrpSpPr>
              <p:cNvPr id="22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5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3" name="Retângulo de cantos arredondados 22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7" name="CaixaDeTexto 24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2" name="Retângulo de cantos arredondados 24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CaixaDeTexto 24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4" name="CaixaDeTexto 24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9" name="Retângulo de cantos arredondados 23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0" name="CaixaDeTexto 23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1" name="CaixaDeTexto 24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6" name="Retângulo de cantos arredondados 23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CaixaDeTexto 23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8" name="CaixaDeTexto 23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3" name="Retângulo de cantos arredondados 23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4" name="CaixaDeTexto 23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5" name="CaixaDeTexto 23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0" name="Retângulo de cantos arredondados 22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CaixaDeTexto 23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</p:grpSp>
      <p:sp>
        <p:nvSpPr>
          <p:cNvPr id="252" name="Retângulo de cantos arredondados 251"/>
          <p:cNvSpPr/>
          <p:nvPr/>
        </p:nvSpPr>
        <p:spPr>
          <a:xfrm>
            <a:off x="1861887" y="764704"/>
            <a:ext cx="864096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 2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55576" y="1844824"/>
            <a:ext cx="7632848" cy="3816424"/>
            <a:chOff x="755576" y="1340768"/>
            <a:chExt cx="7632848" cy="3816424"/>
          </a:xfrm>
        </p:grpSpPr>
        <p:grpSp>
          <p:nvGrpSpPr>
            <p:cNvPr id="5" name="Grupo 250"/>
            <p:cNvGrpSpPr/>
            <p:nvPr/>
          </p:nvGrpSpPr>
          <p:grpSpPr>
            <a:xfrm>
              <a:off x="2635450" y="1340768"/>
              <a:ext cx="3657550" cy="3816424"/>
              <a:chOff x="2786658" y="1340768"/>
              <a:chExt cx="3657550" cy="3816424"/>
            </a:xfrm>
          </p:grpSpPr>
          <p:sp>
            <p:nvSpPr>
              <p:cNvPr id="117" name="Retângulo de cantos arredondados 4"/>
              <p:cNvSpPr/>
              <p:nvPr/>
            </p:nvSpPr>
            <p:spPr>
              <a:xfrm>
                <a:off x="2786658" y="1340768"/>
                <a:ext cx="3657550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+mj-lt"/>
                  </a:rPr>
                  <a:t>Carro 3</a:t>
                </a:r>
                <a:endParaRPr lang="pt-B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18" name="Grupo 8"/>
              <p:cNvGrpSpPr/>
              <p:nvPr/>
            </p:nvGrpSpPr>
            <p:grpSpPr>
              <a:xfrm>
                <a:off x="2787230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5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9" name="Grupo 16"/>
              <p:cNvGrpSpPr/>
              <p:nvPr/>
            </p:nvGrpSpPr>
            <p:grpSpPr>
              <a:xfrm>
                <a:off x="3713047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0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2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0" name="Grupo 21"/>
              <p:cNvGrpSpPr/>
              <p:nvPr/>
            </p:nvGrpSpPr>
            <p:grpSpPr>
              <a:xfrm>
                <a:off x="4638864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7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9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1" name="Grupo 25"/>
              <p:cNvGrpSpPr/>
              <p:nvPr/>
            </p:nvGrpSpPr>
            <p:grpSpPr>
              <a:xfrm>
                <a:off x="5564681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4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6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2" name="Grupo 8"/>
              <p:cNvGrpSpPr/>
              <p:nvPr/>
            </p:nvGrpSpPr>
            <p:grpSpPr>
              <a:xfrm>
                <a:off x="2787230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3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3" name="Grupo 16"/>
              <p:cNvGrpSpPr/>
              <p:nvPr/>
            </p:nvGrpSpPr>
            <p:grpSpPr>
              <a:xfrm>
                <a:off x="3713047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8" name="Retângulo de cantos arredondados 22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0" name="CaixaDeTexto 2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4" name="Grupo 21"/>
              <p:cNvGrpSpPr/>
              <p:nvPr/>
            </p:nvGrpSpPr>
            <p:grpSpPr>
              <a:xfrm>
                <a:off x="4638864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5" name="Retângulo de cantos arredondados 2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CaixaDeTexto 2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7" name="CaixaDeTexto 2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5" name="Grupo 25"/>
              <p:cNvGrpSpPr/>
              <p:nvPr/>
            </p:nvGrpSpPr>
            <p:grpSpPr>
              <a:xfrm>
                <a:off x="5564681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2" name="Retângulo de cantos arredondados 2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CaixaDeTexto 2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4" name="CaixaDeTexto 2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6" name="Grupo 8"/>
              <p:cNvGrpSpPr/>
              <p:nvPr/>
            </p:nvGrpSpPr>
            <p:grpSpPr>
              <a:xfrm>
                <a:off x="2787230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1" name="CaixaDeTexto 2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7" name="Grupo 16"/>
              <p:cNvGrpSpPr/>
              <p:nvPr/>
            </p:nvGrpSpPr>
            <p:grpSpPr>
              <a:xfrm>
                <a:off x="3713047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6" name="Retângulo de cantos arredondados 21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8" name="CaixaDeTexto 21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8" name="Grupo 21"/>
              <p:cNvGrpSpPr/>
              <p:nvPr/>
            </p:nvGrpSpPr>
            <p:grpSpPr>
              <a:xfrm>
                <a:off x="4638864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3" name="Retângulo de cantos arredondados 2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9" name="Grupo 25"/>
              <p:cNvGrpSpPr/>
              <p:nvPr/>
            </p:nvGrpSpPr>
            <p:grpSpPr>
              <a:xfrm>
                <a:off x="5564681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0" name="Retângulo de cantos arredondados 2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0" name="Grupo 8"/>
              <p:cNvGrpSpPr/>
              <p:nvPr/>
            </p:nvGrpSpPr>
            <p:grpSpPr>
              <a:xfrm>
                <a:off x="2787230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9" name="CaixaDeTexto 1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1" name="Grupo 16"/>
              <p:cNvGrpSpPr/>
              <p:nvPr/>
            </p:nvGrpSpPr>
            <p:grpSpPr>
              <a:xfrm>
                <a:off x="3713047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4" name="Retângulo de cantos arredondados 15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CaixaDeTexto 15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6" name="CaixaDeTexto 15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2" name="Grupo 21"/>
              <p:cNvGrpSpPr/>
              <p:nvPr/>
            </p:nvGrpSpPr>
            <p:grpSpPr>
              <a:xfrm>
                <a:off x="4638864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1" name="Retângulo de cantos arredondados 15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CaixaDeTexto 15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3" name="CaixaDeTexto 15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3" name="Grupo 25"/>
              <p:cNvGrpSpPr/>
              <p:nvPr/>
            </p:nvGrpSpPr>
            <p:grpSpPr>
              <a:xfrm>
                <a:off x="5564681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98" name="Retângulo de cantos arredondados 14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CaixaDeTexto 14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0" name="CaixaDeTexto 14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4" name="Grupo 8"/>
              <p:cNvGrpSpPr/>
              <p:nvPr/>
            </p:nvGrpSpPr>
            <p:grpSpPr>
              <a:xfrm>
                <a:off x="2787230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7" name="CaixaDeTexto 1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713047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2" name="Retângulo de cantos arredondados 1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CaixaDeTexto 1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4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638864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9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1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564681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6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8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8"/>
              <p:cNvGrpSpPr/>
              <p:nvPr/>
            </p:nvGrpSpPr>
            <p:grpSpPr>
              <a:xfrm>
                <a:off x="2787230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5" name="CaixaDeTexto 18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16"/>
              <p:cNvGrpSpPr/>
              <p:nvPr/>
            </p:nvGrpSpPr>
            <p:grpSpPr>
              <a:xfrm>
                <a:off x="3713047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0" name="Retângulo de cantos arredondados 1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1"/>
              <p:cNvGrpSpPr/>
              <p:nvPr/>
            </p:nvGrpSpPr>
            <p:grpSpPr>
              <a:xfrm>
                <a:off x="4638864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7" name="Retângulo de cantos arredondados 17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25"/>
              <p:cNvGrpSpPr/>
              <p:nvPr/>
            </p:nvGrpSpPr>
            <p:grpSpPr>
              <a:xfrm>
                <a:off x="5564681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4" name="Retângulo de cantos arredondados 8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CaixaDeTexto 9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6" name="CaixaDeTexto 9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8"/>
              <p:cNvGrpSpPr/>
              <p:nvPr/>
            </p:nvGrpSpPr>
            <p:grpSpPr>
              <a:xfrm>
                <a:off x="2787230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7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3" name="CaixaDeTexto 17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16"/>
              <p:cNvGrpSpPr/>
              <p:nvPr/>
            </p:nvGrpSpPr>
            <p:grpSpPr>
              <a:xfrm>
                <a:off x="3713047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8" name="Retângulo de cantos arredondados 16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CaixaDeTexto 16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0" name="CaixaDeTexto 1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4" name="Grupo 21"/>
              <p:cNvGrpSpPr/>
              <p:nvPr/>
            </p:nvGrpSpPr>
            <p:grpSpPr>
              <a:xfrm>
                <a:off x="4638864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5" name="Retângulo de cantos arredondados 1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CaixaDeTexto 1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7" name="CaixaDeTexto 1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5" name="Grupo 25"/>
              <p:cNvGrpSpPr/>
              <p:nvPr/>
            </p:nvGrpSpPr>
            <p:grpSpPr>
              <a:xfrm>
                <a:off x="5564681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2" name="Retângulo de cantos arredondados 1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1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4" name="CaixaDeTexto 1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6" name="Grupo 8"/>
              <p:cNvGrpSpPr/>
              <p:nvPr/>
            </p:nvGrpSpPr>
            <p:grpSpPr>
              <a:xfrm>
                <a:off x="2787230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7" name="Grupo 16"/>
              <p:cNvGrpSpPr/>
              <p:nvPr/>
            </p:nvGrpSpPr>
            <p:grpSpPr>
              <a:xfrm>
                <a:off x="3713047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8" name="Grupo 21"/>
              <p:cNvGrpSpPr/>
              <p:nvPr/>
            </p:nvGrpSpPr>
            <p:grpSpPr>
              <a:xfrm>
                <a:off x="4638864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3" name="Retângulo de cantos arredondados 1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9" name="Grupo 25"/>
              <p:cNvGrpSpPr/>
              <p:nvPr/>
            </p:nvGrpSpPr>
            <p:grpSpPr>
              <a:xfrm>
                <a:off x="5564681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0" name="Retângulo de cantos arredondados 1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6" name="Grupo 251"/>
            <p:cNvGrpSpPr/>
            <p:nvPr/>
          </p:nvGrpSpPr>
          <p:grpSpPr>
            <a:xfrm>
              <a:off x="6476616" y="1340768"/>
              <a:ext cx="864096" cy="3816424"/>
              <a:chOff x="6490498" y="1340768"/>
              <a:chExt cx="864096" cy="3816424"/>
            </a:xfrm>
          </p:grpSpPr>
          <p:sp>
            <p:nvSpPr>
              <p:cNvPr id="84" name="Retângulo de cantos arredondados 5"/>
              <p:cNvSpPr/>
              <p:nvPr/>
            </p:nvSpPr>
            <p:spPr>
              <a:xfrm>
                <a:off x="6510119" y="1340768"/>
                <a:ext cx="839713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Carro 4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upo 30"/>
              <p:cNvGrpSpPr/>
              <p:nvPr/>
            </p:nvGrpSpPr>
            <p:grpSpPr>
              <a:xfrm>
                <a:off x="6490498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114" name="Retângulo de cantos arredondados 1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6" name="Grupo 30"/>
              <p:cNvGrpSpPr/>
              <p:nvPr/>
            </p:nvGrpSpPr>
            <p:grpSpPr>
              <a:xfrm>
                <a:off x="6490498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111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3" name="CaixaDeTexto 1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7" name="Grupo 30"/>
              <p:cNvGrpSpPr/>
              <p:nvPr/>
            </p:nvGrpSpPr>
            <p:grpSpPr>
              <a:xfrm>
                <a:off x="6490498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08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CaixaDeTexto 10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0" name="CaixaDeTexto 10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8" name="Grupo 30"/>
              <p:cNvGrpSpPr/>
              <p:nvPr/>
            </p:nvGrpSpPr>
            <p:grpSpPr>
              <a:xfrm>
                <a:off x="6490498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05" name="Retângulo de cantos arredondados 10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CaixaDeTexto 10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7" name="CaixaDeTexto 10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9" name="Grupo 30"/>
              <p:cNvGrpSpPr/>
              <p:nvPr/>
            </p:nvGrpSpPr>
            <p:grpSpPr>
              <a:xfrm>
                <a:off x="6490498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02" name="Retângulo de cantos arredondados 10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4" name="CaixaDeTexto 10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0" name="Grupo 30"/>
              <p:cNvGrpSpPr/>
              <p:nvPr/>
            </p:nvGrpSpPr>
            <p:grpSpPr>
              <a:xfrm>
                <a:off x="6490498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9" name="Retângulo de cantos arredondados 8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CaixaDeTexto 8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1" name="CaixaDeTexto 8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1" name="Grupo 30"/>
              <p:cNvGrpSpPr/>
              <p:nvPr/>
            </p:nvGrpSpPr>
            <p:grpSpPr>
              <a:xfrm>
                <a:off x="6490498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8" name="CaixaDeTexto 9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2" name="Grupo 30"/>
              <p:cNvGrpSpPr/>
              <p:nvPr/>
            </p:nvGrpSpPr>
            <p:grpSpPr>
              <a:xfrm>
                <a:off x="6490498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7" name="Grupo 252"/>
            <p:cNvGrpSpPr/>
            <p:nvPr/>
          </p:nvGrpSpPr>
          <p:grpSpPr>
            <a:xfrm>
              <a:off x="7524328" y="1340768"/>
              <a:ext cx="864096" cy="3816424"/>
              <a:chOff x="7416316" y="1340768"/>
              <a:chExt cx="864096" cy="3816424"/>
            </a:xfrm>
          </p:grpSpPr>
          <p:sp>
            <p:nvSpPr>
              <p:cNvPr id="51" name="Retângulo de cantos arredondados 6"/>
              <p:cNvSpPr/>
              <p:nvPr/>
            </p:nvSpPr>
            <p:spPr>
              <a:xfrm>
                <a:off x="7421840" y="1340768"/>
                <a:ext cx="822568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</a:t>
                </a:r>
                <a:r>
                  <a:rPr lang="pt-BR" dirty="0" smtClean="0">
                    <a:solidFill>
                      <a:schemeClr val="tx1"/>
                    </a:solidFill>
                    <a:latin typeface="+mj-lt"/>
                  </a:rPr>
                  <a:t> 5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2" name="Grupo 35"/>
              <p:cNvGrpSpPr/>
              <p:nvPr/>
            </p:nvGrpSpPr>
            <p:grpSpPr>
              <a:xfrm>
                <a:off x="7416316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81" name="Retângulo de cantos arredondados 8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35"/>
              <p:cNvGrpSpPr/>
              <p:nvPr/>
            </p:nvGrpSpPr>
            <p:grpSpPr>
              <a:xfrm>
                <a:off x="7416316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78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0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35"/>
              <p:cNvGrpSpPr/>
              <p:nvPr/>
            </p:nvGrpSpPr>
            <p:grpSpPr>
              <a:xfrm>
                <a:off x="7416316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75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7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5"/>
              <p:cNvGrpSpPr/>
              <p:nvPr/>
            </p:nvGrpSpPr>
            <p:grpSpPr>
              <a:xfrm>
                <a:off x="7416316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72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4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416316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7" name="Grupo 35"/>
              <p:cNvGrpSpPr/>
              <p:nvPr/>
            </p:nvGrpSpPr>
            <p:grpSpPr>
              <a:xfrm>
                <a:off x="7416316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8" name="Grupo 35"/>
              <p:cNvGrpSpPr/>
              <p:nvPr/>
            </p:nvGrpSpPr>
            <p:grpSpPr>
              <a:xfrm>
                <a:off x="7416316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3" name="Retângulo de cantos arredondados 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9" name="Grupo 35"/>
              <p:cNvGrpSpPr/>
              <p:nvPr/>
            </p:nvGrpSpPr>
            <p:grpSpPr>
              <a:xfrm>
                <a:off x="7416316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8" name="Grupo 245"/>
            <p:cNvGrpSpPr/>
            <p:nvPr/>
          </p:nvGrpSpPr>
          <p:grpSpPr>
            <a:xfrm>
              <a:off x="755576" y="1770435"/>
              <a:ext cx="648072" cy="3386757"/>
              <a:chOff x="899592" y="1770435"/>
              <a:chExt cx="648072" cy="3386757"/>
            </a:xfrm>
          </p:grpSpPr>
          <p:sp>
            <p:nvSpPr>
              <p:cNvPr id="43" name="Retângulo de cantos arredondados 6"/>
              <p:cNvSpPr/>
              <p:nvPr/>
            </p:nvSpPr>
            <p:spPr>
              <a:xfrm>
                <a:off x="899592" y="1770435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4" name="Retângulo de cantos arredondados 11"/>
              <p:cNvSpPr/>
              <p:nvPr/>
            </p:nvSpPr>
            <p:spPr>
              <a:xfrm>
                <a:off x="899592" y="220486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5" name="Retângulo de cantos arredondados 13"/>
              <p:cNvSpPr/>
              <p:nvPr/>
            </p:nvSpPr>
            <p:spPr>
              <a:xfrm>
                <a:off x="899592" y="479715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" name="Retângulo de cantos arredondados 15"/>
              <p:cNvSpPr/>
              <p:nvPr/>
            </p:nvSpPr>
            <p:spPr>
              <a:xfrm>
                <a:off x="899592" y="263691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7" name="Retângulo de cantos arredondados 17"/>
              <p:cNvSpPr/>
              <p:nvPr/>
            </p:nvSpPr>
            <p:spPr>
              <a:xfrm>
                <a:off x="899592" y="3068960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899592" y="3501008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899592" y="3933056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0" name="Retângulo de cantos arredondados 18"/>
              <p:cNvSpPr/>
              <p:nvPr/>
            </p:nvSpPr>
            <p:spPr>
              <a:xfrm>
                <a:off x="899592" y="436510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9" name="Grupo 246"/>
            <p:cNvGrpSpPr/>
            <p:nvPr/>
          </p:nvGrpSpPr>
          <p:grpSpPr>
            <a:xfrm>
              <a:off x="1587264" y="1340768"/>
              <a:ext cx="864570" cy="3816424"/>
              <a:chOff x="1609385" y="1340768"/>
              <a:chExt cx="864570" cy="381642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1609385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4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" name="Grupo 7"/>
              <p:cNvGrpSpPr/>
              <p:nvPr/>
            </p:nvGrpSpPr>
            <p:grpSpPr>
              <a:xfrm>
                <a:off x="1609385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" name="Grupo 7"/>
              <p:cNvGrpSpPr/>
              <p:nvPr/>
            </p:nvGrpSpPr>
            <p:grpSpPr>
              <a:xfrm>
                <a:off x="1609385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3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" name="Grupo 7"/>
              <p:cNvGrpSpPr/>
              <p:nvPr/>
            </p:nvGrpSpPr>
            <p:grpSpPr>
              <a:xfrm>
                <a:off x="1609385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3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" name="Grupo 7"/>
              <p:cNvGrpSpPr/>
              <p:nvPr/>
            </p:nvGrpSpPr>
            <p:grpSpPr>
              <a:xfrm>
                <a:off x="1609385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2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5" name="Grupo 7"/>
              <p:cNvGrpSpPr/>
              <p:nvPr/>
            </p:nvGrpSpPr>
            <p:grpSpPr>
              <a:xfrm>
                <a:off x="1609385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2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" name="Grupo 7"/>
              <p:cNvGrpSpPr/>
              <p:nvPr/>
            </p:nvGrpSpPr>
            <p:grpSpPr>
              <a:xfrm>
                <a:off x="1609385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2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" name="Grupo 7"/>
              <p:cNvGrpSpPr/>
              <p:nvPr/>
            </p:nvGrpSpPr>
            <p:grpSpPr>
              <a:xfrm>
                <a:off x="1609385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00B05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8" name="Retângulo de cantos arredondados 8"/>
              <p:cNvSpPr/>
              <p:nvPr/>
            </p:nvSpPr>
            <p:spPr>
              <a:xfrm>
                <a:off x="1609859" y="1340768"/>
                <a:ext cx="864096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 2</a:t>
                </a:r>
                <a:endParaRPr lang="pt-B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55576" y="1844824"/>
            <a:ext cx="7632848" cy="3816424"/>
            <a:chOff x="755576" y="1340768"/>
            <a:chExt cx="7632848" cy="3816424"/>
          </a:xfrm>
        </p:grpSpPr>
        <p:grpSp>
          <p:nvGrpSpPr>
            <p:cNvPr id="5" name="Grupo 250"/>
            <p:cNvGrpSpPr/>
            <p:nvPr/>
          </p:nvGrpSpPr>
          <p:grpSpPr>
            <a:xfrm>
              <a:off x="2635450" y="1340768"/>
              <a:ext cx="3657550" cy="3816424"/>
              <a:chOff x="2786658" y="1340768"/>
              <a:chExt cx="3657550" cy="3816424"/>
            </a:xfrm>
          </p:grpSpPr>
          <p:sp>
            <p:nvSpPr>
              <p:cNvPr id="117" name="Retângulo de cantos arredondados 4"/>
              <p:cNvSpPr/>
              <p:nvPr/>
            </p:nvSpPr>
            <p:spPr>
              <a:xfrm>
                <a:off x="2786658" y="1340768"/>
                <a:ext cx="3657550" cy="36004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+mj-lt"/>
                  </a:rPr>
                  <a:t>Carro 3</a:t>
                </a:r>
                <a:endParaRPr lang="pt-B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18" name="Grupo 8"/>
              <p:cNvGrpSpPr/>
              <p:nvPr/>
            </p:nvGrpSpPr>
            <p:grpSpPr>
              <a:xfrm>
                <a:off x="2787230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5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9" name="Grupo 16"/>
              <p:cNvGrpSpPr/>
              <p:nvPr/>
            </p:nvGrpSpPr>
            <p:grpSpPr>
              <a:xfrm>
                <a:off x="3713047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0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2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0" name="Grupo 21"/>
              <p:cNvGrpSpPr/>
              <p:nvPr/>
            </p:nvGrpSpPr>
            <p:grpSpPr>
              <a:xfrm>
                <a:off x="4638864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7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9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1" name="Grupo 25"/>
              <p:cNvGrpSpPr/>
              <p:nvPr/>
            </p:nvGrpSpPr>
            <p:grpSpPr>
              <a:xfrm>
                <a:off x="5564681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4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6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2" name="Grupo 8"/>
              <p:cNvGrpSpPr/>
              <p:nvPr/>
            </p:nvGrpSpPr>
            <p:grpSpPr>
              <a:xfrm>
                <a:off x="2787230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3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3" name="Grupo 16"/>
              <p:cNvGrpSpPr/>
              <p:nvPr/>
            </p:nvGrpSpPr>
            <p:grpSpPr>
              <a:xfrm>
                <a:off x="3713047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8" name="Retângulo de cantos arredondados 22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0" name="CaixaDeTexto 2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4" name="Grupo 21"/>
              <p:cNvGrpSpPr/>
              <p:nvPr/>
            </p:nvGrpSpPr>
            <p:grpSpPr>
              <a:xfrm>
                <a:off x="4638864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5" name="Retângulo de cantos arredondados 2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CaixaDeTexto 2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7" name="CaixaDeTexto 2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5" name="Grupo 25"/>
              <p:cNvGrpSpPr/>
              <p:nvPr/>
            </p:nvGrpSpPr>
            <p:grpSpPr>
              <a:xfrm>
                <a:off x="5564681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2" name="Retângulo de cantos arredondados 2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CaixaDeTexto 2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4" name="CaixaDeTexto 2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6" name="Grupo 8"/>
              <p:cNvGrpSpPr/>
              <p:nvPr/>
            </p:nvGrpSpPr>
            <p:grpSpPr>
              <a:xfrm>
                <a:off x="2787230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1" name="CaixaDeTexto 2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7" name="Grupo 16"/>
              <p:cNvGrpSpPr/>
              <p:nvPr/>
            </p:nvGrpSpPr>
            <p:grpSpPr>
              <a:xfrm>
                <a:off x="3713047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6" name="Retângulo de cantos arredondados 21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8" name="CaixaDeTexto 21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8" name="Grupo 21"/>
              <p:cNvGrpSpPr/>
              <p:nvPr/>
            </p:nvGrpSpPr>
            <p:grpSpPr>
              <a:xfrm>
                <a:off x="4638864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3" name="Retângulo de cantos arredondados 2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9" name="Grupo 25"/>
              <p:cNvGrpSpPr/>
              <p:nvPr/>
            </p:nvGrpSpPr>
            <p:grpSpPr>
              <a:xfrm>
                <a:off x="5564681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0" name="Retângulo de cantos arredondados 2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0" name="Grupo 8"/>
              <p:cNvGrpSpPr/>
              <p:nvPr/>
            </p:nvGrpSpPr>
            <p:grpSpPr>
              <a:xfrm>
                <a:off x="2787230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9" name="CaixaDeTexto 1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1" name="Grupo 16"/>
              <p:cNvGrpSpPr/>
              <p:nvPr/>
            </p:nvGrpSpPr>
            <p:grpSpPr>
              <a:xfrm>
                <a:off x="3713047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4" name="Retângulo de cantos arredondados 15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CaixaDeTexto 15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6" name="CaixaDeTexto 15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2" name="Grupo 21"/>
              <p:cNvGrpSpPr/>
              <p:nvPr/>
            </p:nvGrpSpPr>
            <p:grpSpPr>
              <a:xfrm>
                <a:off x="4638864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1" name="Retângulo de cantos arredondados 15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CaixaDeTexto 15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3" name="CaixaDeTexto 15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3" name="Grupo 25"/>
              <p:cNvGrpSpPr/>
              <p:nvPr/>
            </p:nvGrpSpPr>
            <p:grpSpPr>
              <a:xfrm>
                <a:off x="5564681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98" name="Retângulo de cantos arredondados 14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CaixaDeTexto 14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0" name="CaixaDeTexto 14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4" name="Grupo 8"/>
              <p:cNvGrpSpPr/>
              <p:nvPr/>
            </p:nvGrpSpPr>
            <p:grpSpPr>
              <a:xfrm>
                <a:off x="2787230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7" name="CaixaDeTexto 1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713047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2" name="Retângulo de cantos arredondados 1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CaixaDeTexto 1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4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638864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9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1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564681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6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8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8"/>
              <p:cNvGrpSpPr/>
              <p:nvPr/>
            </p:nvGrpSpPr>
            <p:grpSpPr>
              <a:xfrm>
                <a:off x="2787230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5" name="CaixaDeTexto 18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16"/>
              <p:cNvGrpSpPr/>
              <p:nvPr/>
            </p:nvGrpSpPr>
            <p:grpSpPr>
              <a:xfrm>
                <a:off x="3713047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0" name="Retângulo de cantos arredondados 1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1"/>
              <p:cNvGrpSpPr/>
              <p:nvPr/>
            </p:nvGrpSpPr>
            <p:grpSpPr>
              <a:xfrm>
                <a:off x="4638864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7" name="Retângulo de cantos arredondados 17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25"/>
              <p:cNvGrpSpPr/>
              <p:nvPr/>
            </p:nvGrpSpPr>
            <p:grpSpPr>
              <a:xfrm>
                <a:off x="5564681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4" name="Retângulo de cantos arredondados 8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CaixaDeTexto 9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6" name="CaixaDeTexto 9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8"/>
              <p:cNvGrpSpPr/>
              <p:nvPr/>
            </p:nvGrpSpPr>
            <p:grpSpPr>
              <a:xfrm>
                <a:off x="2787230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7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3" name="CaixaDeTexto 17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16"/>
              <p:cNvGrpSpPr/>
              <p:nvPr/>
            </p:nvGrpSpPr>
            <p:grpSpPr>
              <a:xfrm>
                <a:off x="3713047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8" name="Retângulo de cantos arredondados 16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CaixaDeTexto 16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0" name="CaixaDeTexto 1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4" name="Grupo 21"/>
              <p:cNvGrpSpPr/>
              <p:nvPr/>
            </p:nvGrpSpPr>
            <p:grpSpPr>
              <a:xfrm>
                <a:off x="4638864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5" name="Retângulo de cantos arredondados 1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CaixaDeTexto 1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7" name="CaixaDeTexto 1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5" name="Grupo 25"/>
              <p:cNvGrpSpPr/>
              <p:nvPr/>
            </p:nvGrpSpPr>
            <p:grpSpPr>
              <a:xfrm>
                <a:off x="5564681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2" name="Retângulo de cantos arredondados 1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1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4" name="CaixaDeTexto 1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6" name="Grupo 8"/>
              <p:cNvGrpSpPr/>
              <p:nvPr/>
            </p:nvGrpSpPr>
            <p:grpSpPr>
              <a:xfrm>
                <a:off x="2787230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7" name="Grupo 16"/>
              <p:cNvGrpSpPr/>
              <p:nvPr/>
            </p:nvGrpSpPr>
            <p:grpSpPr>
              <a:xfrm>
                <a:off x="3713047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8" name="Grupo 21"/>
              <p:cNvGrpSpPr/>
              <p:nvPr/>
            </p:nvGrpSpPr>
            <p:grpSpPr>
              <a:xfrm>
                <a:off x="4638864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3" name="Retângulo de cantos arredondados 1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9" name="Grupo 25"/>
              <p:cNvGrpSpPr/>
              <p:nvPr/>
            </p:nvGrpSpPr>
            <p:grpSpPr>
              <a:xfrm>
                <a:off x="5564681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0" name="Retângulo de cantos arredondados 1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6" name="Grupo 251"/>
            <p:cNvGrpSpPr/>
            <p:nvPr/>
          </p:nvGrpSpPr>
          <p:grpSpPr>
            <a:xfrm>
              <a:off x="6476616" y="1340768"/>
              <a:ext cx="864096" cy="3816424"/>
              <a:chOff x="6490498" y="1340768"/>
              <a:chExt cx="864096" cy="3816424"/>
            </a:xfrm>
          </p:grpSpPr>
          <p:sp>
            <p:nvSpPr>
              <p:cNvPr id="84" name="Retângulo de cantos arredondados 5"/>
              <p:cNvSpPr/>
              <p:nvPr/>
            </p:nvSpPr>
            <p:spPr>
              <a:xfrm>
                <a:off x="6510119" y="1340768"/>
                <a:ext cx="839713" cy="36004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Carro 4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upo 30"/>
              <p:cNvGrpSpPr/>
              <p:nvPr/>
            </p:nvGrpSpPr>
            <p:grpSpPr>
              <a:xfrm>
                <a:off x="6490498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114" name="Retângulo de cantos arredondados 1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6" name="Grupo 30"/>
              <p:cNvGrpSpPr/>
              <p:nvPr/>
            </p:nvGrpSpPr>
            <p:grpSpPr>
              <a:xfrm>
                <a:off x="6490498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111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3" name="CaixaDeTexto 1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7" name="Grupo 30"/>
              <p:cNvGrpSpPr/>
              <p:nvPr/>
            </p:nvGrpSpPr>
            <p:grpSpPr>
              <a:xfrm>
                <a:off x="6490498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08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CaixaDeTexto 10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0" name="CaixaDeTexto 10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8" name="Grupo 30"/>
              <p:cNvGrpSpPr/>
              <p:nvPr/>
            </p:nvGrpSpPr>
            <p:grpSpPr>
              <a:xfrm>
                <a:off x="6490498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05" name="Retângulo de cantos arredondados 10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CaixaDeTexto 10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7" name="CaixaDeTexto 10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9" name="Grupo 30"/>
              <p:cNvGrpSpPr/>
              <p:nvPr/>
            </p:nvGrpSpPr>
            <p:grpSpPr>
              <a:xfrm>
                <a:off x="6490498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02" name="Retângulo de cantos arredondados 10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4" name="CaixaDeTexto 10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0" name="Grupo 30"/>
              <p:cNvGrpSpPr/>
              <p:nvPr/>
            </p:nvGrpSpPr>
            <p:grpSpPr>
              <a:xfrm>
                <a:off x="6490498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9" name="Retângulo de cantos arredondados 8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CaixaDeTexto 8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1" name="CaixaDeTexto 8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1" name="Grupo 30"/>
              <p:cNvGrpSpPr/>
              <p:nvPr/>
            </p:nvGrpSpPr>
            <p:grpSpPr>
              <a:xfrm>
                <a:off x="6490498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8" name="CaixaDeTexto 9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2" name="Grupo 30"/>
              <p:cNvGrpSpPr/>
              <p:nvPr/>
            </p:nvGrpSpPr>
            <p:grpSpPr>
              <a:xfrm>
                <a:off x="6490498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c/4074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7" name="Grupo 252"/>
            <p:cNvGrpSpPr/>
            <p:nvPr/>
          </p:nvGrpSpPr>
          <p:grpSpPr>
            <a:xfrm>
              <a:off x="7524328" y="1340768"/>
              <a:ext cx="864096" cy="3816424"/>
              <a:chOff x="7416316" y="1340768"/>
              <a:chExt cx="864096" cy="3816424"/>
            </a:xfrm>
          </p:grpSpPr>
          <p:sp>
            <p:nvSpPr>
              <p:cNvPr id="51" name="Retângulo de cantos arredondados 6"/>
              <p:cNvSpPr/>
              <p:nvPr/>
            </p:nvSpPr>
            <p:spPr>
              <a:xfrm>
                <a:off x="7421840" y="1340768"/>
                <a:ext cx="822568" cy="360040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</a:t>
                </a:r>
                <a:r>
                  <a:rPr lang="pt-BR" dirty="0" smtClean="0">
                    <a:solidFill>
                      <a:schemeClr val="tx1"/>
                    </a:solidFill>
                    <a:latin typeface="+mj-lt"/>
                  </a:rPr>
                  <a:t> 5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2" name="Grupo 35"/>
              <p:cNvGrpSpPr/>
              <p:nvPr/>
            </p:nvGrpSpPr>
            <p:grpSpPr>
              <a:xfrm>
                <a:off x="7416316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81" name="Retângulo de cantos arredondados 8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35"/>
              <p:cNvGrpSpPr/>
              <p:nvPr/>
            </p:nvGrpSpPr>
            <p:grpSpPr>
              <a:xfrm>
                <a:off x="7416316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78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0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35"/>
              <p:cNvGrpSpPr/>
              <p:nvPr/>
            </p:nvGrpSpPr>
            <p:grpSpPr>
              <a:xfrm>
                <a:off x="7416316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75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7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5"/>
              <p:cNvGrpSpPr/>
              <p:nvPr/>
            </p:nvGrpSpPr>
            <p:grpSpPr>
              <a:xfrm>
                <a:off x="7416316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72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4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416316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7" name="Grupo 35"/>
              <p:cNvGrpSpPr/>
              <p:nvPr/>
            </p:nvGrpSpPr>
            <p:grpSpPr>
              <a:xfrm>
                <a:off x="7416316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8" name="Grupo 35"/>
              <p:cNvGrpSpPr/>
              <p:nvPr/>
            </p:nvGrpSpPr>
            <p:grpSpPr>
              <a:xfrm>
                <a:off x="7416316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3" name="Retângulo de cantos arredondados 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9" name="Grupo 35"/>
              <p:cNvGrpSpPr/>
              <p:nvPr/>
            </p:nvGrpSpPr>
            <p:grpSpPr>
              <a:xfrm>
                <a:off x="7416316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c/4075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8" name="Grupo 245"/>
            <p:cNvGrpSpPr/>
            <p:nvPr/>
          </p:nvGrpSpPr>
          <p:grpSpPr>
            <a:xfrm>
              <a:off x="755576" y="1770435"/>
              <a:ext cx="648072" cy="3386757"/>
              <a:chOff x="899592" y="1770435"/>
              <a:chExt cx="648072" cy="3386757"/>
            </a:xfrm>
          </p:grpSpPr>
          <p:sp>
            <p:nvSpPr>
              <p:cNvPr id="43" name="Retângulo de cantos arredondados 6"/>
              <p:cNvSpPr/>
              <p:nvPr/>
            </p:nvSpPr>
            <p:spPr>
              <a:xfrm>
                <a:off x="899592" y="1770435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4" name="Retângulo de cantos arredondados 11"/>
              <p:cNvSpPr/>
              <p:nvPr/>
            </p:nvSpPr>
            <p:spPr>
              <a:xfrm>
                <a:off x="899592" y="220486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5" name="Retângulo de cantos arredondados 13"/>
              <p:cNvSpPr/>
              <p:nvPr/>
            </p:nvSpPr>
            <p:spPr>
              <a:xfrm>
                <a:off x="899592" y="479715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" name="Retângulo de cantos arredondados 15"/>
              <p:cNvSpPr/>
              <p:nvPr/>
            </p:nvSpPr>
            <p:spPr>
              <a:xfrm>
                <a:off x="899592" y="263691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7" name="Retângulo de cantos arredondados 17"/>
              <p:cNvSpPr/>
              <p:nvPr/>
            </p:nvSpPr>
            <p:spPr>
              <a:xfrm>
                <a:off x="899592" y="3068960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899592" y="3501008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899592" y="3933056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0" name="Retângulo de cantos arredondados 18"/>
              <p:cNvSpPr/>
              <p:nvPr/>
            </p:nvSpPr>
            <p:spPr>
              <a:xfrm>
                <a:off x="899592" y="436510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9" name="Grupo 246"/>
            <p:cNvGrpSpPr/>
            <p:nvPr/>
          </p:nvGrpSpPr>
          <p:grpSpPr>
            <a:xfrm>
              <a:off x="1587264" y="1340768"/>
              <a:ext cx="864570" cy="3816424"/>
              <a:chOff x="1609385" y="1340768"/>
              <a:chExt cx="864570" cy="381642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1609385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4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" name="Grupo 7"/>
              <p:cNvGrpSpPr/>
              <p:nvPr/>
            </p:nvGrpSpPr>
            <p:grpSpPr>
              <a:xfrm>
                <a:off x="1609385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" name="Grupo 7"/>
              <p:cNvGrpSpPr/>
              <p:nvPr/>
            </p:nvGrpSpPr>
            <p:grpSpPr>
              <a:xfrm>
                <a:off x="1609385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3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" name="Grupo 7"/>
              <p:cNvGrpSpPr/>
              <p:nvPr/>
            </p:nvGrpSpPr>
            <p:grpSpPr>
              <a:xfrm>
                <a:off x="1609385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3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" name="Grupo 7"/>
              <p:cNvGrpSpPr/>
              <p:nvPr/>
            </p:nvGrpSpPr>
            <p:grpSpPr>
              <a:xfrm>
                <a:off x="1609385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2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5" name="Grupo 7"/>
              <p:cNvGrpSpPr/>
              <p:nvPr/>
            </p:nvGrpSpPr>
            <p:grpSpPr>
              <a:xfrm>
                <a:off x="1609385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2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chemeClr val="accent3">
                    <a:lumMod val="50000"/>
                  </a:schemeClr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" name="Grupo 7"/>
              <p:cNvGrpSpPr/>
              <p:nvPr/>
            </p:nvGrpSpPr>
            <p:grpSpPr>
              <a:xfrm>
                <a:off x="1609385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2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" name="Grupo 7"/>
              <p:cNvGrpSpPr/>
              <p:nvPr/>
            </p:nvGrpSpPr>
            <p:grpSpPr>
              <a:xfrm>
                <a:off x="1609385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  <a:solidFill>
                  <a:srgbClr val="FFC000"/>
                </a:solidFill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8" name="Retângulo de cantos arredondados 8"/>
              <p:cNvSpPr/>
              <p:nvPr/>
            </p:nvSpPr>
            <p:spPr>
              <a:xfrm>
                <a:off x="1609859" y="1340768"/>
                <a:ext cx="864096" cy="36004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 2</a:t>
                </a:r>
                <a:endParaRPr lang="pt-B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pic>
        <p:nvPicPr>
          <p:cNvPr id="246" name="Picture 2" descr="C:\Users\hcsilva\Desktop\projeto\viaquatro_preferen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76672"/>
            <a:ext cx="3169940" cy="94531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7" name="Retângulo 246"/>
          <p:cNvSpPr/>
          <p:nvPr/>
        </p:nvSpPr>
        <p:spPr>
          <a:xfrm>
            <a:off x="3895395" y="836712"/>
            <a:ext cx="4204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Visual </a:t>
            </a:r>
            <a:r>
              <a:rPr lang="pt-BR" sz="54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Point</a:t>
            </a:r>
            <a:endParaRPr lang="pt-BR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rupo 438"/>
          <p:cNvGrpSpPr/>
          <p:nvPr/>
        </p:nvGrpSpPr>
        <p:grpSpPr>
          <a:xfrm>
            <a:off x="755576" y="116632"/>
            <a:ext cx="7632848" cy="6408712"/>
            <a:chOff x="755576" y="116632"/>
            <a:chExt cx="7632848" cy="6408712"/>
          </a:xfrm>
        </p:grpSpPr>
        <p:grpSp>
          <p:nvGrpSpPr>
            <p:cNvPr id="438" name="Grupo 437"/>
            <p:cNvGrpSpPr/>
            <p:nvPr/>
          </p:nvGrpSpPr>
          <p:grpSpPr>
            <a:xfrm>
              <a:off x="1587738" y="116632"/>
              <a:ext cx="6764682" cy="360040"/>
              <a:chOff x="1587738" y="116632"/>
              <a:chExt cx="6764682" cy="360040"/>
            </a:xfrm>
          </p:grpSpPr>
          <p:sp>
            <p:nvSpPr>
              <p:cNvPr id="117" name="Retângulo de cantos arredondados 4"/>
              <p:cNvSpPr/>
              <p:nvPr/>
            </p:nvSpPr>
            <p:spPr>
              <a:xfrm>
                <a:off x="2635450" y="116632"/>
                <a:ext cx="3657550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84" name="Retângulo de cantos arredondados 5"/>
              <p:cNvSpPr/>
              <p:nvPr/>
            </p:nvSpPr>
            <p:spPr>
              <a:xfrm>
                <a:off x="6496237" y="116632"/>
                <a:ext cx="839713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1" name="Retângulo de cantos arredondados 6"/>
              <p:cNvSpPr/>
              <p:nvPr/>
            </p:nvSpPr>
            <p:spPr>
              <a:xfrm>
                <a:off x="7529852" y="116632"/>
                <a:ext cx="822568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8" name="Retângulo de cantos arredondados 8"/>
              <p:cNvSpPr/>
              <p:nvPr/>
            </p:nvSpPr>
            <p:spPr>
              <a:xfrm>
                <a:off x="1587738" y="116632"/>
                <a:ext cx="864096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437" name="Grupo 436"/>
            <p:cNvGrpSpPr/>
            <p:nvPr/>
          </p:nvGrpSpPr>
          <p:grpSpPr>
            <a:xfrm>
              <a:off x="755576" y="546299"/>
              <a:ext cx="7632848" cy="5979045"/>
              <a:chOff x="755576" y="546299"/>
              <a:chExt cx="7632848" cy="5979045"/>
            </a:xfrm>
          </p:grpSpPr>
          <p:grpSp>
            <p:nvGrpSpPr>
              <p:cNvPr id="423" name="Grupo 422"/>
              <p:cNvGrpSpPr/>
              <p:nvPr/>
            </p:nvGrpSpPr>
            <p:grpSpPr>
              <a:xfrm>
                <a:off x="755576" y="546299"/>
                <a:ext cx="7632848" cy="360040"/>
                <a:chOff x="755576" y="546299"/>
                <a:chExt cx="7632848" cy="360040"/>
              </a:xfrm>
            </p:grpSpPr>
            <p:grpSp>
              <p:nvGrpSpPr>
                <p:cNvPr id="118" name="Grupo 8"/>
                <p:cNvGrpSpPr/>
                <p:nvPr/>
              </p:nvGrpSpPr>
              <p:grpSpPr>
                <a:xfrm>
                  <a:off x="263602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3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4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5" name="CaixaDeTexto 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9" name="Grupo 16"/>
                <p:cNvGrpSpPr/>
                <p:nvPr/>
              </p:nvGrpSpPr>
              <p:grpSpPr>
                <a:xfrm>
                  <a:off x="356183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0" name="Retângulo de cantos arredondados 1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1" name="CaixaDeTexto 1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2" name="CaixaDeTexto 1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0" name="Grupo 21"/>
                <p:cNvGrpSpPr/>
                <p:nvPr/>
              </p:nvGrpSpPr>
              <p:grpSpPr>
                <a:xfrm>
                  <a:off x="448765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7" name="Retângulo de cantos arredondados 2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8" name="CaixaDeTexto 2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9" name="CaixaDeTexto 2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1" name="Grupo 25"/>
                <p:cNvGrpSpPr/>
                <p:nvPr/>
              </p:nvGrpSpPr>
              <p:grpSpPr>
                <a:xfrm>
                  <a:off x="541347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4" name="Retângulo de cantos arredondados 2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5" name="CaixaDeTexto 2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6" name="CaixaDeTexto 2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5" name="Grupo 30"/>
                <p:cNvGrpSpPr/>
                <p:nvPr/>
              </p:nvGrpSpPr>
              <p:grpSpPr>
                <a:xfrm>
                  <a:off x="647661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4" name="Retângulo de cantos arredondados 11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6" name="CaixaDeTexto 11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2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81" name="Retângulo de cantos arredondados 8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2" name="CaixaDeTexto 8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3" name="Retângulo de cantos arredondados 6"/>
                <p:cNvSpPr/>
                <p:nvPr/>
              </p:nvSpPr>
              <p:spPr>
                <a:xfrm>
                  <a:off x="755576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401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0" name="Grupo 9"/>
                <p:cNvGrpSpPr/>
                <p:nvPr/>
              </p:nvGrpSpPr>
              <p:grpSpPr>
                <a:xfrm>
                  <a:off x="1587264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4" name="Grupo 423"/>
              <p:cNvGrpSpPr/>
              <p:nvPr/>
            </p:nvGrpSpPr>
            <p:grpSpPr>
              <a:xfrm>
                <a:off x="755576" y="978530"/>
                <a:ext cx="7632848" cy="360040"/>
                <a:chOff x="755576" y="980728"/>
                <a:chExt cx="7632848" cy="360040"/>
              </a:xfrm>
            </p:grpSpPr>
            <p:grpSp>
              <p:nvGrpSpPr>
                <p:cNvPr id="122" name="Grupo 8"/>
                <p:cNvGrpSpPr/>
                <p:nvPr/>
              </p:nvGrpSpPr>
              <p:grpSpPr>
                <a:xfrm>
                  <a:off x="2636022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1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2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3" name="CaixaDeTexto 23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3" name="Grupo 16"/>
                <p:cNvGrpSpPr/>
                <p:nvPr/>
              </p:nvGrpSpPr>
              <p:grpSpPr>
                <a:xfrm>
                  <a:off x="3561839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8" name="Retângulo de cantos arredondados 22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0" name="CaixaDeTexto 22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4" name="Grupo 21"/>
                <p:cNvGrpSpPr/>
                <p:nvPr/>
              </p:nvGrpSpPr>
              <p:grpSpPr>
                <a:xfrm>
                  <a:off x="4487656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5" name="Retângulo de cantos arredondados 2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6" name="CaixaDeTexto 2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7" name="CaixaDeTexto 2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5" name="Grupo 25"/>
                <p:cNvGrpSpPr/>
                <p:nvPr/>
              </p:nvGrpSpPr>
              <p:grpSpPr>
                <a:xfrm>
                  <a:off x="5413473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2" name="Retângulo de cantos arredondados 2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3" name="CaixaDeTexto 2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4" name="CaixaDeTexto 2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6" name="Grupo 30"/>
                <p:cNvGrpSpPr/>
                <p:nvPr/>
              </p:nvGrpSpPr>
              <p:grpSpPr>
                <a:xfrm>
                  <a:off x="6476616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1" name="Retângulo de cantos arredondados 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CaixaDeTexto 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3" name="CaixaDeTexto 11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3" name="Grupo 35"/>
                <p:cNvGrpSpPr/>
                <p:nvPr/>
              </p:nvGrpSpPr>
              <p:grpSpPr>
                <a:xfrm>
                  <a:off x="7524328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8" name="Retângulo de cantos arredondados 4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9" name="CaixaDeTexto 5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0" name="CaixaDeTexto 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4" name="Retângulo de cantos arredondados 11"/>
                <p:cNvSpPr/>
                <p:nvPr/>
              </p:nvSpPr>
              <p:spPr>
                <a:xfrm>
                  <a:off x="755576" y="98072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402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1" name="Grupo 7"/>
                <p:cNvGrpSpPr/>
                <p:nvPr/>
              </p:nvGrpSpPr>
              <p:grpSpPr>
                <a:xfrm>
                  <a:off x="1587264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7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0" name="Grupo 429"/>
              <p:cNvGrpSpPr/>
              <p:nvPr/>
            </p:nvGrpSpPr>
            <p:grpSpPr>
              <a:xfrm>
                <a:off x="755576" y="3571916"/>
                <a:ext cx="7632848" cy="360040"/>
                <a:chOff x="755576" y="3573016"/>
                <a:chExt cx="7632848" cy="360040"/>
              </a:xfrm>
            </p:grpSpPr>
            <p:grpSp>
              <p:nvGrpSpPr>
                <p:cNvPr id="126" name="Grupo 8"/>
                <p:cNvGrpSpPr/>
                <p:nvPr/>
              </p:nvGrpSpPr>
              <p:grpSpPr>
                <a:xfrm>
                  <a:off x="2636022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1" name="CaixaDeTexto 2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7" name="Grupo 16"/>
                <p:cNvGrpSpPr/>
                <p:nvPr/>
              </p:nvGrpSpPr>
              <p:grpSpPr>
                <a:xfrm>
                  <a:off x="3561839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6" name="Retângulo de cantos arredondados 21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CaixaDeTexto 21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8" name="CaixaDeTexto 21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8" name="Grupo 21"/>
                <p:cNvGrpSpPr/>
                <p:nvPr/>
              </p:nvGrpSpPr>
              <p:grpSpPr>
                <a:xfrm>
                  <a:off x="4487656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3" name="Retângulo de cantos arredondados 21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CaixaDeTexto 21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5" name="CaixaDeTexto 21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29" name="Grupo 25"/>
                <p:cNvGrpSpPr/>
                <p:nvPr/>
              </p:nvGrpSpPr>
              <p:grpSpPr>
                <a:xfrm>
                  <a:off x="5413473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0" name="Retângulo de cantos arredondados 2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CaixaDeTexto 2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2" name="CaixaDeTexto 2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7" name="Grupo 30"/>
                <p:cNvGrpSpPr/>
                <p:nvPr/>
              </p:nvGrpSpPr>
              <p:grpSpPr>
                <a:xfrm>
                  <a:off x="6476616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8" name="Retângulo de cantos arredondados 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9" name="CaixaDeTexto 10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0" name="CaixaDeTexto 10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4" name="Grupo 35"/>
                <p:cNvGrpSpPr/>
                <p:nvPr/>
              </p:nvGrpSpPr>
              <p:grpSpPr>
                <a:xfrm>
                  <a:off x="7524328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5" name="Retângulo de cantos arredondados 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6" name="CaixaDeTexto 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7" name="CaixaDeTexto 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5" name="Retângulo de cantos arredondados 13"/>
                <p:cNvSpPr/>
                <p:nvPr/>
              </p:nvSpPr>
              <p:spPr>
                <a:xfrm>
                  <a:off x="755576" y="357301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408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2" name="Grupo 7"/>
                <p:cNvGrpSpPr/>
                <p:nvPr/>
              </p:nvGrpSpPr>
              <p:grpSpPr>
                <a:xfrm>
                  <a:off x="1587264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4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5" name="Grupo 424"/>
              <p:cNvGrpSpPr/>
              <p:nvPr/>
            </p:nvGrpSpPr>
            <p:grpSpPr>
              <a:xfrm>
                <a:off x="755576" y="1410761"/>
                <a:ext cx="7632848" cy="360040"/>
                <a:chOff x="755576" y="1412776"/>
                <a:chExt cx="7632848" cy="360040"/>
              </a:xfrm>
            </p:grpSpPr>
            <p:grpSp>
              <p:nvGrpSpPr>
                <p:cNvPr id="130" name="Grupo 8"/>
                <p:cNvGrpSpPr/>
                <p:nvPr/>
              </p:nvGrpSpPr>
              <p:grpSpPr>
                <a:xfrm>
                  <a:off x="2636022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7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9" name="CaixaDeTexto 15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1" name="Grupo 16"/>
                <p:cNvGrpSpPr/>
                <p:nvPr/>
              </p:nvGrpSpPr>
              <p:grpSpPr>
                <a:xfrm>
                  <a:off x="3561839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4" name="Retângulo de cantos arredondados 15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205" name="CaixaDeTexto 15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6" name="CaixaDeTexto 15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2" name="Grupo 21"/>
                <p:cNvGrpSpPr/>
                <p:nvPr/>
              </p:nvGrpSpPr>
              <p:grpSpPr>
                <a:xfrm>
                  <a:off x="4487656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1" name="Retângulo de cantos arredondados 15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CaixaDeTexto 15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3" name="CaixaDeTexto 15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3" name="Grupo 25"/>
                <p:cNvGrpSpPr/>
                <p:nvPr/>
              </p:nvGrpSpPr>
              <p:grpSpPr>
                <a:xfrm>
                  <a:off x="5413473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8" name="Retângulo de cantos arredondados 14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CaixaDeTexto 14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0" name="CaixaDeTexto 14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8" name="Grupo 30"/>
                <p:cNvGrpSpPr/>
                <p:nvPr/>
              </p:nvGrpSpPr>
              <p:grpSpPr>
                <a:xfrm>
                  <a:off x="6476616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5" name="Retângulo de cantos arredondados 10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CaixaDeTexto 10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7" name="CaixaDeTexto 10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5" name="Grupo 35"/>
                <p:cNvGrpSpPr/>
                <p:nvPr/>
              </p:nvGrpSpPr>
              <p:grpSpPr>
                <a:xfrm>
                  <a:off x="7524328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2" name="Retângulo de cantos arredondados 1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3" name="CaixaDeTexto 1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4" name="CaixaDeTexto 1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6" name="Retângulo de cantos arredondados 15"/>
                <p:cNvSpPr/>
                <p:nvPr/>
              </p:nvSpPr>
              <p:spPr>
                <a:xfrm>
                  <a:off x="755576" y="141277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403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3" name="Grupo 7"/>
                <p:cNvGrpSpPr/>
                <p:nvPr/>
              </p:nvGrpSpPr>
              <p:grpSpPr>
                <a:xfrm>
                  <a:off x="1587264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1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6" name="Grupo 425"/>
              <p:cNvGrpSpPr/>
              <p:nvPr/>
            </p:nvGrpSpPr>
            <p:grpSpPr>
              <a:xfrm>
                <a:off x="755576" y="1842992"/>
                <a:ext cx="7632848" cy="360040"/>
                <a:chOff x="755576" y="1844824"/>
                <a:chExt cx="7632848" cy="360040"/>
              </a:xfrm>
            </p:grpSpPr>
            <p:grpSp>
              <p:nvGrpSpPr>
                <p:cNvPr id="134" name="Grupo 8"/>
                <p:cNvGrpSpPr/>
                <p:nvPr/>
              </p:nvGrpSpPr>
              <p:grpSpPr>
                <a:xfrm>
                  <a:off x="2636022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5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6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7" name="CaixaDeTexto 12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5" name="Grupo 16"/>
                <p:cNvGrpSpPr/>
                <p:nvPr/>
              </p:nvGrpSpPr>
              <p:grpSpPr>
                <a:xfrm>
                  <a:off x="3561839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2" name="Retângulo de cantos arredondados 1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CaixaDeTexto 1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4" name="CaixaDeTexto 1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6" name="Grupo 21"/>
                <p:cNvGrpSpPr/>
                <p:nvPr/>
              </p:nvGrpSpPr>
              <p:grpSpPr>
                <a:xfrm>
                  <a:off x="4487656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9" name="Retângulo de cantos arredondados 1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aixaDeTexto 1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1" name="CaixaDeTexto 1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7" name="Grupo 25"/>
                <p:cNvGrpSpPr/>
                <p:nvPr/>
              </p:nvGrpSpPr>
              <p:grpSpPr>
                <a:xfrm>
                  <a:off x="5413473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6" name="Retângulo de cantos arredondados 11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CaixaDeTexto 11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8" name="CaixaDeTexto 1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9" name="Grupo 30"/>
                <p:cNvGrpSpPr/>
                <p:nvPr/>
              </p:nvGrpSpPr>
              <p:grpSpPr>
                <a:xfrm>
                  <a:off x="6476616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CaixaDeTexto 10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6" name="Grupo 35"/>
                <p:cNvGrpSpPr/>
                <p:nvPr/>
              </p:nvGrpSpPr>
              <p:grpSpPr>
                <a:xfrm>
                  <a:off x="7524328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9" name="Retângulo de cantos arredondados 6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0" name="CaixaDeTexto 6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1" name="CaixaDeTexto 7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7" name="Retângulo de cantos arredondados 17"/>
                <p:cNvSpPr/>
                <p:nvPr/>
              </p:nvSpPr>
              <p:spPr>
                <a:xfrm>
                  <a:off x="755576" y="184482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404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4" name="Grupo 7"/>
                <p:cNvGrpSpPr/>
                <p:nvPr/>
              </p:nvGrpSpPr>
              <p:grpSpPr>
                <a:xfrm>
                  <a:off x="1587264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8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7" name="Grupo 426"/>
              <p:cNvGrpSpPr/>
              <p:nvPr/>
            </p:nvGrpSpPr>
            <p:grpSpPr>
              <a:xfrm>
                <a:off x="755576" y="2275223"/>
                <a:ext cx="7632848" cy="360040"/>
                <a:chOff x="755576" y="2276872"/>
                <a:chExt cx="7632848" cy="360040"/>
              </a:xfrm>
            </p:grpSpPr>
            <p:grpSp>
              <p:nvGrpSpPr>
                <p:cNvPr id="138" name="Grupo 8"/>
                <p:cNvGrpSpPr/>
                <p:nvPr/>
              </p:nvGrpSpPr>
              <p:grpSpPr>
                <a:xfrm>
                  <a:off x="2636022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3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5" name="CaixaDeTexto 18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9" name="Grupo 16"/>
                <p:cNvGrpSpPr/>
                <p:nvPr/>
              </p:nvGrpSpPr>
              <p:grpSpPr>
                <a:xfrm>
                  <a:off x="3561839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0" name="Retângulo de cantos arredondados 1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CaixaDeTexto 1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2" name="CaixaDeTexto 1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0" name="Grupo 21"/>
                <p:cNvGrpSpPr/>
                <p:nvPr/>
              </p:nvGrpSpPr>
              <p:grpSpPr>
                <a:xfrm>
                  <a:off x="4487656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7" name="Retângulo de cantos arredondados 17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CaixaDeTexto 17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9" name="CaixaDeTexto 17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1" name="Grupo 25"/>
                <p:cNvGrpSpPr/>
                <p:nvPr/>
              </p:nvGrpSpPr>
              <p:grpSpPr>
                <a:xfrm>
                  <a:off x="5413473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4" name="Retângulo de cantos arredondados 8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aixaDeTexto 9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6" name="CaixaDeTexto 9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90" name="Grupo 30"/>
                <p:cNvGrpSpPr/>
                <p:nvPr/>
              </p:nvGrpSpPr>
              <p:grpSpPr>
                <a:xfrm>
                  <a:off x="6476616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9" name="Retângulo de cantos arredondados 8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CaixaDeTexto 8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1" name="CaixaDeTexto 8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7" name="Grupo 35"/>
                <p:cNvGrpSpPr/>
                <p:nvPr/>
              </p:nvGrpSpPr>
              <p:grpSpPr>
                <a:xfrm>
                  <a:off x="7524328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6" name="Retângulo de cantos arredondados 6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7" name="CaixaDeTexto 6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8" name="Retângulo de cantos arredondados 47"/>
                <p:cNvSpPr/>
                <p:nvPr/>
              </p:nvSpPr>
              <p:spPr>
                <a:xfrm>
                  <a:off x="755576" y="2276872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405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5" name="Grupo 7"/>
                <p:cNvGrpSpPr/>
                <p:nvPr/>
              </p:nvGrpSpPr>
              <p:grpSpPr>
                <a:xfrm>
                  <a:off x="1587264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5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8" name="Grupo 427"/>
              <p:cNvGrpSpPr/>
              <p:nvPr/>
            </p:nvGrpSpPr>
            <p:grpSpPr>
              <a:xfrm>
                <a:off x="755576" y="2707454"/>
                <a:ext cx="7632848" cy="360040"/>
                <a:chOff x="755576" y="2708920"/>
                <a:chExt cx="7632848" cy="360040"/>
              </a:xfrm>
            </p:grpSpPr>
            <p:grpSp>
              <p:nvGrpSpPr>
                <p:cNvPr id="142" name="Grupo 8"/>
                <p:cNvGrpSpPr/>
                <p:nvPr/>
              </p:nvGrpSpPr>
              <p:grpSpPr>
                <a:xfrm>
                  <a:off x="2636022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1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2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3" name="CaixaDeTexto 17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3" name="Grupo 16"/>
                <p:cNvGrpSpPr/>
                <p:nvPr/>
              </p:nvGrpSpPr>
              <p:grpSpPr>
                <a:xfrm>
                  <a:off x="3561839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8" name="Retângulo de cantos arredondados 16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9" name="CaixaDeTexto 16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0" name="CaixaDeTexto 16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4" name="Grupo 21"/>
                <p:cNvGrpSpPr/>
                <p:nvPr/>
              </p:nvGrpSpPr>
              <p:grpSpPr>
                <a:xfrm>
                  <a:off x="4487656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5" name="Retângulo de cantos arredondados 16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6" name="CaixaDeTexto 16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7" name="CaixaDeTexto 16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5" name="Grupo 25"/>
                <p:cNvGrpSpPr/>
                <p:nvPr/>
              </p:nvGrpSpPr>
              <p:grpSpPr>
                <a:xfrm>
                  <a:off x="5413473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2" name="Retângulo de cantos arredondados 16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3" name="CaixaDeTexto 16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4" name="CaixaDeTexto 16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91" name="Grupo 30"/>
                <p:cNvGrpSpPr/>
                <p:nvPr/>
              </p:nvGrpSpPr>
              <p:grpSpPr>
                <a:xfrm>
                  <a:off x="6476616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6" name="Retângulo de cantos arredondados 9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CaixaDeTexto 9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8" name="CaixaDeTexto 9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8" name="Grupo 35"/>
                <p:cNvGrpSpPr/>
                <p:nvPr/>
              </p:nvGrpSpPr>
              <p:grpSpPr>
                <a:xfrm>
                  <a:off x="7524328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3" name="Retângulo de cantos arredondados 5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4" name="CaixaDeTexto 5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9" name="Retângulo de cantos arredondados 48"/>
                <p:cNvSpPr/>
                <p:nvPr/>
              </p:nvSpPr>
              <p:spPr>
                <a:xfrm>
                  <a:off x="755576" y="2708920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406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6" name="Grupo 7"/>
                <p:cNvGrpSpPr/>
                <p:nvPr/>
              </p:nvGrpSpPr>
              <p:grpSpPr>
                <a:xfrm>
                  <a:off x="1587264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29" name="Grupo 428"/>
              <p:cNvGrpSpPr/>
              <p:nvPr/>
            </p:nvGrpSpPr>
            <p:grpSpPr>
              <a:xfrm>
                <a:off x="755576" y="3139685"/>
                <a:ext cx="7632848" cy="360040"/>
                <a:chOff x="755576" y="3140968"/>
                <a:chExt cx="7632848" cy="360040"/>
              </a:xfrm>
            </p:grpSpPr>
            <p:grpSp>
              <p:nvGrpSpPr>
                <p:cNvPr id="146" name="Grupo 8"/>
                <p:cNvGrpSpPr/>
                <p:nvPr/>
              </p:nvGrpSpPr>
              <p:grpSpPr>
                <a:xfrm>
                  <a:off x="2636022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1" name="CaixaDeTexto 16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7" name="Grupo 16"/>
                <p:cNvGrpSpPr/>
                <p:nvPr/>
              </p:nvGrpSpPr>
              <p:grpSpPr>
                <a:xfrm>
                  <a:off x="3561839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6" name="Retângulo de cantos arredondados 15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7" name="CaixaDeTexto 15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8" name="CaixaDeTexto 15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8" name="Grupo 21"/>
                <p:cNvGrpSpPr/>
                <p:nvPr/>
              </p:nvGrpSpPr>
              <p:grpSpPr>
                <a:xfrm>
                  <a:off x="4487656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3" name="Retângulo de cantos arredondados 1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4" name="CaixaDeTexto 1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5" name="CaixaDeTexto 15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9" name="Grupo 25"/>
                <p:cNvGrpSpPr/>
                <p:nvPr/>
              </p:nvGrpSpPr>
              <p:grpSpPr>
                <a:xfrm>
                  <a:off x="5413473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0" name="Retângulo de cantos arredondados 14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1" name="CaixaDeTexto 15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2" name="CaixaDeTexto 1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92" name="Grupo 30"/>
                <p:cNvGrpSpPr/>
                <p:nvPr/>
              </p:nvGrpSpPr>
              <p:grpSpPr>
                <a:xfrm>
                  <a:off x="6476616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3" name="Retângulo de cantos arredondados 9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CaixaDeTexto 9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5" name="CaixaDeTexto 9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9" name="Grupo 35"/>
                <p:cNvGrpSpPr/>
                <p:nvPr/>
              </p:nvGrpSpPr>
              <p:grpSpPr>
                <a:xfrm>
                  <a:off x="7524328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0" name="Retângulo de cantos arredondados 5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1" name="CaixaDeTexto 6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2" name="CaixaDeTexto 6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50" name="Retângulo de cantos arredondados 18"/>
                <p:cNvSpPr/>
                <p:nvPr/>
              </p:nvSpPr>
              <p:spPr>
                <a:xfrm>
                  <a:off x="755576" y="314096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407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7" name="Grupo 7"/>
                <p:cNvGrpSpPr/>
                <p:nvPr/>
              </p:nvGrpSpPr>
              <p:grpSpPr>
                <a:xfrm>
                  <a:off x="1587264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6" name="Grupo 435"/>
              <p:cNvGrpSpPr/>
              <p:nvPr/>
            </p:nvGrpSpPr>
            <p:grpSpPr>
              <a:xfrm>
                <a:off x="755576" y="6165304"/>
                <a:ext cx="7632848" cy="360040"/>
                <a:chOff x="755576" y="6165304"/>
                <a:chExt cx="7632848" cy="360040"/>
              </a:xfrm>
            </p:grpSpPr>
            <p:grpSp>
              <p:nvGrpSpPr>
                <p:cNvPr id="248" name="Grupo 8"/>
                <p:cNvGrpSpPr/>
                <p:nvPr/>
              </p:nvGrpSpPr>
              <p:grpSpPr>
                <a:xfrm>
                  <a:off x="2636022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1" name="CaixaDeTexto 4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49" name="Grupo 16"/>
                <p:cNvGrpSpPr/>
                <p:nvPr/>
              </p:nvGrpSpPr>
              <p:grpSpPr>
                <a:xfrm>
                  <a:off x="3561839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6" name="Retângulo de cantos arredondados 41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7" name="CaixaDeTexto 41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8" name="CaixaDeTexto 41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0" name="Grupo 21"/>
                <p:cNvGrpSpPr/>
                <p:nvPr/>
              </p:nvGrpSpPr>
              <p:grpSpPr>
                <a:xfrm>
                  <a:off x="4487656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3" name="Retângulo de cantos arredondados 41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4" name="CaixaDeTexto 41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5" name="CaixaDeTexto 41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1" name="Grupo 25"/>
                <p:cNvGrpSpPr/>
                <p:nvPr/>
              </p:nvGrpSpPr>
              <p:grpSpPr>
                <a:xfrm>
                  <a:off x="5413473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0" name="Retângulo de cantos arredondados 4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1" name="CaixaDeTexto 4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2" name="CaixaDeTexto 4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2" name="Grupo 30"/>
                <p:cNvGrpSpPr/>
                <p:nvPr/>
              </p:nvGrpSpPr>
              <p:grpSpPr>
                <a:xfrm>
                  <a:off x="6476616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47" name="Retângulo de cantos arredondados 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8" name="CaixaDeTexto 34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49" name="CaixaDeTexto 34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8" name="Grupo 35"/>
                <p:cNvGrpSpPr/>
                <p:nvPr/>
              </p:nvGrpSpPr>
              <p:grpSpPr>
                <a:xfrm>
                  <a:off x="7524328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9" name="Retângulo de cantos arredondados 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0" name="CaixaDeTexto 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1" name="CaixaDeTexto 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4" name="Retângulo de cantos arredondados 13"/>
                <p:cNvSpPr/>
                <p:nvPr/>
              </p:nvSpPr>
              <p:spPr>
                <a:xfrm>
                  <a:off x="755576" y="616530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414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0" name="Grupo 7"/>
                <p:cNvGrpSpPr/>
                <p:nvPr/>
              </p:nvGrpSpPr>
              <p:grpSpPr>
                <a:xfrm>
                  <a:off x="1587264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11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2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3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1" name="Grupo 430"/>
              <p:cNvGrpSpPr/>
              <p:nvPr/>
            </p:nvGrpSpPr>
            <p:grpSpPr>
              <a:xfrm>
                <a:off x="755576" y="4004147"/>
                <a:ext cx="7632848" cy="360040"/>
                <a:chOff x="755576" y="4005064"/>
                <a:chExt cx="7632848" cy="360040"/>
              </a:xfrm>
            </p:grpSpPr>
            <p:grpSp>
              <p:nvGrpSpPr>
                <p:cNvPr id="252" name="Grupo 8"/>
                <p:cNvGrpSpPr/>
                <p:nvPr/>
              </p:nvGrpSpPr>
              <p:grpSpPr>
                <a:xfrm>
                  <a:off x="2636022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7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8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9" name="CaixaDeTexto 15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3" name="Grupo 16"/>
                <p:cNvGrpSpPr/>
                <p:nvPr/>
              </p:nvGrpSpPr>
              <p:grpSpPr>
                <a:xfrm>
                  <a:off x="3561839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4" name="Retângulo de cantos arredondados 15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405" name="CaixaDeTexto 15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6" name="CaixaDeTexto 15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4" name="Grupo 21"/>
                <p:cNvGrpSpPr/>
                <p:nvPr/>
              </p:nvGrpSpPr>
              <p:grpSpPr>
                <a:xfrm>
                  <a:off x="4487656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1" name="Retângulo de cantos arredondados 15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2" name="CaixaDeTexto 15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3" name="CaixaDeTexto 15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5" name="Grupo 25"/>
                <p:cNvGrpSpPr/>
                <p:nvPr/>
              </p:nvGrpSpPr>
              <p:grpSpPr>
                <a:xfrm>
                  <a:off x="5413473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8" name="Retângulo de cantos arredondados 14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9" name="CaixaDeTexto 14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0" name="CaixaDeTexto 14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3" name="Grupo 30"/>
                <p:cNvGrpSpPr/>
                <p:nvPr/>
              </p:nvGrpSpPr>
              <p:grpSpPr>
                <a:xfrm>
                  <a:off x="6476616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44" name="Retângulo de cantos arredondados 34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5" name="CaixaDeTexto 34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46" name="CaixaDeTexto 34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9" name="Grupo 35"/>
                <p:cNvGrpSpPr/>
                <p:nvPr/>
              </p:nvGrpSpPr>
              <p:grpSpPr>
                <a:xfrm>
                  <a:off x="7524328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6" name="Retângulo de cantos arredondados 1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7" name="CaixaDeTexto 1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8" name="CaixaDeTexto 1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5" name="Retângulo de cantos arredondados 15"/>
                <p:cNvSpPr/>
                <p:nvPr/>
              </p:nvSpPr>
              <p:spPr>
                <a:xfrm>
                  <a:off x="755576" y="400506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409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1" name="Grupo 7"/>
                <p:cNvGrpSpPr/>
                <p:nvPr/>
              </p:nvGrpSpPr>
              <p:grpSpPr>
                <a:xfrm>
                  <a:off x="1587264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8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0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2" name="Grupo 431"/>
              <p:cNvGrpSpPr/>
              <p:nvPr/>
            </p:nvGrpSpPr>
            <p:grpSpPr>
              <a:xfrm>
                <a:off x="755576" y="4436378"/>
                <a:ext cx="7632848" cy="360040"/>
                <a:chOff x="755576" y="4437112"/>
                <a:chExt cx="7632848" cy="360040"/>
              </a:xfrm>
            </p:grpSpPr>
            <p:grpSp>
              <p:nvGrpSpPr>
                <p:cNvPr id="256" name="Grupo 8"/>
                <p:cNvGrpSpPr/>
                <p:nvPr/>
              </p:nvGrpSpPr>
              <p:grpSpPr>
                <a:xfrm>
                  <a:off x="2636022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5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7" name="CaixaDeTexto 12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7" name="Grupo 16"/>
                <p:cNvGrpSpPr/>
                <p:nvPr/>
              </p:nvGrpSpPr>
              <p:grpSpPr>
                <a:xfrm>
                  <a:off x="3561839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2" name="Retângulo de cantos arredondados 1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CaixaDeTexto 1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4" name="CaixaDeTexto 1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8" name="Grupo 21"/>
                <p:cNvGrpSpPr/>
                <p:nvPr/>
              </p:nvGrpSpPr>
              <p:grpSpPr>
                <a:xfrm>
                  <a:off x="4487656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9" name="Retângulo de cantos arredondados 1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CaixaDeTexto 1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1" name="CaixaDeTexto 1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9" name="Grupo 25"/>
                <p:cNvGrpSpPr/>
                <p:nvPr/>
              </p:nvGrpSpPr>
              <p:grpSpPr>
                <a:xfrm>
                  <a:off x="5413473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6" name="Retângulo de cantos arredondados 11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CaixaDeTexto 11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8" name="CaixaDeTexto 1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4" name="Grupo 30"/>
                <p:cNvGrpSpPr/>
                <p:nvPr/>
              </p:nvGrpSpPr>
              <p:grpSpPr>
                <a:xfrm>
                  <a:off x="6476616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41" name="Retângulo de cantos arredondados 34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2" name="CaixaDeTexto 34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43" name="CaixaDeTexto 34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0" name="Grupo 35"/>
                <p:cNvGrpSpPr/>
                <p:nvPr/>
              </p:nvGrpSpPr>
              <p:grpSpPr>
                <a:xfrm>
                  <a:off x="7524328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3" name="Retângulo de cantos arredondados 32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4" name="CaixaDeTexto 32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5" name="CaixaDeTexto 32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6" name="Retângulo de cantos arredondados 17"/>
                <p:cNvSpPr/>
                <p:nvPr/>
              </p:nvSpPr>
              <p:spPr>
                <a:xfrm>
                  <a:off x="755576" y="4437112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410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2" name="Grupo 7"/>
                <p:cNvGrpSpPr/>
                <p:nvPr/>
              </p:nvGrpSpPr>
              <p:grpSpPr>
                <a:xfrm>
                  <a:off x="1587264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5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7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3" name="Grupo 432"/>
              <p:cNvGrpSpPr/>
              <p:nvPr/>
            </p:nvGrpSpPr>
            <p:grpSpPr>
              <a:xfrm>
                <a:off x="755576" y="4868609"/>
                <a:ext cx="7632848" cy="360040"/>
                <a:chOff x="755576" y="4869160"/>
                <a:chExt cx="7632848" cy="360040"/>
              </a:xfrm>
            </p:grpSpPr>
            <p:grpSp>
              <p:nvGrpSpPr>
                <p:cNvPr id="260" name="Grupo 8"/>
                <p:cNvGrpSpPr/>
                <p:nvPr/>
              </p:nvGrpSpPr>
              <p:grpSpPr>
                <a:xfrm>
                  <a:off x="2636022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3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5" name="CaixaDeTexto 38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1" name="Grupo 16"/>
                <p:cNvGrpSpPr/>
                <p:nvPr/>
              </p:nvGrpSpPr>
              <p:grpSpPr>
                <a:xfrm>
                  <a:off x="3561839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0" name="Retângulo de cantos arredondados 3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CaixaDeTexto 3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2" name="CaixaDeTexto 3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2" name="Grupo 21"/>
                <p:cNvGrpSpPr/>
                <p:nvPr/>
              </p:nvGrpSpPr>
              <p:grpSpPr>
                <a:xfrm>
                  <a:off x="4487656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77" name="Retângulo de cantos arredondados 37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CaixaDeTexto 37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9" name="CaixaDeTexto 37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3" name="Grupo 25"/>
                <p:cNvGrpSpPr/>
                <p:nvPr/>
              </p:nvGrpSpPr>
              <p:grpSpPr>
                <a:xfrm>
                  <a:off x="5413473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74" name="Retângulo de cantos arredondados 8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5" name="CaixaDeTexto 9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6" name="CaixaDeTexto 9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5" name="Grupo 30"/>
                <p:cNvGrpSpPr/>
                <p:nvPr/>
              </p:nvGrpSpPr>
              <p:grpSpPr>
                <a:xfrm>
                  <a:off x="6476616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8" name="Retângulo de cantos arredondados 8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9" name="CaixaDeTexto 8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40" name="CaixaDeTexto 8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1" name="Grupo 280"/>
                <p:cNvGrpSpPr/>
                <p:nvPr/>
              </p:nvGrpSpPr>
              <p:grpSpPr>
                <a:xfrm>
                  <a:off x="7524328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0" name="Retângulo de cantos arredondados 31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1" name="CaixaDeTexto 32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2" name="CaixaDeTexto 32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7" name="Retângulo de cantos arredondados 286"/>
                <p:cNvSpPr/>
                <p:nvPr/>
              </p:nvSpPr>
              <p:spPr>
                <a:xfrm>
                  <a:off x="755576" y="4869160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411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3" name="Grupo 7"/>
                <p:cNvGrpSpPr/>
                <p:nvPr/>
              </p:nvGrpSpPr>
              <p:grpSpPr>
                <a:xfrm>
                  <a:off x="1587264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2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4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4" name="Grupo 433"/>
              <p:cNvGrpSpPr/>
              <p:nvPr/>
            </p:nvGrpSpPr>
            <p:grpSpPr>
              <a:xfrm>
                <a:off x="755576" y="5300840"/>
                <a:ext cx="7632848" cy="360040"/>
                <a:chOff x="755576" y="5301208"/>
                <a:chExt cx="7632848" cy="360040"/>
              </a:xfrm>
            </p:grpSpPr>
            <p:grpSp>
              <p:nvGrpSpPr>
                <p:cNvPr id="264" name="Grupo 8"/>
                <p:cNvGrpSpPr/>
                <p:nvPr/>
              </p:nvGrpSpPr>
              <p:grpSpPr>
                <a:xfrm>
                  <a:off x="2636022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71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2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3" name="CaixaDeTexto 37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5" name="Grupo 16"/>
                <p:cNvGrpSpPr/>
                <p:nvPr/>
              </p:nvGrpSpPr>
              <p:grpSpPr>
                <a:xfrm>
                  <a:off x="3561839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8" name="Retângulo de cantos arredondados 36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9" name="CaixaDeTexto 36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0" name="CaixaDeTexto 36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6" name="Grupo 21"/>
                <p:cNvGrpSpPr/>
                <p:nvPr/>
              </p:nvGrpSpPr>
              <p:grpSpPr>
                <a:xfrm>
                  <a:off x="4487656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5" name="Retângulo de cantos arredondados 36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6" name="CaixaDeTexto 36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7" name="CaixaDeTexto 36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7" name="Grupo 25"/>
                <p:cNvGrpSpPr/>
                <p:nvPr/>
              </p:nvGrpSpPr>
              <p:grpSpPr>
                <a:xfrm>
                  <a:off x="5413473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2" name="Retângulo de cantos arredondados 36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3" name="CaixaDeTexto 36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4" name="CaixaDeTexto 36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6" name="Grupo 275"/>
                <p:cNvGrpSpPr/>
                <p:nvPr/>
              </p:nvGrpSpPr>
              <p:grpSpPr>
                <a:xfrm>
                  <a:off x="6476616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5" name="Retângulo de cantos arredondados 33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6" name="CaixaDeTexto 33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7" name="CaixaDeTexto 33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2" name="Grupo 35"/>
                <p:cNvGrpSpPr/>
                <p:nvPr/>
              </p:nvGrpSpPr>
              <p:grpSpPr>
                <a:xfrm>
                  <a:off x="7524328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17" name="Retângulo de cantos arredondados 5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8" name="CaixaDeTexto 5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9" name="CaixaDeTexto 31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8" name="Retângulo de cantos arredondados 287"/>
                <p:cNvSpPr/>
                <p:nvPr/>
              </p:nvSpPr>
              <p:spPr>
                <a:xfrm>
                  <a:off x="755576" y="530120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412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4" name="Grupo 7"/>
                <p:cNvGrpSpPr/>
                <p:nvPr/>
              </p:nvGrpSpPr>
              <p:grpSpPr>
                <a:xfrm>
                  <a:off x="1587264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9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1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435" name="Grupo 434"/>
              <p:cNvGrpSpPr/>
              <p:nvPr/>
            </p:nvGrpSpPr>
            <p:grpSpPr>
              <a:xfrm>
                <a:off x="755576" y="5733071"/>
                <a:ext cx="7632848" cy="360040"/>
                <a:chOff x="755576" y="5733256"/>
                <a:chExt cx="7632848" cy="360040"/>
              </a:xfrm>
            </p:grpSpPr>
            <p:grpSp>
              <p:nvGrpSpPr>
                <p:cNvPr id="268" name="Grupo 8"/>
                <p:cNvGrpSpPr/>
                <p:nvPr/>
              </p:nvGrpSpPr>
              <p:grpSpPr>
                <a:xfrm>
                  <a:off x="2636022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1" name="CaixaDeTexto 36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9" name="Grupo 16"/>
                <p:cNvGrpSpPr/>
                <p:nvPr/>
              </p:nvGrpSpPr>
              <p:grpSpPr>
                <a:xfrm>
                  <a:off x="3561839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6" name="Retângulo de cantos arredondados 35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7" name="CaixaDeTexto 35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8" name="CaixaDeTexto 35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0" name="Grupo 21"/>
                <p:cNvGrpSpPr/>
                <p:nvPr/>
              </p:nvGrpSpPr>
              <p:grpSpPr>
                <a:xfrm>
                  <a:off x="4487656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3" name="Retângulo de cantos arredondados 3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4" name="CaixaDeTexto 3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5" name="CaixaDeTexto 35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1" name="Grupo 270"/>
                <p:cNvGrpSpPr/>
                <p:nvPr/>
              </p:nvGrpSpPr>
              <p:grpSpPr>
                <a:xfrm>
                  <a:off x="5413473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0" name="Retângulo de cantos arredondados 34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1" name="CaixaDeTexto 35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2" name="CaixaDeTexto 3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77" name="Grupo 30"/>
                <p:cNvGrpSpPr/>
                <p:nvPr/>
              </p:nvGrpSpPr>
              <p:grpSpPr>
                <a:xfrm>
                  <a:off x="6476616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2" name="Retângulo de cantos arredondados 33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3" name="CaixaDeTexto 33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4" name="CaixaDeTexto 33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3" name="Grupo 35"/>
                <p:cNvGrpSpPr/>
                <p:nvPr/>
              </p:nvGrpSpPr>
              <p:grpSpPr>
                <a:xfrm>
                  <a:off x="7524328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14" name="Retângulo de cantos arredondados 31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5" name="CaixaDeTexto 31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6" name="CaixaDeTexto 31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9" name="Retângulo de cantos arredondados 18"/>
                <p:cNvSpPr/>
                <p:nvPr/>
              </p:nvSpPr>
              <p:spPr>
                <a:xfrm>
                  <a:off x="755576" y="573325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413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95" name="Grupo 7"/>
                <p:cNvGrpSpPr/>
                <p:nvPr/>
              </p:nvGrpSpPr>
              <p:grpSpPr>
                <a:xfrm>
                  <a:off x="1587264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6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98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79512" y="836712"/>
            <a:ext cx="8784976" cy="5472608"/>
            <a:chOff x="755576" y="116632"/>
            <a:chExt cx="7632848" cy="6408712"/>
          </a:xfrm>
        </p:grpSpPr>
        <p:grpSp>
          <p:nvGrpSpPr>
            <p:cNvPr id="5" name="Grupo 437"/>
            <p:cNvGrpSpPr/>
            <p:nvPr/>
          </p:nvGrpSpPr>
          <p:grpSpPr>
            <a:xfrm>
              <a:off x="1587738" y="116632"/>
              <a:ext cx="6764682" cy="360040"/>
              <a:chOff x="1587738" y="116632"/>
              <a:chExt cx="6764682" cy="360040"/>
            </a:xfrm>
          </p:grpSpPr>
          <p:sp>
            <p:nvSpPr>
              <p:cNvPr id="427" name="Retângulo de cantos arredondados 4"/>
              <p:cNvSpPr/>
              <p:nvPr/>
            </p:nvSpPr>
            <p:spPr>
              <a:xfrm>
                <a:off x="2635450" y="116632"/>
                <a:ext cx="3657550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8" name="Retângulo de cantos arredondados 5"/>
              <p:cNvSpPr/>
              <p:nvPr/>
            </p:nvSpPr>
            <p:spPr>
              <a:xfrm>
                <a:off x="6496237" y="116632"/>
                <a:ext cx="839713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29" name="Retângulo de cantos arredondados 6"/>
              <p:cNvSpPr/>
              <p:nvPr/>
            </p:nvSpPr>
            <p:spPr>
              <a:xfrm>
                <a:off x="7529852" y="116632"/>
                <a:ext cx="822568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30" name="Retângulo de cantos arredondados 8"/>
              <p:cNvSpPr/>
              <p:nvPr/>
            </p:nvSpPr>
            <p:spPr>
              <a:xfrm>
                <a:off x="1587738" y="116632"/>
                <a:ext cx="864096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Carro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6" name="Grupo 436"/>
            <p:cNvGrpSpPr/>
            <p:nvPr/>
          </p:nvGrpSpPr>
          <p:grpSpPr>
            <a:xfrm>
              <a:off x="755576" y="546299"/>
              <a:ext cx="7632848" cy="5979045"/>
              <a:chOff x="755576" y="546299"/>
              <a:chExt cx="7632848" cy="5979045"/>
            </a:xfrm>
          </p:grpSpPr>
          <p:grpSp>
            <p:nvGrpSpPr>
              <p:cNvPr id="7" name="Grupo 422"/>
              <p:cNvGrpSpPr/>
              <p:nvPr/>
            </p:nvGrpSpPr>
            <p:grpSpPr>
              <a:xfrm>
                <a:off x="755576" y="546299"/>
                <a:ext cx="7632848" cy="360040"/>
                <a:chOff x="755576" y="546299"/>
                <a:chExt cx="7632848" cy="360040"/>
              </a:xfrm>
            </p:grpSpPr>
            <p:grpSp>
              <p:nvGrpSpPr>
                <p:cNvPr id="398" name="Grupo 8"/>
                <p:cNvGrpSpPr/>
                <p:nvPr/>
              </p:nvGrpSpPr>
              <p:grpSpPr>
                <a:xfrm>
                  <a:off x="263602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24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5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6" name="CaixaDeTexto 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99" name="Grupo 16"/>
                <p:cNvGrpSpPr/>
                <p:nvPr/>
              </p:nvGrpSpPr>
              <p:grpSpPr>
                <a:xfrm>
                  <a:off x="356183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21" name="Retângulo de cantos arredondados 1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2" name="CaixaDeTexto 1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3" name="CaixaDeTexto 1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00" name="Grupo 21"/>
                <p:cNvGrpSpPr/>
                <p:nvPr/>
              </p:nvGrpSpPr>
              <p:grpSpPr>
                <a:xfrm>
                  <a:off x="448765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8" name="Retângulo de cantos arredondados 2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9" name="CaixaDeTexto 2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20" name="CaixaDeTexto 2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01" name="Grupo 25"/>
                <p:cNvGrpSpPr/>
                <p:nvPr/>
              </p:nvGrpSpPr>
              <p:grpSpPr>
                <a:xfrm>
                  <a:off x="541347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5" name="Retângulo de cantos arredondados 2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6" name="CaixaDeTexto 2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7" name="CaixaDeTexto 2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02" name="Grupo 30"/>
                <p:cNvGrpSpPr/>
                <p:nvPr/>
              </p:nvGrpSpPr>
              <p:grpSpPr>
                <a:xfrm>
                  <a:off x="647661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2" name="Retângulo de cantos arredondados 11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3" name="CaixaDeTexto 11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4" name="CaixaDeTexto 11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03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9" name="Retângulo de cantos arredondados 8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10" name="CaixaDeTexto 8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1" name="CaixaDeTexto 8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04" name="Retângulo de cantos arredondados 6"/>
                <p:cNvSpPr/>
                <p:nvPr/>
              </p:nvSpPr>
              <p:spPr>
                <a:xfrm>
                  <a:off x="755576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401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405" name="Grupo 9"/>
                <p:cNvGrpSpPr/>
                <p:nvPr/>
              </p:nvGrpSpPr>
              <p:grpSpPr>
                <a:xfrm>
                  <a:off x="1587264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06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7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4012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8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8" name="Grupo 423"/>
              <p:cNvGrpSpPr/>
              <p:nvPr/>
            </p:nvGrpSpPr>
            <p:grpSpPr>
              <a:xfrm>
                <a:off x="755576" y="978530"/>
                <a:ext cx="7632848" cy="360040"/>
                <a:chOff x="755576" y="980728"/>
                <a:chExt cx="7632848" cy="360040"/>
              </a:xfrm>
            </p:grpSpPr>
            <p:grpSp>
              <p:nvGrpSpPr>
                <p:cNvPr id="369" name="Grupo 8"/>
                <p:cNvGrpSpPr/>
                <p:nvPr/>
              </p:nvGrpSpPr>
              <p:grpSpPr>
                <a:xfrm>
                  <a:off x="2636022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5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6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7" name="CaixaDeTexto 39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70" name="Grupo 16"/>
                <p:cNvGrpSpPr/>
                <p:nvPr/>
              </p:nvGrpSpPr>
              <p:grpSpPr>
                <a:xfrm>
                  <a:off x="3561839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2" name="Retângulo de cantos arredondados 39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3" name="CaixaDeTexto 22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4" name="CaixaDeTexto 39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71" name="Grupo 21"/>
                <p:cNvGrpSpPr/>
                <p:nvPr/>
              </p:nvGrpSpPr>
              <p:grpSpPr>
                <a:xfrm>
                  <a:off x="4487656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9" name="Retângulo de cantos arredondados 2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0" name="CaixaDeTexto 2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91" name="CaixaDeTexto 2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72" name="Grupo 25"/>
                <p:cNvGrpSpPr/>
                <p:nvPr/>
              </p:nvGrpSpPr>
              <p:grpSpPr>
                <a:xfrm>
                  <a:off x="5413473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6" name="Retângulo de cantos arredondados 2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7" name="CaixaDeTexto 2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8" name="CaixaDeTexto 2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73" name="Grupo 30"/>
                <p:cNvGrpSpPr/>
                <p:nvPr/>
              </p:nvGrpSpPr>
              <p:grpSpPr>
                <a:xfrm>
                  <a:off x="6476616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3" name="Retângulo de cantos arredondados 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4" name="CaixaDeTexto 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5" name="CaixaDeTexto 11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74" name="Grupo 35"/>
                <p:cNvGrpSpPr/>
                <p:nvPr/>
              </p:nvGrpSpPr>
              <p:grpSpPr>
                <a:xfrm>
                  <a:off x="7524328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0" name="Retângulo de cantos arredondados 4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81" name="CaixaDeTexto 5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2" name="CaixaDeTexto 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375" name="Retângulo de cantos arredondados 11"/>
                <p:cNvSpPr/>
                <p:nvPr/>
              </p:nvSpPr>
              <p:spPr>
                <a:xfrm>
                  <a:off x="755576" y="98072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402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376" name="Grupo 7"/>
                <p:cNvGrpSpPr/>
                <p:nvPr/>
              </p:nvGrpSpPr>
              <p:grpSpPr>
                <a:xfrm>
                  <a:off x="1587264" y="98072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77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8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4022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9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9" name="Grupo 429"/>
              <p:cNvGrpSpPr/>
              <p:nvPr/>
            </p:nvGrpSpPr>
            <p:grpSpPr>
              <a:xfrm>
                <a:off x="755576" y="3571916"/>
                <a:ext cx="7632848" cy="360040"/>
                <a:chOff x="755576" y="3573016"/>
                <a:chExt cx="7632848" cy="360040"/>
              </a:xfrm>
            </p:grpSpPr>
            <p:grpSp>
              <p:nvGrpSpPr>
                <p:cNvPr id="340" name="Grupo 8"/>
                <p:cNvGrpSpPr/>
                <p:nvPr/>
              </p:nvGrpSpPr>
              <p:grpSpPr>
                <a:xfrm>
                  <a:off x="2636022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6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7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8" name="CaixaDeTexto 36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41" name="Grupo 16"/>
                <p:cNvGrpSpPr/>
                <p:nvPr/>
              </p:nvGrpSpPr>
              <p:grpSpPr>
                <a:xfrm>
                  <a:off x="3561839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3" name="Retângulo de cantos arredondados 36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4" name="CaixaDeTexto 36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5" name="CaixaDeTexto 36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42" name="Grupo 21"/>
                <p:cNvGrpSpPr/>
                <p:nvPr/>
              </p:nvGrpSpPr>
              <p:grpSpPr>
                <a:xfrm>
                  <a:off x="4487656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0" name="Retângulo de cantos arredondados 35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1" name="CaixaDeTexto 36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62" name="CaixaDeTexto 36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43" name="Grupo 25"/>
                <p:cNvGrpSpPr/>
                <p:nvPr/>
              </p:nvGrpSpPr>
              <p:grpSpPr>
                <a:xfrm>
                  <a:off x="5413473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7" name="Retângulo de cantos arredondados 35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8" name="CaixaDeTexto 35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9" name="CaixaDeTexto 35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44" name="Grupo 30"/>
                <p:cNvGrpSpPr/>
                <p:nvPr/>
              </p:nvGrpSpPr>
              <p:grpSpPr>
                <a:xfrm>
                  <a:off x="6476616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4" name="Retângulo de cantos arredondados 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5" name="CaixaDeTexto 10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6" name="CaixaDeTexto 10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45" name="Grupo 35"/>
                <p:cNvGrpSpPr/>
                <p:nvPr/>
              </p:nvGrpSpPr>
              <p:grpSpPr>
                <a:xfrm>
                  <a:off x="7524328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1" name="Retângulo de cantos arredondados 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52" name="CaixaDeTexto 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3" name="CaixaDeTexto 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346" name="Retângulo de cantos arredondados 13"/>
                <p:cNvSpPr/>
                <p:nvPr/>
              </p:nvSpPr>
              <p:spPr>
                <a:xfrm>
                  <a:off x="755576" y="357301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408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347" name="Grupo 7"/>
                <p:cNvGrpSpPr/>
                <p:nvPr/>
              </p:nvGrpSpPr>
              <p:grpSpPr>
                <a:xfrm>
                  <a:off x="1587264" y="357301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48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9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4082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0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0" name="Grupo 424"/>
              <p:cNvGrpSpPr/>
              <p:nvPr/>
            </p:nvGrpSpPr>
            <p:grpSpPr>
              <a:xfrm>
                <a:off x="755576" y="1410761"/>
                <a:ext cx="7632848" cy="360040"/>
                <a:chOff x="755576" y="1412776"/>
                <a:chExt cx="7632848" cy="360040"/>
              </a:xfrm>
            </p:grpSpPr>
            <p:grpSp>
              <p:nvGrpSpPr>
                <p:cNvPr id="311" name="Grupo 8"/>
                <p:cNvGrpSpPr/>
                <p:nvPr/>
              </p:nvGrpSpPr>
              <p:grpSpPr>
                <a:xfrm>
                  <a:off x="2636022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7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8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9" name="CaixaDeTexto 15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12" name="Grupo 16"/>
                <p:cNvGrpSpPr/>
                <p:nvPr/>
              </p:nvGrpSpPr>
              <p:grpSpPr>
                <a:xfrm>
                  <a:off x="3561839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4" name="Retângulo de cantos arredondados 15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335" name="CaixaDeTexto 15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6" name="CaixaDeTexto 15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13" name="Grupo 21"/>
                <p:cNvGrpSpPr/>
                <p:nvPr/>
              </p:nvGrpSpPr>
              <p:grpSpPr>
                <a:xfrm>
                  <a:off x="4487656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1" name="Retângulo de cantos arredondados 15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2" name="CaixaDeTexto 15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3" name="CaixaDeTexto 15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14" name="Grupo 25"/>
                <p:cNvGrpSpPr/>
                <p:nvPr/>
              </p:nvGrpSpPr>
              <p:grpSpPr>
                <a:xfrm>
                  <a:off x="5413473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8" name="Retângulo de cantos arredondados 14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9" name="CaixaDeTexto 14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30" name="CaixaDeTexto 14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15" name="Grupo 30"/>
                <p:cNvGrpSpPr/>
                <p:nvPr/>
              </p:nvGrpSpPr>
              <p:grpSpPr>
                <a:xfrm>
                  <a:off x="6476616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5" name="Retângulo de cantos arredondados 3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6" name="CaixaDeTexto 10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7" name="CaixaDeTexto 10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316" name="Grupo 35"/>
                <p:cNvGrpSpPr/>
                <p:nvPr/>
              </p:nvGrpSpPr>
              <p:grpSpPr>
                <a:xfrm>
                  <a:off x="7524328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2" name="Retângulo de cantos arredondados 1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3" name="CaixaDeTexto 1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4" name="CaixaDeTexto 1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317" name="Retângulo de cantos arredondados 15"/>
                <p:cNvSpPr/>
                <p:nvPr/>
              </p:nvSpPr>
              <p:spPr>
                <a:xfrm>
                  <a:off x="755576" y="141277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403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318" name="Grupo 7"/>
                <p:cNvGrpSpPr/>
                <p:nvPr/>
              </p:nvGrpSpPr>
              <p:grpSpPr>
                <a:xfrm>
                  <a:off x="1587264" y="141277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19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20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4032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1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1" name="Grupo 425"/>
              <p:cNvGrpSpPr/>
              <p:nvPr/>
            </p:nvGrpSpPr>
            <p:grpSpPr>
              <a:xfrm>
                <a:off x="755576" y="1842992"/>
                <a:ext cx="7632848" cy="360040"/>
                <a:chOff x="755576" y="1844824"/>
                <a:chExt cx="7632848" cy="360040"/>
              </a:xfrm>
            </p:grpSpPr>
            <p:grpSp>
              <p:nvGrpSpPr>
                <p:cNvPr id="282" name="Grupo 8"/>
                <p:cNvGrpSpPr/>
                <p:nvPr/>
              </p:nvGrpSpPr>
              <p:grpSpPr>
                <a:xfrm>
                  <a:off x="2636022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8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9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0" name="CaixaDeTexto 12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3" name="Grupo 16"/>
                <p:cNvGrpSpPr/>
                <p:nvPr/>
              </p:nvGrpSpPr>
              <p:grpSpPr>
                <a:xfrm>
                  <a:off x="3561839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5" name="Retângulo de cantos arredondados 1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6" name="CaixaDeTexto 1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7" name="CaixaDeTexto 1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4" name="Grupo 21"/>
                <p:cNvGrpSpPr/>
                <p:nvPr/>
              </p:nvGrpSpPr>
              <p:grpSpPr>
                <a:xfrm>
                  <a:off x="4487656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2" name="Retângulo de cantos arredondados 1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3" name="CaixaDeTexto 1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4" name="CaixaDeTexto 1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5" name="Grupo 25"/>
                <p:cNvGrpSpPr/>
                <p:nvPr/>
              </p:nvGrpSpPr>
              <p:grpSpPr>
                <a:xfrm>
                  <a:off x="5413473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9" name="Retângulo de cantos arredondados 11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0" name="CaixaDeTexto 11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01" name="CaixaDeTexto 1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6" name="Grupo 30"/>
                <p:cNvGrpSpPr/>
                <p:nvPr/>
              </p:nvGrpSpPr>
              <p:grpSpPr>
                <a:xfrm>
                  <a:off x="6476616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6" name="Retângulo de cantos arredondados 29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7" name="CaixaDeTexto 29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98" name="CaixaDeTexto 29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87" name="Grupo 35"/>
                <p:cNvGrpSpPr/>
                <p:nvPr/>
              </p:nvGrpSpPr>
              <p:grpSpPr>
                <a:xfrm>
                  <a:off x="7524328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3" name="Retângulo de cantos arredondados 29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4" name="CaixaDeTexto 29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95" name="CaixaDeTexto 29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88" name="Retângulo de cantos arredondados 17"/>
                <p:cNvSpPr/>
                <p:nvPr/>
              </p:nvSpPr>
              <p:spPr>
                <a:xfrm>
                  <a:off x="755576" y="184482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404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89" name="Grupo 7"/>
                <p:cNvGrpSpPr/>
                <p:nvPr/>
              </p:nvGrpSpPr>
              <p:grpSpPr>
                <a:xfrm>
                  <a:off x="1587264" y="184482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0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91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4042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92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2" name="Grupo 426"/>
              <p:cNvGrpSpPr/>
              <p:nvPr/>
            </p:nvGrpSpPr>
            <p:grpSpPr>
              <a:xfrm>
                <a:off x="755576" y="2275223"/>
                <a:ext cx="7632848" cy="360040"/>
                <a:chOff x="755576" y="2276872"/>
                <a:chExt cx="7632848" cy="360040"/>
              </a:xfrm>
            </p:grpSpPr>
            <p:grpSp>
              <p:nvGrpSpPr>
                <p:cNvPr id="253" name="Grupo 8"/>
                <p:cNvGrpSpPr/>
                <p:nvPr/>
              </p:nvGrpSpPr>
              <p:grpSpPr>
                <a:xfrm>
                  <a:off x="2636022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7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81" name="CaixaDeTexto 28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4" name="Grupo 16"/>
                <p:cNvGrpSpPr/>
                <p:nvPr/>
              </p:nvGrpSpPr>
              <p:grpSpPr>
                <a:xfrm>
                  <a:off x="3561839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76" name="Retângulo de cantos arredondados 27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7" name="CaixaDeTexto 27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8" name="CaixaDeTexto 27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5" name="Grupo 21"/>
                <p:cNvGrpSpPr/>
                <p:nvPr/>
              </p:nvGrpSpPr>
              <p:grpSpPr>
                <a:xfrm>
                  <a:off x="4487656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73" name="Retângulo de cantos arredondados 27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4" name="CaixaDeTexto 27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5" name="CaixaDeTexto 27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6" name="Grupo 25"/>
                <p:cNvGrpSpPr/>
                <p:nvPr/>
              </p:nvGrpSpPr>
              <p:grpSpPr>
                <a:xfrm>
                  <a:off x="5413473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70" name="Retângulo de cantos arredondados 8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71" name="CaixaDeTexto 9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72" name="CaixaDeTexto 9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7" name="Grupo 30"/>
                <p:cNvGrpSpPr/>
                <p:nvPr/>
              </p:nvGrpSpPr>
              <p:grpSpPr>
                <a:xfrm>
                  <a:off x="6476616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67" name="Retângulo de cantos arredondados 8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8" name="CaixaDeTexto 8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9" name="CaixaDeTexto 8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8" name="Grupo 35"/>
                <p:cNvGrpSpPr/>
                <p:nvPr/>
              </p:nvGrpSpPr>
              <p:grpSpPr>
                <a:xfrm>
                  <a:off x="7524328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64" name="Retângulo de cantos arredondados 26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5" name="CaixaDeTexto 26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6" name="CaixaDeTexto 26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59" name="Retângulo de cantos arredondados 47"/>
                <p:cNvSpPr/>
                <p:nvPr/>
              </p:nvSpPr>
              <p:spPr>
                <a:xfrm>
                  <a:off x="755576" y="2276872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405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60" name="Grupo 7"/>
                <p:cNvGrpSpPr/>
                <p:nvPr/>
              </p:nvGrpSpPr>
              <p:grpSpPr>
                <a:xfrm>
                  <a:off x="1587264" y="227687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61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62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4052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3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3" name="Grupo 427"/>
              <p:cNvGrpSpPr/>
              <p:nvPr/>
            </p:nvGrpSpPr>
            <p:grpSpPr>
              <a:xfrm>
                <a:off x="755576" y="2707454"/>
                <a:ext cx="7632848" cy="360040"/>
                <a:chOff x="755576" y="2708920"/>
                <a:chExt cx="7632848" cy="360040"/>
              </a:xfrm>
            </p:grpSpPr>
            <p:grpSp>
              <p:nvGrpSpPr>
                <p:cNvPr id="224" name="Grupo 8"/>
                <p:cNvGrpSpPr/>
                <p:nvPr/>
              </p:nvGrpSpPr>
              <p:grpSpPr>
                <a:xfrm>
                  <a:off x="2636022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50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1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52" name="CaixaDeTexto 2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5" name="Grupo 16"/>
                <p:cNvGrpSpPr/>
                <p:nvPr/>
              </p:nvGrpSpPr>
              <p:grpSpPr>
                <a:xfrm>
                  <a:off x="3561839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7" name="Retângulo de cantos arredondados 16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8" name="CaixaDeTexto 16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9" name="CaixaDeTexto 24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6" name="Grupo 21"/>
                <p:cNvGrpSpPr/>
                <p:nvPr/>
              </p:nvGrpSpPr>
              <p:grpSpPr>
                <a:xfrm>
                  <a:off x="4487656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4" name="Retângulo de cantos arredondados 16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5" name="CaixaDeTexto 16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6" name="CaixaDeTexto 16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7" name="Grupo 25"/>
                <p:cNvGrpSpPr/>
                <p:nvPr/>
              </p:nvGrpSpPr>
              <p:grpSpPr>
                <a:xfrm>
                  <a:off x="5413473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1" name="Retângulo de cantos arredondados 24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2" name="CaixaDeTexto 24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3" name="CaixaDeTexto 16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8" name="Grupo 30"/>
                <p:cNvGrpSpPr/>
                <p:nvPr/>
              </p:nvGrpSpPr>
              <p:grpSpPr>
                <a:xfrm>
                  <a:off x="6476616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8" name="Retângulo de cantos arredondados 23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9" name="CaixaDeTexto 23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0" name="CaixaDeTexto 23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9" name="Grupo 35"/>
                <p:cNvGrpSpPr/>
                <p:nvPr/>
              </p:nvGrpSpPr>
              <p:grpSpPr>
                <a:xfrm>
                  <a:off x="7524328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5" name="Retângulo de cantos arredondados 5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6" name="CaixaDeTexto 5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7" name="CaixaDeTexto 23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30" name="Retângulo de cantos arredondados 48"/>
                <p:cNvSpPr/>
                <p:nvPr/>
              </p:nvSpPr>
              <p:spPr>
                <a:xfrm>
                  <a:off x="755576" y="2708920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406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31" name="Grupo 7"/>
                <p:cNvGrpSpPr/>
                <p:nvPr/>
              </p:nvGrpSpPr>
              <p:grpSpPr>
                <a:xfrm>
                  <a:off x="1587264" y="270892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2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3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4062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4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4" name="Grupo 428"/>
              <p:cNvGrpSpPr/>
              <p:nvPr/>
            </p:nvGrpSpPr>
            <p:grpSpPr>
              <a:xfrm>
                <a:off x="755576" y="3139685"/>
                <a:ext cx="7632848" cy="360040"/>
                <a:chOff x="755576" y="3140968"/>
                <a:chExt cx="7632848" cy="360040"/>
              </a:xfrm>
            </p:grpSpPr>
            <p:grpSp>
              <p:nvGrpSpPr>
                <p:cNvPr id="195" name="Grupo 8"/>
                <p:cNvGrpSpPr/>
                <p:nvPr/>
              </p:nvGrpSpPr>
              <p:grpSpPr>
                <a:xfrm>
                  <a:off x="2636022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1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2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3" name="CaixaDeTexto 22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6" name="Grupo 16"/>
                <p:cNvGrpSpPr/>
                <p:nvPr/>
              </p:nvGrpSpPr>
              <p:grpSpPr>
                <a:xfrm>
                  <a:off x="3561839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8" name="Retângulo de cantos arredondados 21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9" name="CaixaDeTexto 21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0" name="CaixaDeTexto 21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7" name="Grupo 21"/>
                <p:cNvGrpSpPr/>
                <p:nvPr/>
              </p:nvGrpSpPr>
              <p:grpSpPr>
                <a:xfrm>
                  <a:off x="4487656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5" name="Retângulo de cantos arredondados 21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6" name="CaixaDeTexto 21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7" name="CaixaDeTexto 21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8" name="Grupo 25"/>
                <p:cNvGrpSpPr/>
                <p:nvPr/>
              </p:nvGrpSpPr>
              <p:grpSpPr>
                <a:xfrm>
                  <a:off x="5413473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2" name="Retângulo de cantos arredondados 21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3" name="CaixaDeTexto 21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4" name="CaixaDeTexto 21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9" name="Grupo 30"/>
                <p:cNvGrpSpPr/>
                <p:nvPr/>
              </p:nvGrpSpPr>
              <p:grpSpPr>
                <a:xfrm>
                  <a:off x="6476616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9" name="Retângulo de cantos arredondados 20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0" name="CaixaDeTexto 20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1" name="CaixaDeTexto 21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00" name="Grupo 35"/>
                <p:cNvGrpSpPr/>
                <p:nvPr/>
              </p:nvGrpSpPr>
              <p:grpSpPr>
                <a:xfrm>
                  <a:off x="7524328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6" name="Retângulo de cantos arredondados 20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7" name="CaixaDeTexto 20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8" name="CaixaDeTexto 20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01" name="Retângulo de cantos arredondados 18"/>
                <p:cNvSpPr/>
                <p:nvPr/>
              </p:nvSpPr>
              <p:spPr>
                <a:xfrm>
                  <a:off x="755576" y="314096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407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02" name="Grupo 7"/>
                <p:cNvGrpSpPr/>
                <p:nvPr/>
              </p:nvGrpSpPr>
              <p:grpSpPr>
                <a:xfrm>
                  <a:off x="1587264" y="314096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3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4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4072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5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5" name="Grupo 435"/>
              <p:cNvGrpSpPr/>
              <p:nvPr/>
            </p:nvGrpSpPr>
            <p:grpSpPr>
              <a:xfrm>
                <a:off x="755576" y="6165304"/>
                <a:ext cx="7632848" cy="360040"/>
                <a:chOff x="755576" y="6165304"/>
                <a:chExt cx="7632848" cy="360040"/>
              </a:xfrm>
            </p:grpSpPr>
            <p:grpSp>
              <p:nvGrpSpPr>
                <p:cNvPr id="166" name="Grupo 8"/>
                <p:cNvGrpSpPr/>
                <p:nvPr/>
              </p:nvGrpSpPr>
              <p:grpSpPr>
                <a:xfrm>
                  <a:off x="2636022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2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3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4" name="CaixaDeTexto 19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7" name="Grupo 16"/>
                <p:cNvGrpSpPr/>
                <p:nvPr/>
              </p:nvGrpSpPr>
              <p:grpSpPr>
                <a:xfrm>
                  <a:off x="3561839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9" name="Retângulo de cantos arredondados 18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0" name="CaixaDeTexto 18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91" name="CaixaDeTexto 19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8" name="Grupo 21"/>
                <p:cNvGrpSpPr/>
                <p:nvPr/>
              </p:nvGrpSpPr>
              <p:grpSpPr>
                <a:xfrm>
                  <a:off x="4487656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6" name="Retângulo de cantos arredondados 18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7" name="CaixaDeTexto 18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8" name="CaixaDeTexto 18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9" name="Grupo 25"/>
                <p:cNvGrpSpPr/>
                <p:nvPr/>
              </p:nvGrpSpPr>
              <p:grpSpPr>
                <a:xfrm>
                  <a:off x="5413473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3" name="Retângulo de cantos arredondados 1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4" name="CaixaDeTexto 18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5" name="CaixaDeTexto 18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70" name="Grupo 30"/>
                <p:cNvGrpSpPr/>
                <p:nvPr/>
              </p:nvGrpSpPr>
              <p:grpSpPr>
                <a:xfrm>
                  <a:off x="6476616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0" name="Retângulo de cantos arredondados 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1" name="CaixaDeTexto 1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2" name="CaixaDeTexto 1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71" name="Grupo 35"/>
                <p:cNvGrpSpPr/>
                <p:nvPr/>
              </p:nvGrpSpPr>
              <p:grpSpPr>
                <a:xfrm>
                  <a:off x="7524328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7" name="Retângulo de cantos arredondados 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8" name="CaixaDeTexto 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9" name="CaixaDeTexto 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72" name="Retângulo de cantos arredondados 13"/>
                <p:cNvSpPr/>
                <p:nvPr/>
              </p:nvSpPr>
              <p:spPr>
                <a:xfrm>
                  <a:off x="755576" y="616530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414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73" name="Grupo 7"/>
                <p:cNvGrpSpPr/>
                <p:nvPr/>
              </p:nvGrpSpPr>
              <p:grpSpPr>
                <a:xfrm>
                  <a:off x="1587264" y="616530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4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5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4142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6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6" name="Grupo 430"/>
              <p:cNvGrpSpPr/>
              <p:nvPr/>
            </p:nvGrpSpPr>
            <p:grpSpPr>
              <a:xfrm>
                <a:off x="755576" y="4004147"/>
                <a:ext cx="7632848" cy="360040"/>
                <a:chOff x="755576" y="4005064"/>
                <a:chExt cx="7632848" cy="360040"/>
              </a:xfrm>
            </p:grpSpPr>
            <p:grpSp>
              <p:nvGrpSpPr>
                <p:cNvPr id="137" name="Grupo 8"/>
                <p:cNvGrpSpPr/>
                <p:nvPr/>
              </p:nvGrpSpPr>
              <p:grpSpPr>
                <a:xfrm>
                  <a:off x="2636022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3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64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5" name="CaixaDeTexto 15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8" name="Grupo 16"/>
                <p:cNvGrpSpPr/>
                <p:nvPr/>
              </p:nvGrpSpPr>
              <p:grpSpPr>
                <a:xfrm>
                  <a:off x="3561839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0" name="Retângulo de cantos arredondados 15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 dirty="0"/>
                  </a:p>
                </p:txBody>
              </p:sp>
              <p:sp>
                <p:nvSpPr>
                  <p:cNvPr id="161" name="CaixaDeTexto 15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2" name="CaixaDeTexto 15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9" name="Grupo 21"/>
                <p:cNvGrpSpPr/>
                <p:nvPr/>
              </p:nvGrpSpPr>
              <p:grpSpPr>
                <a:xfrm>
                  <a:off x="4487656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7" name="Retângulo de cantos arredondados 15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8" name="CaixaDeTexto 15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9" name="CaixaDeTexto 15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0" name="Grupo 25"/>
                <p:cNvGrpSpPr/>
                <p:nvPr/>
              </p:nvGrpSpPr>
              <p:grpSpPr>
                <a:xfrm>
                  <a:off x="5413473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4" name="Retângulo de cantos arredondados 14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5" name="CaixaDeTexto 14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6" name="CaixaDeTexto 14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1" name="Grupo 30"/>
                <p:cNvGrpSpPr/>
                <p:nvPr/>
              </p:nvGrpSpPr>
              <p:grpSpPr>
                <a:xfrm>
                  <a:off x="6476616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1" name="Retângulo de cantos arredondados 15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2" name="CaixaDeTexto 15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3" name="CaixaDeTexto 15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42" name="Grupo 35"/>
                <p:cNvGrpSpPr/>
                <p:nvPr/>
              </p:nvGrpSpPr>
              <p:grpSpPr>
                <a:xfrm>
                  <a:off x="7524328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8" name="Retângulo de cantos arredondados 1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9" name="CaixaDeTexto 1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0" name="CaixaDeTexto 1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43" name="Retângulo de cantos arredondados 15"/>
                <p:cNvSpPr/>
                <p:nvPr/>
              </p:nvSpPr>
              <p:spPr>
                <a:xfrm>
                  <a:off x="755576" y="4005064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409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44" name="Grupo 7"/>
                <p:cNvGrpSpPr/>
                <p:nvPr/>
              </p:nvGrpSpPr>
              <p:grpSpPr>
                <a:xfrm>
                  <a:off x="1587264" y="4005064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5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6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4092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7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7" name="Grupo 431"/>
              <p:cNvGrpSpPr/>
              <p:nvPr/>
            </p:nvGrpSpPr>
            <p:grpSpPr>
              <a:xfrm>
                <a:off x="755576" y="4436378"/>
                <a:ext cx="7632848" cy="360040"/>
                <a:chOff x="755576" y="4437112"/>
                <a:chExt cx="7632848" cy="360040"/>
              </a:xfrm>
            </p:grpSpPr>
            <p:grpSp>
              <p:nvGrpSpPr>
                <p:cNvPr id="108" name="Grupo 8"/>
                <p:cNvGrpSpPr/>
                <p:nvPr/>
              </p:nvGrpSpPr>
              <p:grpSpPr>
                <a:xfrm>
                  <a:off x="2636022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34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5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6" name="CaixaDeTexto 12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09" name="Grupo 16"/>
                <p:cNvGrpSpPr/>
                <p:nvPr/>
              </p:nvGrpSpPr>
              <p:grpSpPr>
                <a:xfrm>
                  <a:off x="3561839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31" name="Retângulo de cantos arredondados 12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2" name="CaixaDeTexto 12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3" name="CaixaDeTexto 12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0" name="Grupo 21"/>
                <p:cNvGrpSpPr/>
                <p:nvPr/>
              </p:nvGrpSpPr>
              <p:grpSpPr>
                <a:xfrm>
                  <a:off x="4487656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8" name="Retângulo de cantos arredondados 1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9" name="CaixaDeTexto 1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0" name="CaixaDeTexto 1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1" name="Grupo 25"/>
                <p:cNvGrpSpPr/>
                <p:nvPr/>
              </p:nvGrpSpPr>
              <p:grpSpPr>
                <a:xfrm>
                  <a:off x="5413473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5" name="Retângulo de cantos arredondados 11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6" name="CaixaDeTexto 11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C4103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7" name="CaixaDeTexto 1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2" name="Grupo 30"/>
                <p:cNvGrpSpPr/>
                <p:nvPr/>
              </p:nvGrpSpPr>
              <p:grpSpPr>
                <a:xfrm>
                  <a:off x="6476616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2" name="Retângulo de cantos arredondados 12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3" name="CaixaDeTexto 12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4" name="CaixaDeTexto 12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3" name="Grupo 35"/>
                <p:cNvGrpSpPr/>
                <p:nvPr/>
              </p:nvGrpSpPr>
              <p:grpSpPr>
                <a:xfrm>
                  <a:off x="7524328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9" name="Retângulo de cantos arredondados 11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0" name="CaixaDeTexto 11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1" name="CaixaDeTexto 12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14" name="Retângulo de cantos arredondados 17"/>
                <p:cNvSpPr/>
                <p:nvPr/>
              </p:nvSpPr>
              <p:spPr>
                <a:xfrm>
                  <a:off x="755576" y="4437112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410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15" name="Grupo 7"/>
                <p:cNvGrpSpPr/>
                <p:nvPr/>
              </p:nvGrpSpPr>
              <p:grpSpPr>
                <a:xfrm>
                  <a:off x="1587264" y="4437112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6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7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4102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8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8" name="Grupo 432"/>
              <p:cNvGrpSpPr/>
              <p:nvPr/>
            </p:nvGrpSpPr>
            <p:grpSpPr>
              <a:xfrm>
                <a:off x="755576" y="4868609"/>
                <a:ext cx="7632848" cy="360040"/>
                <a:chOff x="755576" y="4869160"/>
                <a:chExt cx="7632848" cy="360040"/>
              </a:xfrm>
            </p:grpSpPr>
            <p:grpSp>
              <p:nvGrpSpPr>
                <p:cNvPr id="79" name="Grupo 8"/>
                <p:cNvGrpSpPr/>
                <p:nvPr/>
              </p:nvGrpSpPr>
              <p:grpSpPr>
                <a:xfrm>
                  <a:off x="2636022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5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6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7" name="CaixaDeTexto 10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0" name="Grupo 16"/>
                <p:cNvGrpSpPr/>
                <p:nvPr/>
              </p:nvGrpSpPr>
              <p:grpSpPr>
                <a:xfrm>
                  <a:off x="3561839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2" name="Retângulo de cantos arredondados 10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3" name="CaixaDeTexto 10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4" name="CaixaDeTexto 10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1" name="Grupo 21"/>
                <p:cNvGrpSpPr/>
                <p:nvPr/>
              </p:nvGrpSpPr>
              <p:grpSpPr>
                <a:xfrm>
                  <a:off x="4487656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9" name="Retângulo de cantos arredondados 9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0" name="CaixaDeTexto 9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1" name="CaixaDeTexto 10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2" name="Grupo 25"/>
                <p:cNvGrpSpPr/>
                <p:nvPr/>
              </p:nvGrpSpPr>
              <p:grpSpPr>
                <a:xfrm>
                  <a:off x="5413473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6" name="Retângulo de cantos arredondados 8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7" name="CaixaDeTexto 9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8" name="CaixaDeTexto 9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3" name="Grupo 30"/>
                <p:cNvGrpSpPr/>
                <p:nvPr/>
              </p:nvGrpSpPr>
              <p:grpSpPr>
                <a:xfrm>
                  <a:off x="6476616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3" name="Retângulo de cantos arredondados 8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4" name="CaixaDeTexto 8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5" name="CaixaDeTexto 8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4" name="Grupo 280"/>
                <p:cNvGrpSpPr/>
                <p:nvPr/>
              </p:nvGrpSpPr>
              <p:grpSpPr>
                <a:xfrm>
                  <a:off x="7524328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0" name="Retângulo de cantos arredondados 8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1" name="CaixaDeTexto 9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2" name="CaixaDeTexto 9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85" name="Retângulo de cantos arredondados 84"/>
                <p:cNvSpPr/>
                <p:nvPr/>
              </p:nvSpPr>
              <p:spPr>
                <a:xfrm>
                  <a:off x="755576" y="4869160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411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86" name="Grupo 7"/>
                <p:cNvGrpSpPr/>
                <p:nvPr/>
              </p:nvGrpSpPr>
              <p:grpSpPr>
                <a:xfrm>
                  <a:off x="1587264" y="4869160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87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8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4112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9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9" name="Grupo 433"/>
              <p:cNvGrpSpPr/>
              <p:nvPr/>
            </p:nvGrpSpPr>
            <p:grpSpPr>
              <a:xfrm>
                <a:off x="755576" y="5300840"/>
                <a:ext cx="7632848" cy="360040"/>
                <a:chOff x="755576" y="5301208"/>
                <a:chExt cx="7632848" cy="360040"/>
              </a:xfrm>
            </p:grpSpPr>
            <p:grpSp>
              <p:nvGrpSpPr>
                <p:cNvPr id="50" name="Grupo 8"/>
                <p:cNvGrpSpPr/>
                <p:nvPr/>
              </p:nvGrpSpPr>
              <p:grpSpPr>
                <a:xfrm>
                  <a:off x="2636022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6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7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8" name="CaixaDeTexto 7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1" name="Grupo 16"/>
                <p:cNvGrpSpPr/>
                <p:nvPr/>
              </p:nvGrpSpPr>
              <p:grpSpPr>
                <a:xfrm>
                  <a:off x="3561839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3" name="Retângulo de cantos arredondados 7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4" name="CaixaDeTexto 7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5" name="CaixaDeTexto 7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2" name="Grupo 21"/>
                <p:cNvGrpSpPr/>
                <p:nvPr/>
              </p:nvGrpSpPr>
              <p:grpSpPr>
                <a:xfrm>
                  <a:off x="4487656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0" name="Retângulo de cantos arredondados 6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1" name="CaixaDeTexto 7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2" name="CaixaDeTexto 7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3" name="Grupo 25"/>
                <p:cNvGrpSpPr/>
                <p:nvPr/>
              </p:nvGrpSpPr>
              <p:grpSpPr>
                <a:xfrm>
                  <a:off x="5413473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7" name="Retângulo de cantos arredondados 6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8" name="CaixaDeTexto 6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9" name="CaixaDeTexto 6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4" name="Grupo 275"/>
                <p:cNvGrpSpPr/>
                <p:nvPr/>
              </p:nvGrpSpPr>
              <p:grpSpPr>
                <a:xfrm>
                  <a:off x="6476616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4" name="Retângulo de cantos arredondados 6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5" name="CaixaDeTexto 6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6" name="CaixaDeTexto 6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5" name="Grupo 35"/>
                <p:cNvGrpSpPr/>
                <p:nvPr/>
              </p:nvGrpSpPr>
              <p:grpSpPr>
                <a:xfrm>
                  <a:off x="7524328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1" name="Retângulo de cantos arredondados 5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2" name="CaixaDeTexto 5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755576" y="5301208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412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57" name="Grupo 7"/>
                <p:cNvGrpSpPr/>
                <p:nvPr/>
              </p:nvGrpSpPr>
              <p:grpSpPr>
                <a:xfrm>
                  <a:off x="1587264" y="5301208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58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9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4122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0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20" name="Grupo 434"/>
              <p:cNvGrpSpPr/>
              <p:nvPr/>
            </p:nvGrpSpPr>
            <p:grpSpPr>
              <a:xfrm>
                <a:off x="755576" y="5733071"/>
                <a:ext cx="7632848" cy="360040"/>
                <a:chOff x="755576" y="5733256"/>
                <a:chExt cx="7632848" cy="360040"/>
              </a:xfrm>
            </p:grpSpPr>
            <p:grpSp>
              <p:nvGrpSpPr>
                <p:cNvPr id="21" name="Grupo 8"/>
                <p:cNvGrpSpPr/>
                <p:nvPr/>
              </p:nvGrpSpPr>
              <p:grpSpPr>
                <a:xfrm>
                  <a:off x="2636022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7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8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9" name="CaixaDeTexto 4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" name="Grupo 16"/>
                <p:cNvGrpSpPr/>
                <p:nvPr/>
              </p:nvGrpSpPr>
              <p:grpSpPr>
                <a:xfrm>
                  <a:off x="3561839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4" name="Retângulo de cantos arredondados 4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5" name="CaixaDeTexto 4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6" name="CaixaDeTexto 4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3" name="Grupo 21"/>
                <p:cNvGrpSpPr/>
                <p:nvPr/>
              </p:nvGrpSpPr>
              <p:grpSpPr>
                <a:xfrm>
                  <a:off x="4487656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1" name="Retângulo de cantos arredondados 4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2" name="CaixaDeTexto 4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3" name="CaixaDeTexto 4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4" name="Grupo 270"/>
                <p:cNvGrpSpPr/>
                <p:nvPr/>
              </p:nvGrpSpPr>
              <p:grpSpPr>
                <a:xfrm>
                  <a:off x="5413473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8" name="Retângulo de cantos arredondados 3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9" name="CaixaDeTexto 3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0" name="CaixaDeTexto 3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5" name="Grupo 30"/>
                <p:cNvGrpSpPr/>
                <p:nvPr/>
              </p:nvGrpSpPr>
              <p:grpSpPr>
                <a:xfrm>
                  <a:off x="6476616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5" name="Retângulo de cantos arredondados 3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6" name="CaixaDeTexto 3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4134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7" name="CaixaDeTexto 3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6" name="Grupo 35"/>
                <p:cNvGrpSpPr/>
                <p:nvPr/>
              </p:nvGrpSpPr>
              <p:grpSpPr>
                <a:xfrm>
                  <a:off x="7524328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2" name="Retângulo de cantos arredondados 3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3" name="CaixaDeTexto 3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4135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4" name="CaixaDeTexto 3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7" name="Retângulo de cantos arredondados 18"/>
                <p:cNvSpPr/>
                <p:nvPr/>
              </p:nvSpPr>
              <p:spPr>
                <a:xfrm>
                  <a:off x="755576" y="5733256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 413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8" name="Grupo 7"/>
                <p:cNvGrpSpPr/>
                <p:nvPr/>
              </p:nvGrpSpPr>
              <p:grpSpPr>
                <a:xfrm>
                  <a:off x="1587264" y="5733256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9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  <a:solidFill>
                    <a:srgbClr val="FFC000"/>
                  </a:solidFill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0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 4132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1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</p:grpSp>
      </p:grpSp>
      <p:pic>
        <p:nvPicPr>
          <p:cNvPr id="431" name="Picture 2" descr="C:\Users\hcsilva\Desktop\projeto\viaquatro_preferenci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1700704" cy="5071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432" name="Retângulo 431"/>
          <p:cNvSpPr/>
          <p:nvPr/>
        </p:nvSpPr>
        <p:spPr>
          <a:xfrm>
            <a:off x="5868144" y="6290156"/>
            <a:ext cx="37009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t-BR" sz="28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nkGothic Lt BT" pitchFamily="34" charset="0"/>
              </a:rPr>
              <a:t>Visual </a:t>
            </a:r>
            <a:r>
              <a:rPr lang="pt-BR" sz="2800" b="1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BankGothic Lt BT" pitchFamily="34" charset="0"/>
              </a:rPr>
              <a:t>Point</a:t>
            </a:r>
            <a:endParaRPr lang="pt-BR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BankGothic Lt BT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260648"/>
            <a:ext cx="6264696" cy="3796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2786658" y="980728"/>
            <a:ext cx="3657550" cy="3600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+mj-lt"/>
              </a:rPr>
              <a:t>Carro 3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510119" y="980728"/>
            <a:ext cx="839713" cy="3600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Carro 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421840" y="980728"/>
            <a:ext cx="822568" cy="3600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5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151620" y="1410395"/>
            <a:ext cx="7128792" cy="4106837"/>
            <a:chOff x="1151620" y="546299"/>
            <a:chExt cx="7128792" cy="4106837"/>
          </a:xfrm>
        </p:grpSpPr>
        <p:grpSp>
          <p:nvGrpSpPr>
            <p:cNvPr id="12" name="Grupo 39"/>
            <p:cNvGrpSpPr/>
            <p:nvPr/>
          </p:nvGrpSpPr>
          <p:grpSpPr>
            <a:xfrm>
              <a:off x="1151620" y="546299"/>
              <a:ext cx="7128792" cy="360040"/>
              <a:chOff x="1259632" y="546299"/>
              <a:chExt cx="7128792" cy="360040"/>
            </a:xfrm>
          </p:grpSpPr>
          <p:grpSp>
            <p:nvGrpSpPr>
              <p:cNvPr id="223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5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4" name="Retângulo de cantos arredondados 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5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8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3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5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7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0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2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8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7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9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9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4" name="Retângulo de cantos arredondados 23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CaixaDeTexto 23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6" name="CaixaDeTexto 23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0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1" name="Retângulo de cantos arredondados 23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3" name="Grupo 40"/>
            <p:cNvGrpSpPr/>
            <p:nvPr/>
          </p:nvGrpSpPr>
          <p:grpSpPr>
            <a:xfrm>
              <a:off x="1151620" y="1081556"/>
              <a:ext cx="7128792" cy="360040"/>
              <a:chOff x="1259632" y="546299"/>
              <a:chExt cx="7128792" cy="360040"/>
            </a:xfrm>
          </p:grpSpPr>
          <p:grpSp>
            <p:nvGrpSpPr>
              <p:cNvPr id="194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2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5" name="Retângulo de cantos arredondados 194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6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9" name="CaixaDeTexto 21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4" name="Retângulo de cantos arredondados 2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6" name="CaixaDeTexto 2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8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1" name="Retângulo de cantos arredondados 21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3" name="CaixaDeTexto 2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9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8" name="Retângulo de cantos arredondados 20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CaixaDeTexto 20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0" name="CaixaDeTexto 20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0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5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7" name="CaixaDeTexto 20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1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2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4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4" name="Grupo 70"/>
            <p:cNvGrpSpPr/>
            <p:nvPr/>
          </p:nvGrpSpPr>
          <p:grpSpPr>
            <a:xfrm>
              <a:off x="1151620" y="4293096"/>
              <a:ext cx="7128792" cy="360040"/>
              <a:chOff x="1259632" y="546299"/>
              <a:chExt cx="7128792" cy="360040"/>
            </a:xfrm>
          </p:grpSpPr>
          <p:grpSp>
            <p:nvGrpSpPr>
              <p:cNvPr id="165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9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6" name="Retângulo de cantos arredondados 165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7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0" name="CaixaDeTexto 18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5" name="Retângulo de cantos arredondados 18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CaixaDeTexto 18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7" name="CaixaDeTexto 18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9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2" name="Retângulo de cantos arredondados 18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CaixaDeTexto 18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4" name="CaixaDeTexto 1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0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9" name="Retângulo de cantos arredondados 17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1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6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2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3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5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5" name="Grupo 100"/>
            <p:cNvGrpSpPr/>
            <p:nvPr/>
          </p:nvGrpSpPr>
          <p:grpSpPr>
            <a:xfrm>
              <a:off x="1151620" y="1616813"/>
              <a:ext cx="7128792" cy="360040"/>
              <a:chOff x="1259632" y="546299"/>
              <a:chExt cx="7128792" cy="360040"/>
            </a:xfrm>
          </p:grpSpPr>
          <p:grpSp>
            <p:nvGrpSpPr>
              <p:cNvPr id="136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6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7" name="Retângulo de cantos arredondados 13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8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3" name="Retângulo de cantos arredondados 1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0" name="Retângulo de cantos arredondados 1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7" name="Retângulo de cantos arredondados 14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9" name="CaixaDeTexto 14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4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6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6" name="Grupo 130"/>
            <p:cNvGrpSpPr/>
            <p:nvPr/>
          </p:nvGrpSpPr>
          <p:grpSpPr>
            <a:xfrm>
              <a:off x="1151620" y="2152070"/>
              <a:ext cx="7128792" cy="360040"/>
              <a:chOff x="1259632" y="546299"/>
              <a:chExt cx="7128792" cy="360040"/>
            </a:xfrm>
          </p:grpSpPr>
          <p:grpSp>
            <p:nvGrpSpPr>
              <p:cNvPr id="107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33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5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8" name="Retângulo de cantos arredondados 107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9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3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2" name="CaixaDeTexto 1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0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7" name="Retângulo de cantos arredondados 1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CaixaDeTexto 1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9" name="CaixaDeTexto 1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1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4" name="Retângulo de cantos arredondados 12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CaixaDeTexto 12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6" name="CaixaDeTexto 12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2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CaixaDeTexto 12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3" name="CaixaDeTexto 12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3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8" name="Retângulo de cantos arredondados 1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CaixaDeTexto 1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0" name="CaixaDeTexto 1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4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5" name="Retângulo de cantos arredondados 11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7" name="CaixaDeTexto 11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7" name="Grupo 160"/>
            <p:cNvGrpSpPr/>
            <p:nvPr/>
          </p:nvGrpSpPr>
          <p:grpSpPr>
            <a:xfrm>
              <a:off x="1151620" y="2687327"/>
              <a:ext cx="7128792" cy="360040"/>
              <a:chOff x="1259632" y="546299"/>
              <a:chExt cx="7128792" cy="360040"/>
            </a:xfrm>
          </p:grpSpPr>
          <p:grpSp>
            <p:nvGrpSpPr>
              <p:cNvPr id="78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9" name="Retângulo de cantos arredondados 78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80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1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CaixaDeTexto 9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0" name="CaixaDeTexto 9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2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5" name="Retângulo de cantos arredondados 9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3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4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1" name="CaixaDeTexto 9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5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6" name="Retângulo de cantos arredondados 8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CaixaDeTexto 8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8" name="CaixaDeTexto 8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8" name="Grupo 190"/>
            <p:cNvGrpSpPr/>
            <p:nvPr/>
          </p:nvGrpSpPr>
          <p:grpSpPr>
            <a:xfrm>
              <a:off x="1151620" y="3222584"/>
              <a:ext cx="7128792" cy="360040"/>
              <a:chOff x="1259632" y="546299"/>
              <a:chExt cx="7128792" cy="360040"/>
            </a:xfrm>
          </p:grpSpPr>
          <p:grpSp>
            <p:nvGrpSpPr>
              <p:cNvPr id="49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51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9" name="CaixaDeTexto 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9" name="Grupo 220"/>
            <p:cNvGrpSpPr/>
            <p:nvPr/>
          </p:nvGrpSpPr>
          <p:grpSpPr>
            <a:xfrm>
              <a:off x="1151620" y="3757841"/>
              <a:ext cx="7128792" cy="360040"/>
              <a:chOff x="1259632" y="546299"/>
              <a:chExt cx="7128792" cy="360040"/>
            </a:xfrm>
          </p:grpSpPr>
          <p:grpSp>
            <p:nvGrpSpPr>
              <p:cNvPr id="20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6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8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1" name="Retângulo de cantos arredondados 20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5" name="CaixaDeTexto 4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CaixaDeTexto 4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4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5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6" name="CaixaDeTexto 3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6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7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</p:grpSp>
      <p:sp>
        <p:nvSpPr>
          <p:cNvPr id="252" name="Retângulo de cantos arredondados 251"/>
          <p:cNvSpPr/>
          <p:nvPr/>
        </p:nvSpPr>
        <p:spPr>
          <a:xfrm>
            <a:off x="1861887" y="980728"/>
            <a:ext cx="864096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 2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de cantos arredondados 7"/>
          <p:cNvSpPr/>
          <p:nvPr/>
        </p:nvSpPr>
        <p:spPr>
          <a:xfrm>
            <a:off x="2786658" y="802804"/>
            <a:ext cx="3657550" cy="3600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+mj-lt"/>
              </a:rPr>
              <a:t>Carro 3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Retângulo de cantos arredondados 8"/>
          <p:cNvSpPr/>
          <p:nvPr/>
        </p:nvSpPr>
        <p:spPr>
          <a:xfrm>
            <a:off x="6510119" y="802804"/>
            <a:ext cx="839713" cy="3600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Carro 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10" name="Retângulo de cantos arredondados 9"/>
          <p:cNvSpPr/>
          <p:nvPr/>
        </p:nvSpPr>
        <p:spPr>
          <a:xfrm>
            <a:off x="7421840" y="802804"/>
            <a:ext cx="822568" cy="3600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5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1" name="Grupo 10"/>
          <p:cNvGrpSpPr/>
          <p:nvPr/>
        </p:nvGrpSpPr>
        <p:grpSpPr>
          <a:xfrm>
            <a:off x="1151620" y="1232471"/>
            <a:ext cx="7128792" cy="4106837"/>
            <a:chOff x="1151620" y="546299"/>
            <a:chExt cx="7128792" cy="4106837"/>
          </a:xfrm>
        </p:grpSpPr>
        <p:grpSp>
          <p:nvGrpSpPr>
            <p:cNvPr id="12" name="Grupo 39"/>
            <p:cNvGrpSpPr/>
            <p:nvPr/>
          </p:nvGrpSpPr>
          <p:grpSpPr>
            <a:xfrm>
              <a:off x="1151620" y="546299"/>
              <a:ext cx="7128792" cy="360040"/>
              <a:chOff x="1259632" y="546299"/>
              <a:chExt cx="7128792" cy="360040"/>
            </a:xfrm>
          </p:grpSpPr>
          <p:grpSp>
            <p:nvGrpSpPr>
              <p:cNvPr id="223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5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4" name="Retângulo de cantos arredondados 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5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8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3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5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7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0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2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8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7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9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9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4" name="Retângulo de cantos arredondados 23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CaixaDeTexto 23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6" name="CaixaDeTexto 23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0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1" name="Retângulo de cantos arredondados 23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3" name="Grupo 40"/>
            <p:cNvGrpSpPr/>
            <p:nvPr/>
          </p:nvGrpSpPr>
          <p:grpSpPr>
            <a:xfrm>
              <a:off x="1151620" y="1081556"/>
              <a:ext cx="7128792" cy="360040"/>
              <a:chOff x="1259632" y="546299"/>
              <a:chExt cx="7128792" cy="360040"/>
            </a:xfrm>
          </p:grpSpPr>
          <p:grpSp>
            <p:nvGrpSpPr>
              <p:cNvPr id="194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2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5" name="Retângulo de cantos arredondados 194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6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9" name="CaixaDeTexto 21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4" name="Retângulo de cantos arredondados 2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6" name="CaixaDeTexto 2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8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1" name="Retângulo de cantos arredondados 21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3" name="CaixaDeTexto 2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9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8" name="Retângulo de cantos arredondados 20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9" name="CaixaDeTexto 20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0" name="CaixaDeTexto 20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0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5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6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7" name="CaixaDeTexto 20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1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2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3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4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4" name="Grupo 70"/>
            <p:cNvGrpSpPr/>
            <p:nvPr/>
          </p:nvGrpSpPr>
          <p:grpSpPr>
            <a:xfrm>
              <a:off x="1151620" y="4293096"/>
              <a:ext cx="7128792" cy="360040"/>
              <a:chOff x="1259632" y="546299"/>
              <a:chExt cx="7128792" cy="360040"/>
            </a:xfrm>
          </p:grpSpPr>
          <p:grpSp>
            <p:nvGrpSpPr>
              <p:cNvPr id="165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9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6" name="Retângulo de cantos arredondados 165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7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0" name="CaixaDeTexto 18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5" name="Retângulo de cantos arredondados 18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CaixaDeTexto 18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7" name="CaixaDeTexto 18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9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2" name="Retângulo de cantos arredondados 18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CaixaDeTexto 18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4" name="CaixaDeTexto 1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0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9" name="Retângulo de cantos arredondados 17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1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6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2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3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5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5" name="Grupo 100"/>
            <p:cNvGrpSpPr/>
            <p:nvPr/>
          </p:nvGrpSpPr>
          <p:grpSpPr>
            <a:xfrm>
              <a:off x="1151620" y="1616813"/>
              <a:ext cx="7128792" cy="360040"/>
              <a:chOff x="1259632" y="546299"/>
              <a:chExt cx="7128792" cy="360040"/>
            </a:xfrm>
          </p:grpSpPr>
          <p:grpSp>
            <p:nvGrpSpPr>
              <p:cNvPr id="136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6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7" name="Retângulo de cantos arredondados 13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8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3" name="Retângulo de cantos arredondados 1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0" name="Retângulo de cantos arredondados 1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7" name="Retângulo de cantos arredondados 14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9" name="CaixaDeTexto 14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4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5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6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6" name="Grupo 130"/>
            <p:cNvGrpSpPr/>
            <p:nvPr/>
          </p:nvGrpSpPr>
          <p:grpSpPr>
            <a:xfrm>
              <a:off x="1151620" y="2152070"/>
              <a:ext cx="7128792" cy="360040"/>
              <a:chOff x="1259632" y="546299"/>
              <a:chExt cx="7128792" cy="360040"/>
            </a:xfrm>
          </p:grpSpPr>
          <p:grpSp>
            <p:nvGrpSpPr>
              <p:cNvPr id="107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33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4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5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8" name="Retângulo de cantos arredondados 107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9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3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2" name="CaixaDeTexto 1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0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7" name="Retângulo de cantos arredondados 1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8" name="CaixaDeTexto 1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9" name="CaixaDeTexto 1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1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4" name="Retângulo de cantos arredondados 12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5" name="CaixaDeTexto 12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6" name="CaixaDeTexto 12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2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1" name="Retângulo de cantos arredondados 12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2" name="CaixaDeTexto 12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3" name="CaixaDeTexto 12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3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8" name="Retângulo de cantos arredondados 1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9" name="CaixaDeTexto 1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0" name="CaixaDeTexto 1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4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5" name="Retângulo de cantos arredondados 11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7" name="CaixaDeTexto 11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7" name="Grupo 160"/>
            <p:cNvGrpSpPr/>
            <p:nvPr/>
          </p:nvGrpSpPr>
          <p:grpSpPr>
            <a:xfrm>
              <a:off x="1151620" y="2687327"/>
              <a:ext cx="7128792" cy="360040"/>
              <a:chOff x="1259632" y="546299"/>
              <a:chExt cx="7128792" cy="360040"/>
            </a:xfrm>
          </p:grpSpPr>
          <p:grpSp>
            <p:nvGrpSpPr>
              <p:cNvPr id="78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9" name="Retângulo de cantos arredondados 78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80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1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8" name="Retângulo de cantos arredondados 9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CaixaDeTexto 9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0" name="CaixaDeTexto 9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2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5" name="Retângulo de cantos arredondados 9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3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4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9" name="Retângulo de cantos arredondados 8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1" name="CaixaDeTexto 9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5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6" name="Retângulo de cantos arredondados 8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CaixaDeTexto 8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8" name="CaixaDeTexto 8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8" name="Grupo 190"/>
            <p:cNvGrpSpPr/>
            <p:nvPr/>
          </p:nvGrpSpPr>
          <p:grpSpPr>
            <a:xfrm>
              <a:off x="1151620" y="3222584"/>
              <a:ext cx="7128792" cy="360040"/>
              <a:chOff x="1259632" y="546299"/>
              <a:chExt cx="7128792" cy="360040"/>
            </a:xfrm>
          </p:grpSpPr>
          <p:grpSp>
            <p:nvGrpSpPr>
              <p:cNvPr id="49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50" name="Retângulo de cantos arredondados 49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51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3" name="Retângulo de cantos arredondados 6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7" name="Retângulo de cantos arredondados 5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9" name="CaixaDeTexto 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9" name="Grupo 220"/>
            <p:cNvGrpSpPr/>
            <p:nvPr/>
          </p:nvGrpSpPr>
          <p:grpSpPr>
            <a:xfrm>
              <a:off x="1151620" y="3757841"/>
              <a:ext cx="7128792" cy="360040"/>
              <a:chOff x="1259632" y="546299"/>
              <a:chExt cx="7128792" cy="360040"/>
            </a:xfrm>
          </p:grpSpPr>
          <p:grpSp>
            <p:nvGrpSpPr>
              <p:cNvPr id="20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6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7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8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1" name="Retângulo de cantos arredondados 20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5" name="CaixaDeTexto 4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0" name="Retângulo de cantos arredondados 3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CaixaDeTexto 4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4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5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4" name="Retângulo de cantos arredondados 3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3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6" name="CaixaDeTexto 3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6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1" name="Retângulo de cantos arredondados 3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7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8" name="Retângulo de cantos arredondados 2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</p:grpSp>
      <p:sp>
        <p:nvSpPr>
          <p:cNvPr id="252" name="Retângulo de cantos arredondados 251"/>
          <p:cNvSpPr/>
          <p:nvPr/>
        </p:nvSpPr>
        <p:spPr>
          <a:xfrm>
            <a:off x="1861887" y="802804"/>
            <a:ext cx="864096" cy="360040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 2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2786658" y="980728"/>
            <a:ext cx="3657550" cy="3600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+mj-lt"/>
              </a:rPr>
              <a:t>Carro 3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510119" y="980728"/>
            <a:ext cx="839713" cy="3600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Carro 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421840" y="980728"/>
            <a:ext cx="822568" cy="3600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5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151620" y="1410395"/>
            <a:ext cx="7128792" cy="4106837"/>
            <a:chOff x="1151620" y="546299"/>
            <a:chExt cx="7128792" cy="4106837"/>
          </a:xfrm>
        </p:grpSpPr>
        <p:grpSp>
          <p:nvGrpSpPr>
            <p:cNvPr id="8" name="Grupo 39"/>
            <p:cNvGrpSpPr/>
            <p:nvPr/>
          </p:nvGrpSpPr>
          <p:grpSpPr>
            <a:xfrm>
              <a:off x="1151620" y="546299"/>
              <a:ext cx="7128792" cy="360040"/>
              <a:chOff x="1259632" y="546299"/>
              <a:chExt cx="7128792" cy="360040"/>
            </a:xfrm>
          </p:grpSpPr>
          <p:grpSp>
            <p:nvGrpSpPr>
              <p:cNvPr id="219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0" name="Retângulo de cantos arredondados 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1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4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2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9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0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1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3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6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8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4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3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4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5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5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0" name="Retângulo de cantos arredondados 22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CaixaDeTexto 23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27" name="Retângulo de cantos arredondados 2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CaixaDeTexto 2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9" name="Grupo 40"/>
            <p:cNvGrpSpPr/>
            <p:nvPr/>
          </p:nvGrpSpPr>
          <p:grpSpPr>
            <a:xfrm>
              <a:off x="1151620" y="1081556"/>
              <a:ext cx="7128792" cy="360040"/>
              <a:chOff x="1259632" y="546299"/>
              <a:chExt cx="7128792" cy="360040"/>
            </a:xfrm>
          </p:grpSpPr>
          <p:grpSp>
            <p:nvGrpSpPr>
              <p:cNvPr id="190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6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8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1" name="Retângulo de cantos arredondados 190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2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3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0" name="Retângulo de cantos arredondados 2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4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7" name="Retângulo de cantos arredondados 20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CaixaDeTexto 20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9" name="CaixaDeTexto 20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5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4" name="Retângulo de cantos arredondados 20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CaixaDeTexto 20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6" name="CaixaDeTexto 20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6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1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3" name="CaixaDeTexto 20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98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0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0" name="Grupo 70"/>
            <p:cNvGrpSpPr/>
            <p:nvPr/>
          </p:nvGrpSpPr>
          <p:grpSpPr>
            <a:xfrm>
              <a:off x="1151620" y="4293096"/>
              <a:ext cx="7128792" cy="360040"/>
              <a:chOff x="1259632" y="546299"/>
              <a:chExt cx="7128792" cy="360040"/>
            </a:xfrm>
          </p:grpSpPr>
          <p:grpSp>
            <p:nvGrpSpPr>
              <p:cNvPr id="161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2" name="Retângulo de cantos arredondados 161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3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4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6" name="CaixaDeTexto 18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4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1" name="Retângulo de cantos arredondados 18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3" name="CaixaDeTexto 18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5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8" name="Retângulo de cantos arredondados 17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6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5" name="Retângulo de cantos arredondados 17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CaixaDeTexto 17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7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2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CaixaDeTexto 17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69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1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1" name="Grupo 100"/>
            <p:cNvGrpSpPr/>
            <p:nvPr/>
          </p:nvGrpSpPr>
          <p:grpSpPr>
            <a:xfrm>
              <a:off x="1151620" y="1616813"/>
              <a:ext cx="7128792" cy="360040"/>
              <a:chOff x="1259632" y="546299"/>
              <a:chExt cx="7128792" cy="360040"/>
            </a:xfrm>
          </p:grpSpPr>
          <p:grpSp>
            <p:nvGrpSpPr>
              <p:cNvPr id="13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2" name="Retângulo de cantos arredondados 15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9" name="Retângulo de cantos arredondados 14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CaixaDeTexto 14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6" name="Retângulo de cantos arredondados 14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CaixaDeTexto 14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3" name="Retângulo de cantos arredondados 14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CaixaDeTexto 14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5" name="CaixaDeTexto 14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0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2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2" name="Grupo 130"/>
            <p:cNvGrpSpPr/>
            <p:nvPr/>
          </p:nvGrpSpPr>
          <p:grpSpPr>
            <a:xfrm>
              <a:off x="1151620" y="2152070"/>
              <a:ext cx="7128792" cy="360040"/>
              <a:chOff x="1259632" y="546299"/>
              <a:chExt cx="7128792" cy="360040"/>
            </a:xfrm>
          </p:grpSpPr>
          <p:grpSp>
            <p:nvGrpSpPr>
              <p:cNvPr id="103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4" name="Retângulo de cantos arredondados 103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5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8" name="CaixaDeTexto 12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6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CaixaDeTexto 1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5" name="CaixaDeTexto 1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7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0" name="Retângulo de cantos arredondados 11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CaixaDeTexto 12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2" name="CaixaDeTexto 12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8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7" name="Retângulo de cantos arredondados 11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CaixaDeTexto 11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9" name="CaixaDeTexto 11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9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4" name="Retângulo de cantos arredondados 1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0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1" name="Retângulo de cantos arredondados 11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CaixaDeTexto 11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3" name="CaixaDeTexto 1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3" name="Grupo 160"/>
            <p:cNvGrpSpPr/>
            <p:nvPr/>
          </p:nvGrpSpPr>
          <p:grpSpPr>
            <a:xfrm>
              <a:off x="1151620" y="2687327"/>
              <a:ext cx="7128792" cy="360040"/>
              <a:chOff x="1259632" y="546299"/>
              <a:chExt cx="7128792" cy="360040"/>
            </a:xfrm>
          </p:grpSpPr>
          <p:grpSp>
            <p:nvGrpSpPr>
              <p:cNvPr id="74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5" name="Retângulo de cantos arredondados 74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76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9" name="CaixaDeTexto 9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7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4" name="Retângulo de cantos arredondados 9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8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1" name="Retângulo de cantos arredondados 9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CaixaDeTexto 9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9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CaixaDeTexto 8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0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5" name="Retângulo de cantos arredondados 8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CaixaDeTexto 8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7" name="CaixaDeTexto 8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1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2" name="Retângulo de cantos arredondados 8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4" name="Grupo 190"/>
            <p:cNvGrpSpPr/>
            <p:nvPr/>
          </p:nvGrpSpPr>
          <p:grpSpPr>
            <a:xfrm>
              <a:off x="1151620" y="3222584"/>
              <a:ext cx="7128792" cy="360040"/>
              <a:chOff x="1259632" y="546299"/>
              <a:chExt cx="7128792" cy="360040"/>
            </a:xfrm>
          </p:grpSpPr>
          <p:grpSp>
            <p:nvGrpSpPr>
              <p:cNvPr id="45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46" name="Retângulo de cantos arredondados 45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47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8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CaixaDeTexto 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9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0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CaixaDeTexto 5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1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CaixaDeTexto 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3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5" name="CaixaDeTexto 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5" name="Grupo 220"/>
            <p:cNvGrpSpPr/>
            <p:nvPr/>
          </p:nvGrpSpPr>
          <p:grpSpPr>
            <a:xfrm>
              <a:off x="1151620" y="3757841"/>
              <a:ext cx="7128792" cy="360040"/>
              <a:chOff x="1259632" y="546299"/>
              <a:chExt cx="7128792" cy="360040"/>
            </a:xfrm>
          </p:grpSpPr>
          <p:grpSp>
            <p:nvGrpSpPr>
              <p:cNvPr id="16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7" name="Retângulo de cantos arredondados 1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8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1" name="CaixaDeTexto 4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5" name="CaixaDeTexto 3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1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CaixaDeTexto 2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CaixaDeTexto 2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</p:grpSp>
      <p:sp>
        <p:nvSpPr>
          <p:cNvPr id="248" name="Retângulo de cantos arredondados 247"/>
          <p:cNvSpPr/>
          <p:nvPr/>
        </p:nvSpPr>
        <p:spPr>
          <a:xfrm>
            <a:off x="1861887" y="980728"/>
            <a:ext cx="864096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 2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50" name="Conector reto 249"/>
          <p:cNvCxnSpPr/>
          <p:nvPr/>
        </p:nvCxnSpPr>
        <p:spPr>
          <a:xfrm>
            <a:off x="1141904" y="1844824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1" name="Conector reto 250"/>
          <p:cNvCxnSpPr/>
          <p:nvPr/>
        </p:nvCxnSpPr>
        <p:spPr>
          <a:xfrm>
            <a:off x="1130856" y="2398028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reto 251"/>
          <p:cNvCxnSpPr/>
          <p:nvPr/>
        </p:nvCxnSpPr>
        <p:spPr>
          <a:xfrm>
            <a:off x="1115616" y="2924944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reto 252"/>
          <p:cNvCxnSpPr/>
          <p:nvPr/>
        </p:nvCxnSpPr>
        <p:spPr>
          <a:xfrm>
            <a:off x="1125141" y="3467100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to 253"/>
          <p:cNvCxnSpPr/>
          <p:nvPr/>
        </p:nvCxnSpPr>
        <p:spPr>
          <a:xfrm>
            <a:off x="1115616" y="4005064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5" name="Conector reto 254"/>
          <p:cNvCxnSpPr/>
          <p:nvPr/>
        </p:nvCxnSpPr>
        <p:spPr>
          <a:xfrm>
            <a:off x="1134666" y="4537695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6" name="Conector reto 255"/>
          <p:cNvCxnSpPr/>
          <p:nvPr/>
        </p:nvCxnSpPr>
        <p:spPr>
          <a:xfrm>
            <a:off x="1115616" y="5066134"/>
            <a:ext cx="712879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tângulo 256"/>
          <p:cNvSpPr/>
          <p:nvPr/>
        </p:nvSpPr>
        <p:spPr>
          <a:xfrm>
            <a:off x="1043608" y="5066134"/>
            <a:ext cx="734481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6" name="Retângulo 255"/>
          <p:cNvSpPr/>
          <p:nvPr/>
        </p:nvSpPr>
        <p:spPr>
          <a:xfrm>
            <a:off x="1043608" y="4005064"/>
            <a:ext cx="734481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5" name="Retângulo 254"/>
          <p:cNvSpPr/>
          <p:nvPr/>
        </p:nvSpPr>
        <p:spPr>
          <a:xfrm>
            <a:off x="1043608" y="2953519"/>
            <a:ext cx="734481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3" name="Retângulo 252"/>
          <p:cNvSpPr/>
          <p:nvPr/>
        </p:nvSpPr>
        <p:spPr>
          <a:xfrm>
            <a:off x="1043608" y="1882924"/>
            <a:ext cx="7344816" cy="50405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2" name="Retângulo 251"/>
          <p:cNvSpPr/>
          <p:nvPr/>
        </p:nvSpPr>
        <p:spPr>
          <a:xfrm>
            <a:off x="1043608" y="4537695"/>
            <a:ext cx="7344816" cy="50405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1" name="Retângulo 250"/>
          <p:cNvSpPr/>
          <p:nvPr/>
        </p:nvSpPr>
        <p:spPr>
          <a:xfrm>
            <a:off x="1043608" y="3481958"/>
            <a:ext cx="7344816" cy="50405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0" name="Retângulo 249"/>
          <p:cNvSpPr/>
          <p:nvPr/>
        </p:nvSpPr>
        <p:spPr>
          <a:xfrm>
            <a:off x="1043608" y="2420888"/>
            <a:ext cx="7344816" cy="50405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9" name="Retângulo 248"/>
          <p:cNvSpPr/>
          <p:nvPr/>
        </p:nvSpPr>
        <p:spPr>
          <a:xfrm>
            <a:off x="1043608" y="1340768"/>
            <a:ext cx="7344816" cy="504056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de cantos arredondados 3"/>
          <p:cNvSpPr/>
          <p:nvPr/>
        </p:nvSpPr>
        <p:spPr>
          <a:xfrm>
            <a:off x="2786658" y="980728"/>
            <a:ext cx="3657550" cy="36004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tx1"/>
                </a:solidFill>
                <a:latin typeface="+mj-lt"/>
              </a:rPr>
              <a:t>Carro 3</a:t>
            </a:r>
            <a:endParaRPr lang="pt-BR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6510119" y="980728"/>
            <a:ext cx="839713" cy="36004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</a:rPr>
              <a:t>Carro 4</a:t>
            </a:r>
            <a:endParaRPr lang="pt-BR" sz="1400" dirty="0">
              <a:solidFill>
                <a:schemeClr val="tx1"/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7421840" y="980728"/>
            <a:ext cx="822568" cy="36004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</a:t>
            </a:r>
            <a:r>
              <a:rPr lang="pt-BR" dirty="0" smtClean="0">
                <a:solidFill>
                  <a:schemeClr val="tx1"/>
                </a:solidFill>
                <a:latin typeface="+mj-lt"/>
              </a:rPr>
              <a:t> 5</a:t>
            </a:r>
            <a:endParaRPr lang="pt-BR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1151620" y="1410395"/>
            <a:ext cx="7128792" cy="4106837"/>
            <a:chOff x="1151620" y="546299"/>
            <a:chExt cx="7128792" cy="4106837"/>
          </a:xfrm>
        </p:grpSpPr>
        <p:grpSp>
          <p:nvGrpSpPr>
            <p:cNvPr id="8" name="Grupo 39"/>
            <p:cNvGrpSpPr/>
            <p:nvPr/>
          </p:nvGrpSpPr>
          <p:grpSpPr>
            <a:xfrm>
              <a:off x="1151620" y="546299"/>
              <a:ext cx="7128792" cy="360040"/>
              <a:chOff x="1259632" y="546299"/>
              <a:chExt cx="7128792" cy="360040"/>
            </a:xfrm>
          </p:grpSpPr>
          <p:grpSp>
            <p:nvGrpSpPr>
              <p:cNvPr id="219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0" name="Retângulo de cantos arredondados 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221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4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2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9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0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1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3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6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8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4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3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4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5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5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30" name="Retângulo de cantos arredondados 22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CaixaDeTexto 23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27" name="Retângulo de cantos arredondados 2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CaixaDeTexto 2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9" name="Grupo 40"/>
            <p:cNvGrpSpPr/>
            <p:nvPr/>
          </p:nvGrpSpPr>
          <p:grpSpPr>
            <a:xfrm>
              <a:off x="1151620" y="1081556"/>
              <a:ext cx="7128792" cy="360040"/>
              <a:chOff x="1259632" y="546299"/>
              <a:chExt cx="7128792" cy="360040"/>
            </a:xfrm>
          </p:grpSpPr>
          <p:grpSp>
            <p:nvGrpSpPr>
              <p:cNvPr id="190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6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8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1" name="Retângulo de cantos arredondados 190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2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3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10" name="Retângulo de cantos arredondados 2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4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7" name="Retângulo de cantos arredondados 20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CaixaDeTexto 20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9" name="CaixaDeTexto 20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5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4" name="Retângulo de cantos arredondados 20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CaixaDeTexto 20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6" name="CaixaDeTexto 20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6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01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3" name="CaixaDeTexto 20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98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0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0" name="Grupo 70"/>
            <p:cNvGrpSpPr/>
            <p:nvPr/>
          </p:nvGrpSpPr>
          <p:grpSpPr>
            <a:xfrm>
              <a:off x="1151620" y="4293096"/>
              <a:ext cx="7128792" cy="360040"/>
              <a:chOff x="1259632" y="546299"/>
              <a:chExt cx="7128792" cy="360040"/>
            </a:xfrm>
          </p:grpSpPr>
          <p:grpSp>
            <p:nvGrpSpPr>
              <p:cNvPr id="161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2" name="Retângulo de cantos arredondados 161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3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4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5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6" name="CaixaDeTexto 18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4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81" name="Retângulo de cantos arredondados 18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3" name="CaixaDeTexto 18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5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8" name="Retângulo de cantos arredondados 17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6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5" name="Retângulo de cantos arredondados 17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6" name="CaixaDeTexto 17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7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72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3" name="CaixaDeTexto 17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4" name="CaixaDeTexto 17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69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0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1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1" name="Grupo 100"/>
            <p:cNvGrpSpPr/>
            <p:nvPr/>
          </p:nvGrpSpPr>
          <p:grpSpPr>
            <a:xfrm>
              <a:off x="1151620" y="1616813"/>
              <a:ext cx="7128792" cy="360040"/>
              <a:chOff x="1259632" y="546299"/>
              <a:chExt cx="7128792" cy="360040"/>
            </a:xfrm>
          </p:grpSpPr>
          <p:grpSp>
            <p:nvGrpSpPr>
              <p:cNvPr id="132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3" name="Retângulo de cantos arredondados 132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4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52" name="Retângulo de cantos arredondados 15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9" name="Retângulo de cantos arredondados 14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CaixaDeTexto 14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6" name="Retângulo de cantos arredondados 14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7" name="CaixaDeTexto 14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8" name="CaixaDeTexto 14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3" name="Retângulo de cantos arredondados 14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4" name="CaixaDeTexto 14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5" name="CaixaDeTexto 14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40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1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2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2" name="Grupo 130"/>
            <p:cNvGrpSpPr/>
            <p:nvPr/>
          </p:nvGrpSpPr>
          <p:grpSpPr>
            <a:xfrm>
              <a:off x="1151620" y="2152070"/>
              <a:ext cx="7128792" cy="360040"/>
              <a:chOff x="1259632" y="546299"/>
              <a:chExt cx="7128792" cy="360040"/>
            </a:xfrm>
          </p:grpSpPr>
          <p:grpSp>
            <p:nvGrpSpPr>
              <p:cNvPr id="103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4" name="Retângulo de cantos arredondados 103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5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8" name="CaixaDeTexto 12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6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3" name="Retângulo de cantos arredondados 1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4" name="CaixaDeTexto 1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5" name="CaixaDeTexto 1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7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20" name="Retângulo de cantos arredondados 11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1" name="CaixaDeTexto 12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2" name="CaixaDeTexto 12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8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7" name="Retângulo de cantos arredondados 11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8" name="CaixaDeTexto 11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9" name="CaixaDeTexto 11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9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4" name="Retângulo de cantos arredondados 1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0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11" name="Retângulo de cantos arredondados 11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CaixaDeTexto 11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3" name="CaixaDeTexto 1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3" name="Grupo 160"/>
            <p:cNvGrpSpPr/>
            <p:nvPr/>
          </p:nvGrpSpPr>
          <p:grpSpPr>
            <a:xfrm>
              <a:off x="1151620" y="2687327"/>
              <a:ext cx="7128792" cy="360040"/>
              <a:chOff x="1259632" y="546299"/>
              <a:chExt cx="7128792" cy="360040"/>
            </a:xfrm>
          </p:grpSpPr>
          <p:grpSp>
            <p:nvGrpSpPr>
              <p:cNvPr id="74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10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5" name="Retângulo de cantos arredondados 74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76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9" name="CaixaDeTexto 9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7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4" name="Retângulo de cantos arredondados 9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8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91" name="Retângulo de cantos arredondados 9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2" name="CaixaDeTexto 9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9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8" name="Retângulo de cantos arredondados 8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9" name="CaixaDeTexto 8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0" name="CaixaDeTexto 8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0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5" name="Retângulo de cantos arredondados 8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6" name="CaixaDeTexto 8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7" name="CaixaDeTexto 8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1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82" name="Retângulo de cantos arredondados 8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4" name="CaixaDeTexto 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4" name="Grupo 190"/>
            <p:cNvGrpSpPr/>
            <p:nvPr/>
          </p:nvGrpSpPr>
          <p:grpSpPr>
            <a:xfrm>
              <a:off x="1151620" y="3222584"/>
              <a:ext cx="7128792" cy="360040"/>
              <a:chOff x="1259632" y="546299"/>
              <a:chExt cx="7128792" cy="360040"/>
            </a:xfrm>
          </p:grpSpPr>
          <p:grpSp>
            <p:nvGrpSpPr>
              <p:cNvPr id="45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7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46" name="Retângulo de cantos arredondados 45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47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8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CaixaDeTexto 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9" name="Grupo 21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62" name="Retângulo de cantos arredondados 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0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CaixaDeTexto 5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1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6" name="Retângulo de cantos arredondados 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7" name="CaixaDeTexto 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8" name="CaixaDeTexto 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53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5" name="CaixaDeTexto 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15" name="Grupo 220"/>
            <p:cNvGrpSpPr/>
            <p:nvPr/>
          </p:nvGrpSpPr>
          <p:grpSpPr>
            <a:xfrm>
              <a:off x="1151620" y="3757841"/>
              <a:ext cx="7128792" cy="360040"/>
              <a:chOff x="1259632" y="546299"/>
              <a:chExt cx="7128792" cy="360040"/>
            </a:xfrm>
          </p:grpSpPr>
          <p:grpSp>
            <p:nvGrpSpPr>
              <p:cNvPr id="16" name="Grupo 7"/>
              <p:cNvGrpSpPr/>
              <p:nvPr/>
            </p:nvGrpSpPr>
            <p:grpSpPr>
              <a:xfrm>
                <a:off x="1969425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4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7" name="Retângulo de cantos arredondados 16"/>
              <p:cNvSpPr/>
              <p:nvPr/>
            </p:nvSpPr>
            <p:spPr>
              <a:xfrm>
                <a:off x="1259632" y="546299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8" name="Grupo 8"/>
              <p:cNvGrpSpPr/>
              <p:nvPr/>
            </p:nvGrpSpPr>
            <p:grpSpPr>
              <a:xfrm>
                <a:off x="2895242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1" name="CaixaDeTexto 4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" name="Grupo 16"/>
              <p:cNvGrpSpPr/>
              <p:nvPr/>
            </p:nvGrpSpPr>
            <p:grpSpPr>
              <a:xfrm>
                <a:off x="3821059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6" name="Retângulo de cantos arredondados 3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8" name="CaixaDeTexto 3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" name="Grupo 19"/>
              <p:cNvGrpSpPr/>
              <p:nvPr/>
            </p:nvGrpSpPr>
            <p:grpSpPr>
              <a:xfrm>
                <a:off x="4746876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3" name="Retângulo de cantos arredondados 3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5" name="CaixaDeTexto 3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1" name="Grupo 25"/>
              <p:cNvGrpSpPr/>
              <p:nvPr/>
            </p:nvGrpSpPr>
            <p:grpSpPr>
              <a:xfrm>
                <a:off x="5672693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30" name="Retângulo de cantos arredondados 2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2" name="CaixaDeTexto 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" name="Grupo 30"/>
              <p:cNvGrpSpPr/>
              <p:nvPr/>
            </p:nvGrpSpPr>
            <p:grpSpPr>
              <a:xfrm>
                <a:off x="6598510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7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9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35"/>
              <p:cNvGrpSpPr/>
              <p:nvPr/>
            </p:nvGrpSpPr>
            <p:grpSpPr>
              <a:xfrm>
                <a:off x="7524328" y="546299"/>
                <a:ext cx="864096" cy="360040"/>
                <a:chOff x="1951137" y="548680"/>
                <a:chExt cx="864096" cy="360040"/>
              </a:xfrm>
            </p:grpSpPr>
            <p:sp>
              <p:nvSpPr>
                <p:cNvPr id="24" name="Retângulo de cantos arredondados 2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5" name="CaixaDeTexto 2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6" name="CaixaDeTexto 2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</p:grpSp>
      <p:sp>
        <p:nvSpPr>
          <p:cNvPr id="248" name="Retângulo de cantos arredondados 247"/>
          <p:cNvSpPr/>
          <p:nvPr/>
        </p:nvSpPr>
        <p:spPr>
          <a:xfrm>
            <a:off x="1861887" y="980728"/>
            <a:ext cx="864096" cy="36004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>
                <a:solidFill>
                  <a:schemeClr val="tx1"/>
                </a:solidFill>
                <a:latin typeface="+mj-lt"/>
              </a:rPr>
              <a:t>Carro 2</a:t>
            </a:r>
            <a:endParaRPr lang="pt-BR" sz="1400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upo 249"/>
          <p:cNvGrpSpPr/>
          <p:nvPr/>
        </p:nvGrpSpPr>
        <p:grpSpPr>
          <a:xfrm>
            <a:off x="1151620" y="1340768"/>
            <a:ext cx="7128792" cy="3816424"/>
            <a:chOff x="1151620" y="980728"/>
            <a:chExt cx="7128792" cy="3816424"/>
          </a:xfrm>
        </p:grpSpPr>
        <p:sp>
          <p:nvSpPr>
            <p:cNvPr id="4" name="Retângulo de cantos arredondados 3"/>
            <p:cNvSpPr/>
            <p:nvPr/>
          </p:nvSpPr>
          <p:spPr>
            <a:xfrm>
              <a:off x="2786658" y="980728"/>
              <a:ext cx="3657550" cy="360040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 smtClean="0">
                  <a:solidFill>
                    <a:schemeClr val="tx1"/>
                  </a:solidFill>
                  <a:latin typeface="+mj-lt"/>
                </a:rPr>
                <a:t>Carro 3</a:t>
              </a:r>
              <a:endParaRPr lang="pt-BR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Retângulo de cantos arredondados 4"/>
            <p:cNvSpPr/>
            <p:nvPr/>
          </p:nvSpPr>
          <p:spPr>
            <a:xfrm>
              <a:off x="6510119" y="980728"/>
              <a:ext cx="839713" cy="36004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</a:rPr>
                <a:t>Carro 4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de cantos arredondados 5"/>
            <p:cNvSpPr/>
            <p:nvPr/>
          </p:nvSpPr>
          <p:spPr>
            <a:xfrm>
              <a:off x="7421840" y="980728"/>
              <a:ext cx="822568" cy="360040"/>
            </a:xfrm>
            <a:prstGeom prst="roundRect">
              <a:avLst/>
            </a:prstGeom>
            <a:solidFill>
              <a:schemeClr val="bg1">
                <a:lumMod val="75000"/>
                <a:lumOff val="2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  <a:latin typeface="+mj-lt"/>
                </a:rPr>
                <a:t>Carro</a:t>
              </a:r>
              <a:r>
                <a:rPr lang="pt-BR" dirty="0" smtClean="0">
                  <a:solidFill>
                    <a:schemeClr val="tx1"/>
                  </a:solidFill>
                  <a:latin typeface="+mj-lt"/>
                </a:rPr>
                <a:t> 5</a:t>
              </a:r>
              <a:endParaRPr lang="pt-BR" dirty="0">
                <a:solidFill>
                  <a:schemeClr val="tx1"/>
                </a:solidFill>
                <a:latin typeface="+mj-lt"/>
              </a:endParaRPr>
            </a:p>
          </p:txBody>
        </p:sp>
        <p:grpSp>
          <p:nvGrpSpPr>
            <p:cNvPr id="249" name="Grupo 248"/>
            <p:cNvGrpSpPr/>
            <p:nvPr/>
          </p:nvGrpSpPr>
          <p:grpSpPr>
            <a:xfrm>
              <a:off x="1151620" y="1410395"/>
              <a:ext cx="7128792" cy="3386757"/>
              <a:chOff x="1151620" y="1410395"/>
              <a:chExt cx="7128792" cy="3386757"/>
            </a:xfrm>
          </p:grpSpPr>
          <p:grpSp>
            <p:nvGrpSpPr>
              <p:cNvPr id="8" name="Grupo 39"/>
              <p:cNvGrpSpPr/>
              <p:nvPr/>
            </p:nvGrpSpPr>
            <p:grpSpPr>
              <a:xfrm>
                <a:off x="1151620" y="1410395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219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5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6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7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220" name="Retângulo de cantos arredondados 6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01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221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2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3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4" name="CaixaDeTexto 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2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9" name="Retângulo de cantos arredondados 1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40" name="CaixaDeTexto 1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41" name="CaixaDeTexto 1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3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6" name="Retângulo de cantos arredondados 2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7" name="CaixaDeTexto 2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8" name="CaixaDeTexto 2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4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3" name="Retângulo de cantos arredondados 2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4" name="CaixaDeTexto 2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5" name="CaixaDeTexto 2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5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30" name="Retângulo de cantos arredondados 22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31" name="CaixaDeTexto 23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32" name="CaixaDeTexto 23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6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27" name="Retângulo de cantos arredondados 22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28" name="CaixaDeTexto 22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c/4013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29" name="CaixaDeTexto 22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9" name="Grupo 40"/>
              <p:cNvGrpSpPr/>
              <p:nvPr/>
            </p:nvGrpSpPr>
            <p:grpSpPr>
              <a:xfrm>
                <a:off x="1151620" y="1844824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190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6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7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8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91" name="Retângulo de cantos arredondados 190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2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92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3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4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5" name="CaixaDeTexto 21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3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10" name="Retângulo de cantos arredondados 2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11" name="CaixaDeTexto 2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12" name="CaixaDeTexto 2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4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7" name="Retângulo de cantos arredondados 20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8" name="CaixaDeTexto 20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9" name="CaixaDeTexto 20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5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4" name="Retângulo de cantos arredondados 20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5" name="CaixaDeTexto 20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6" name="CaixaDeTexto 20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6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01" name="Retângulo de cantos arredondados 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02" name="CaixaDeTexto 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3" name="CaixaDeTexto 20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7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98" name="Retângulo de cantos arredondados 4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99" name="CaixaDeTexto 5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c/4023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00" name="CaixaDeTexto 5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0" name="Grupo 70"/>
              <p:cNvGrpSpPr/>
              <p:nvPr/>
            </p:nvGrpSpPr>
            <p:grpSpPr>
              <a:xfrm>
                <a:off x="1151620" y="4437112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161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7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8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9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62" name="Retângulo de cantos arredondados 161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8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63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4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5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6" name="CaixaDeTexto 18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4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81" name="Retângulo de cantos arredondados 18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82" name="CaixaDeTexto 18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3" name="CaixaDeTexto 18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5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8" name="Retângulo de cantos arredondados 17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9" name="CaixaDeTexto 17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80" name="CaixaDeTexto 17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6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5" name="Retângulo de cantos arredondados 17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6" name="CaixaDeTexto 17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7" name="CaixaDeTexto 17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7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72" name="Retângulo de cantos arredondados 8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3" name="CaixaDeTexto 17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4" name="CaixaDeTexto 17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68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69" name="Retângulo de cantos arredondados 7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70" name="CaixaDeTexto 8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c/4083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71" name="CaixaDeTexto 8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1" name="Grupo 100"/>
              <p:cNvGrpSpPr/>
              <p:nvPr/>
            </p:nvGrpSpPr>
            <p:grpSpPr>
              <a:xfrm>
                <a:off x="1151620" y="2276872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132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8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9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60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33" name="Retângulo de cantos arredondados 132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3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34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5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6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7" name="CaixaDeTexto 15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5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52" name="Retângulo de cantos arredondados 15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3" name="CaixaDeTexto 15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4" name="CaixaDeTexto 15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6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9" name="Retângulo de cantos arredondados 14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50" name="CaixaDeTexto 14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51" name="CaixaDeTexto 15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7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6" name="Retângulo de cantos arredondados 14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7" name="CaixaDeTexto 14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8" name="CaixaDeTexto 14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8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3" name="Retângulo de cantos arredondados 14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4" name="CaixaDeTexto 14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5" name="CaixaDeTexto 14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39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40" name="Retângulo de cantos arredondados 10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41" name="CaixaDeTexto 1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c/4033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42" name="CaixaDeTexto 11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2" name="Grupo 130"/>
              <p:cNvGrpSpPr/>
              <p:nvPr/>
            </p:nvGrpSpPr>
            <p:grpSpPr>
              <a:xfrm>
                <a:off x="1151620" y="2708920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103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9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30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31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04" name="Retângulo de cantos arredondados 103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4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05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6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7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8" name="CaixaDeTexto 12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06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3" name="Retângulo de cantos arredondados 12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4" name="CaixaDeTexto 12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5" name="CaixaDeTexto 12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07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20" name="Retângulo de cantos arredondados 11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21" name="CaixaDeTexto 12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22" name="CaixaDeTexto 12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08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7" name="Retângulo de cantos arredondados 11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8" name="CaixaDeTexto 11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9" name="CaixaDeTexto 11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09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4" name="Retângulo de cantos arredondados 11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5" name="CaixaDeTexto 11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6" name="CaixaDeTexto 11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10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11" name="Retângulo de cantos arredondados 11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12" name="CaixaDeTexto 11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c/4043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13" name="CaixaDeTexto 11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3" name="Grupo 160"/>
              <p:cNvGrpSpPr/>
              <p:nvPr/>
            </p:nvGrpSpPr>
            <p:grpSpPr>
              <a:xfrm>
                <a:off x="1151620" y="3140968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74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100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101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102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75" name="Retângulo de cantos arredondados 74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5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76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7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8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9" name="CaixaDeTexto 9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77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4" name="Retângulo de cantos arredondados 9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5" name="CaixaDeTexto 9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6" name="CaixaDeTexto 9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78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91" name="Retângulo de cantos arredondados 90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92" name="CaixaDeTexto 91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3" name="CaixaDeTexto 92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79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88" name="Retângulo de cantos arredondados 87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9" name="CaixaDeTexto 88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90" name="CaixaDeTexto 8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0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85" name="Retângulo de cantos arredondados 8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6" name="CaixaDeTexto 8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7" name="CaixaDeTexto 8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81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82" name="Retângulo de cantos arredondados 8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83" name="CaixaDeTexto 8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c/4053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84" name="CaixaDeTexto 8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4" name="Grupo 190"/>
              <p:cNvGrpSpPr/>
              <p:nvPr/>
            </p:nvGrpSpPr>
            <p:grpSpPr>
              <a:xfrm>
                <a:off x="1151620" y="3573016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45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71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72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3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46" name="Retângulo de cantos arredondados 45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6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47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8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9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70" name="CaixaDeTexto 69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8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5" name="Retângulo de cantos arredondados 64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6" name="CaixaDeTexto 65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7" name="CaixaDeTexto 66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49" name="Grupo 21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62" name="Retângulo de cantos arredondados 61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3" name="CaixaDeTexto 62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4" name="CaixaDeTexto 63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0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59" name="Retângulo de cantos arredondados 58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60" name="CaixaDeTexto 59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61" name="CaixaDeTexto 6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1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56" name="Retângulo de cantos arredondados 5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7" name="CaixaDeTexto 5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8" name="CaixaDeTexto 5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52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53" name="Retângulo de cantos arredondados 5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54" name="CaixaDeTexto 5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c/4063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55" name="CaixaDeTexto 5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  <p:grpSp>
            <p:nvGrpSpPr>
              <p:cNvPr id="15" name="Grupo 220"/>
              <p:cNvGrpSpPr/>
              <p:nvPr/>
            </p:nvGrpSpPr>
            <p:grpSpPr>
              <a:xfrm>
                <a:off x="1151620" y="4005064"/>
                <a:ext cx="7128792" cy="360040"/>
                <a:chOff x="1259632" y="546299"/>
                <a:chExt cx="7128792" cy="360040"/>
              </a:xfrm>
            </p:grpSpPr>
            <p:grpSp>
              <p:nvGrpSpPr>
                <p:cNvPr id="16" name="Grupo 7"/>
                <p:cNvGrpSpPr/>
                <p:nvPr/>
              </p:nvGrpSpPr>
              <p:grpSpPr>
                <a:xfrm>
                  <a:off x="1969425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42" name="Retângulo de cantos arredondados 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3" name="CaixaDeTexto 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c/4072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4" name="CaixaDeTexto 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sp>
              <p:nvSpPr>
                <p:cNvPr id="17" name="Retângulo de cantos arredondados 16"/>
                <p:cNvSpPr/>
                <p:nvPr/>
              </p:nvSpPr>
              <p:spPr>
                <a:xfrm>
                  <a:off x="1259632" y="546299"/>
                  <a:ext cx="648072" cy="360040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dk1"/>
                </a:fillRef>
                <a:effectRef idx="1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dirty="0" smtClean="0">
                      <a:solidFill>
                        <a:schemeClr val="tx1"/>
                      </a:solidFill>
                      <a:latin typeface="Arial Black" pitchFamily="34" charset="0"/>
                    </a:rPr>
                    <a:t>Tr 7</a:t>
                  </a:r>
                  <a:endParaRPr lang="pt-BR" sz="1100" dirty="0">
                    <a:solidFill>
                      <a:schemeClr val="tx1"/>
                    </a:solidFill>
                    <a:latin typeface="Arial Black" pitchFamily="34" charset="0"/>
                  </a:endParaRPr>
                </a:p>
              </p:txBody>
            </p:sp>
            <p:grpSp>
              <p:nvGrpSpPr>
                <p:cNvPr id="18" name="Grupo 8"/>
                <p:cNvGrpSpPr/>
                <p:nvPr/>
              </p:nvGrpSpPr>
              <p:grpSpPr>
                <a:xfrm>
                  <a:off x="2895242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9" name="Retângulo de cantos arredondados 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40" name="CaixaDeTexto 1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41" name="CaixaDeTexto 40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19" name="Grupo 16"/>
                <p:cNvGrpSpPr/>
                <p:nvPr/>
              </p:nvGrpSpPr>
              <p:grpSpPr>
                <a:xfrm>
                  <a:off x="3821059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6" name="Retângulo de cantos arredondados 35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7" name="CaixaDeTexto 36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8" name="CaixaDeTexto 37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Pvi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0" name="Grupo 19"/>
                <p:cNvGrpSpPr/>
                <p:nvPr/>
              </p:nvGrpSpPr>
              <p:grpSpPr>
                <a:xfrm>
                  <a:off x="4746876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3" name="Retângulo de cantos arredondados 32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4" name="CaixaDeTexto 33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5" name="CaixaDeTexto 34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Terra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1" name="Grupo 25"/>
                <p:cNvGrpSpPr/>
                <p:nvPr/>
              </p:nvGrpSpPr>
              <p:grpSpPr>
                <a:xfrm>
                  <a:off x="5672693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30" name="Retângulo de cantos arredondados 29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31" name="CaixaDeTexto 30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32" name="CaixaDeTexto 31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Udg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2" name="Grupo 30"/>
                <p:cNvGrpSpPr/>
                <p:nvPr/>
              </p:nvGrpSpPr>
              <p:grpSpPr>
                <a:xfrm>
                  <a:off x="6598510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7" name="Retângulo de cantos arredondados 26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8" name="CaixaDeTexto 27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9" name="CaixaDeTexto 28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Oci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  <p:grpSp>
              <p:nvGrpSpPr>
                <p:cNvPr id="23" name="Grupo 35"/>
                <p:cNvGrpSpPr/>
                <p:nvPr/>
              </p:nvGrpSpPr>
              <p:grpSpPr>
                <a:xfrm>
                  <a:off x="7524328" y="546299"/>
                  <a:ext cx="864096" cy="360040"/>
                  <a:chOff x="1951137" y="548680"/>
                  <a:chExt cx="864096" cy="360040"/>
                </a:xfrm>
              </p:grpSpPr>
              <p:sp>
                <p:nvSpPr>
                  <p:cNvPr id="24" name="Retângulo de cantos arredondados 23"/>
                  <p:cNvSpPr/>
                  <p:nvPr/>
                </p:nvSpPr>
                <p:spPr>
                  <a:xfrm>
                    <a:off x="1951137" y="548680"/>
                    <a:ext cx="864096" cy="360040"/>
                  </a:xfrm>
                  <a:prstGeom prst="roundRect">
                    <a:avLst/>
                  </a:prstGeom>
                </p:spPr>
                <p:style>
                  <a:lnRef idx="1">
                    <a:schemeClr val="accent2"/>
                  </a:lnRef>
                  <a:fillRef idx="3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sp>
                <p:nvSpPr>
                  <p:cNvPr id="25" name="CaixaDeTexto 24"/>
                  <p:cNvSpPr txBox="1"/>
                  <p:nvPr/>
                </p:nvSpPr>
                <p:spPr>
                  <a:xfrm>
                    <a:off x="2123728" y="692696"/>
                    <a:ext cx="504056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800" dirty="0" smtClean="0">
                        <a:solidFill>
                          <a:schemeClr val="bg1"/>
                        </a:solidFill>
                        <a:latin typeface="+mj-lt"/>
                      </a:rPr>
                      <a:t>c/4073</a:t>
                    </a:r>
                    <a:endParaRPr lang="pt-BR" sz="800" dirty="0">
                      <a:solidFill>
                        <a:schemeClr val="bg1"/>
                      </a:solidFill>
                      <a:latin typeface="+mj-lt"/>
                    </a:endParaRPr>
                  </a:p>
                </p:txBody>
              </p:sp>
              <p:sp>
                <p:nvSpPr>
                  <p:cNvPr id="26" name="CaixaDeTexto 25"/>
                  <p:cNvSpPr txBox="1"/>
                  <p:nvPr/>
                </p:nvSpPr>
                <p:spPr>
                  <a:xfrm>
                    <a:off x="2051720" y="548680"/>
                    <a:ext cx="6480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pt-BR" sz="900" b="1" dirty="0" smtClean="0">
                        <a:solidFill>
                          <a:schemeClr val="bg1"/>
                        </a:solidFill>
                        <a:latin typeface="Arial Black" pitchFamily="34" charset="0"/>
                      </a:rPr>
                      <a:t>C. Unit</a:t>
                    </a:r>
                    <a:endParaRPr lang="pt-BR" sz="900" b="1" dirty="0">
                      <a:solidFill>
                        <a:schemeClr val="bg1"/>
                      </a:solidFill>
                      <a:latin typeface="Arial Black" pitchFamily="34" charset="0"/>
                    </a:endParaRPr>
                  </a:p>
                </p:txBody>
              </p:sp>
            </p:grpSp>
          </p:grpSp>
        </p:grpSp>
        <p:sp>
          <p:nvSpPr>
            <p:cNvPr id="248" name="Retângulo de cantos arredondados 247"/>
            <p:cNvSpPr/>
            <p:nvPr/>
          </p:nvSpPr>
          <p:spPr>
            <a:xfrm>
              <a:off x="1861887" y="980728"/>
              <a:ext cx="864096" cy="3600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 smtClean="0">
                  <a:solidFill>
                    <a:schemeClr val="tx1"/>
                  </a:solidFill>
                  <a:latin typeface="+mj-lt"/>
                </a:rPr>
                <a:t>Carro 2</a:t>
              </a:r>
              <a:endParaRPr lang="pt-BR" sz="1400" dirty="0">
                <a:solidFill>
                  <a:schemeClr val="tx1"/>
                </a:solidFill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upo 253"/>
          <p:cNvGrpSpPr/>
          <p:nvPr/>
        </p:nvGrpSpPr>
        <p:grpSpPr>
          <a:xfrm>
            <a:off x="899592" y="1340768"/>
            <a:ext cx="7488832" cy="3816424"/>
            <a:chOff x="899592" y="1340768"/>
            <a:chExt cx="7488832" cy="3816424"/>
          </a:xfrm>
        </p:grpSpPr>
        <p:grpSp>
          <p:nvGrpSpPr>
            <p:cNvPr id="251" name="Grupo 250"/>
            <p:cNvGrpSpPr/>
            <p:nvPr/>
          </p:nvGrpSpPr>
          <p:grpSpPr>
            <a:xfrm>
              <a:off x="2650197" y="1340768"/>
              <a:ext cx="3657550" cy="3816424"/>
              <a:chOff x="2786658" y="1340768"/>
              <a:chExt cx="3657550" cy="3816424"/>
            </a:xfrm>
          </p:grpSpPr>
          <p:sp>
            <p:nvSpPr>
              <p:cNvPr id="5" name="Retângulo de cantos arredondados 4"/>
              <p:cNvSpPr/>
              <p:nvPr/>
            </p:nvSpPr>
            <p:spPr>
              <a:xfrm>
                <a:off x="2786658" y="1340768"/>
                <a:ext cx="3657550" cy="36004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+mj-lt"/>
                  </a:rPr>
                  <a:t>Carro 3</a:t>
                </a:r>
                <a:endParaRPr lang="pt-B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23" name="Grupo 8"/>
              <p:cNvGrpSpPr/>
              <p:nvPr/>
            </p:nvGrpSpPr>
            <p:grpSpPr>
              <a:xfrm>
                <a:off x="2787230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4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5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6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4" name="Grupo 16"/>
              <p:cNvGrpSpPr/>
              <p:nvPr/>
            </p:nvGrpSpPr>
            <p:grpSpPr>
              <a:xfrm>
                <a:off x="3713047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1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2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3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5" name="Grupo 21"/>
              <p:cNvGrpSpPr/>
              <p:nvPr/>
            </p:nvGrpSpPr>
            <p:grpSpPr>
              <a:xfrm>
                <a:off x="4638864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8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9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0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6" name="Grupo 25"/>
              <p:cNvGrpSpPr/>
              <p:nvPr/>
            </p:nvGrpSpPr>
            <p:grpSpPr>
              <a:xfrm>
                <a:off x="5564681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5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6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7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4" name="Grupo 8"/>
              <p:cNvGrpSpPr/>
              <p:nvPr/>
            </p:nvGrpSpPr>
            <p:grpSpPr>
              <a:xfrm>
                <a:off x="2787230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1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5" name="Grupo 16"/>
              <p:cNvGrpSpPr/>
              <p:nvPr/>
            </p:nvGrpSpPr>
            <p:grpSpPr>
              <a:xfrm>
                <a:off x="3713047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12" name="Retângulo de cantos arredondados 21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CaixaDeTexto 21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6" name="Grupo 21"/>
              <p:cNvGrpSpPr/>
              <p:nvPr/>
            </p:nvGrpSpPr>
            <p:grpSpPr>
              <a:xfrm>
                <a:off x="4638864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09" name="Retângulo de cantos arredondados 20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CaixaDeTexto 20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7" name="Grupo 25"/>
              <p:cNvGrpSpPr/>
              <p:nvPr/>
            </p:nvGrpSpPr>
            <p:grpSpPr>
              <a:xfrm>
                <a:off x="5564681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06" name="Retângulo de cantos arredondados 20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CaixaDeTexto 20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8" name="CaixaDeTexto 20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5" name="Grupo 8"/>
              <p:cNvGrpSpPr/>
              <p:nvPr/>
            </p:nvGrpSpPr>
            <p:grpSpPr>
              <a:xfrm>
                <a:off x="2787230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8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8" name="CaixaDeTexto 18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6" name="Grupo 16"/>
              <p:cNvGrpSpPr/>
              <p:nvPr/>
            </p:nvGrpSpPr>
            <p:grpSpPr>
              <a:xfrm>
                <a:off x="3713047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83" name="Retângulo de cantos arredondados 1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CaixaDeTexto 18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5" name="CaixaDeTexto 18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7" name="Grupo 21"/>
              <p:cNvGrpSpPr/>
              <p:nvPr/>
            </p:nvGrpSpPr>
            <p:grpSpPr>
              <a:xfrm>
                <a:off x="4638864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80" name="Retângulo de cantos arredondados 1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8" name="Grupo 25"/>
              <p:cNvGrpSpPr/>
              <p:nvPr/>
            </p:nvGrpSpPr>
            <p:grpSpPr>
              <a:xfrm>
                <a:off x="5564681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77" name="Retângulo de cantos arredondados 17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8"/>
              <p:cNvGrpSpPr/>
              <p:nvPr/>
            </p:nvGrpSpPr>
            <p:grpSpPr>
              <a:xfrm>
                <a:off x="2787230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5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9" name="CaixaDeTexto 1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16"/>
              <p:cNvGrpSpPr/>
              <p:nvPr/>
            </p:nvGrpSpPr>
            <p:grpSpPr>
              <a:xfrm>
                <a:off x="3713047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54" name="Retângulo de cantos arredondados 15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6" name="CaixaDeTexto 15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21"/>
              <p:cNvGrpSpPr/>
              <p:nvPr/>
            </p:nvGrpSpPr>
            <p:grpSpPr>
              <a:xfrm>
                <a:off x="4638864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51" name="Retângulo de cantos arredondados 15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25"/>
              <p:cNvGrpSpPr/>
              <p:nvPr/>
            </p:nvGrpSpPr>
            <p:grpSpPr>
              <a:xfrm>
                <a:off x="5564681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48" name="Retângulo de cantos arredondados 14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9" name="CaixaDeTexto 14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0" name="CaixaDeTexto 14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7" name="Grupo 8"/>
              <p:cNvGrpSpPr/>
              <p:nvPr/>
            </p:nvGrpSpPr>
            <p:grpSpPr>
              <a:xfrm>
                <a:off x="2787230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2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0" name="CaixaDeTexto 1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8" name="Grupo 16"/>
              <p:cNvGrpSpPr/>
              <p:nvPr/>
            </p:nvGrpSpPr>
            <p:grpSpPr>
              <a:xfrm>
                <a:off x="3713047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25" name="Retângulo de cantos arredondados 1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6" name="CaixaDeTexto 1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7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09" name="Grupo 21"/>
              <p:cNvGrpSpPr/>
              <p:nvPr/>
            </p:nvGrpSpPr>
            <p:grpSpPr>
              <a:xfrm>
                <a:off x="4638864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22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3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4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0" name="Grupo 25"/>
              <p:cNvGrpSpPr/>
              <p:nvPr/>
            </p:nvGrpSpPr>
            <p:grpSpPr>
              <a:xfrm>
                <a:off x="5564681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19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20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21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8" name="Grupo 8"/>
              <p:cNvGrpSpPr/>
              <p:nvPr/>
            </p:nvGrpSpPr>
            <p:grpSpPr>
              <a:xfrm>
                <a:off x="2787230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1" name="CaixaDeTexto 10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79" name="Grupo 16"/>
              <p:cNvGrpSpPr/>
              <p:nvPr/>
            </p:nvGrpSpPr>
            <p:grpSpPr>
              <a:xfrm>
                <a:off x="3713047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8" name="CaixaDeTexto 9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0" name="Grupo 21"/>
              <p:cNvGrpSpPr/>
              <p:nvPr/>
            </p:nvGrpSpPr>
            <p:grpSpPr>
              <a:xfrm>
                <a:off x="4638864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1" name="Grupo 25"/>
              <p:cNvGrpSpPr/>
              <p:nvPr/>
            </p:nvGrpSpPr>
            <p:grpSpPr>
              <a:xfrm>
                <a:off x="5564681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0" name="Retângulo de cantos arredondados 8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1" name="CaixaDeTexto 9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2" name="CaixaDeTexto 9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49" name="Grupo 8"/>
              <p:cNvGrpSpPr/>
              <p:nvPr/>
            </p:nvGrpSpPr>
            <p:grpSpPr>
              <a:xfrm>
                <a:off x="2787230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7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2" name="CaixaDeTexto 7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0" name="Grupo 16"/>
              <p:cNvGrpSpPr/>
              <p:nvPr/>
            </p:nvGrpSpPr>
            <p:grpSpPr>
              <a:xfrm>
                <a:off x="3713047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7" name="Retângulo de cantos arredondados 6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1" name="Grupo 21"/>
              <p:cNvGrpSpPr/>
              <p:nvPr/>
            </p:nvGrpSpPr>
            <p:grpSpPr>
              <a:xfrm>
                <a:off x="4638864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4" name="Retângulo de cantos arredondados 6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6" name="CaixaDeTexto 6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25"/>
              <p:cNvGrpSpPr/>
              <p:nvPr/>
            </p:nvGrpSpPr>
            <p:grpSpPr>
              <a:xfrm>
                <a:off x="5564681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1" name="Retângulo de cantos arredondados 6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3" name="CaixaDeTexto 6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0" name="Grupo 8"/>
              <p:cNvGrpSpPr/>
              <p:nvPr/>
            </p:nvGrpSpPr>
            <p:grpSpPr>
              <a:xfrm>
                <a:off x="2787230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4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3" name="CaixaDeTexto 4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1" name="Grupo 16"/>
              <p:cNvGrpSpPr/>
              <p:nvPr/>
            </p:nvGrpSpPr>
            <p:grpSpPr>
              <a:xfrm>
                <a:off x="3713047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38" name="Retângulo de cantos arredondados 3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CaixaDeTexto 3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0" name="CaixaDeTexto 3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2" name="Grupo 21"/>
              <p:cNvGrpSpPr/>
              <p:nvPr/>
            </p:nvGrpSpPr>
            <p:grpSpPr>
              <a:xfrm>
                <a:off x="4638864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35" name="Retângulo de cantos arredondados 3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CaixaDeTexto 3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7" name="CaixaDeTexto 3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25"/>
              <p:cNvGrpSpPr/>
              <p:nvPr/>
            </p:nvGrpSpPr>
            <p:grpSpPr>
              <a:xfrm>
                <a:off x="5564681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32" name="Retângulo de cantos arredondados 3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CaixaDeTexto 3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4" name="CaixaDeTexto 3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252" name="Grupo 251"/>
            <p:cNvGrpSpPr/>
            <p:nvPr/>
          </p:nvGrpSpPr>
          <p:grpSpPr>
            <a:xfrm>
              <a:off x="6483989" y="1340768"/>
              <a:ext cx="864096" cy="3816424"/>
              <a:chOff x="6490498" y="1340768"/>
              <a:chExt cx="864096" cy="3816424"/>
            </a:xfrm>
          </p:grpSpPr>
          <p:sp>
            <p:nvSpPr>
              <p:cNvPr id="6" name="Retângulo de cantos arredondados 5"/>
              <p:cNvSpPr/>
              <p:nvPr/>
            </p:nvSpPr>
            <p:spPr>
              <a:xfrm>
                <a:off x="6510119" y="1340768"/>
                <a:ext cx="839713" cy="36004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Carro 4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27" name="Grupo 30"/>
              <p:cNvGrpSpPr/>
              <p:nvPr/>
            </p:nvGrpSpPr>
            <p:grpSpPr>
              <a:xfrm>
                <a:off x="6490498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2" name="Retângulo de cantos arredondados 23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4" name="CaixaDeTexto 23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8" name="Grupo 30"/>
              <p:cNvGrpSpPr/>
              <p:nvPr/>
            </p:nvGrpSpPr>
            <p:grpSpPr>
              <a:xfrm>
                <a:off x="6490498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03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5" name="CaixaDeTexto 20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9" name="Grupo 30"/>
              <p:cNvGrpSpPr/>
              <p:nvPr/>
            </p:nvGrpSpPr>
            <p:grpSpPr>
              <a:xfrm>
                <a:off x="6490498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74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CaixaDeTexto 17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6" name="CaixaDeTexto 17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30"/>
              <p:cNvGrpSpPr/>
              <p:nvPr/>
            </p:nvGrpSpPr>
            <p:grpSpPr>
              <a:xfrm>
                <a:off x="6490498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45" name="Retângulo de cantos arredondados 14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6" name="CaixaDeTexto 14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7" name="CaixaDeTexto 14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1" name="Grupo 30"/>
              <p:cNvGrpSpPr/>
              <p:nvPr/>
            </p:nvGrpSpPr>
            <p:grpSpPr>
              <a:xfrm>
                <a:off x="6490498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16" name="Retângulo de cantos arredondados 11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7" name="CaixaDeTexto 11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8" name="CaixaDeTexto 11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2" name="Grupo 30"/>
              <p:cNvGrpSpPr/>
              <p:nvPr/>
            </p:nvGrpSpPr>
            <p:grpSpPr>
              <a:xfrm>
                <a:off x="6490498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87" name="Retângulo de cantos arredondados 8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CaixaDeTexto 8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9" name="CaixaDeTexto 8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30"/>
              <p:cNvGrpSpPr/>
              <p:nvPr/>
            </p:nvGrpSpPr>
            <p:grpSpPr>
              <a:xfrm>
                <a:off x="6490498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58" name="Retângulo de cantos arredondados 5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9" name="CaixaDeTexto 5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0" name="CaixaDeTexto 5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4" name="Grupo 30"/>
              <p:cNvGrpSpPr/>
              <p:nvPr/>
            </p:nvGrpSpPr>
            <p:grpSpPr>
              <a:xfrm>
                <a:off x="6490498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29" name="Retângulo de cantos arredondados 2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2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1" name="CaixaDeTexto 3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253" name="Grupo 252"/>
            <p:cNvGrpSpPr/>
            <p:nvPr/>
          </p:nvGrpSpPr>
          <p:grpSpPr>
            <a:xfrm>
              <a:off x="7524328" y="1340768"/>
              <a:ext cx="864096" cy="3816424"/>
              <a:chOff x="7416316" y="1340768"/>
              <a:chExt cx="864096" cy="3816424"/>
            </a:xfrm>
          </p:grpSpPr>
          <p:sp>
            <p:nvSpPr>
              <p:cNvPr id="7" name="Retângulo de cantos arredondados 6"/>
              <p:cNvSpPr/>
              <p:nvPr/>
            </p:nvSpPr>
            <p:spPr>
              <a:xfrm>
                <a:off x="7421840" y="1340768"/>
                <a:ext cx="822568" cy="360040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</a:t>
                </a:r>
                <a:r>
                  <a:rPr lang="pt-BR" dirty="0" smtClean="0">
                    <a:solidFill>
                      <a:schemeClr val="tx1"/>
                    </a:solidFill>
                    <a:latin typeface="+mj-lt"/>
                  </a:rPr>
                  <a:t> 5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228" name="Grupo 35"/>
              <p:cNvGrpSpPr/>
              <p:nvPr/>
            </p:nvGrpSpPr>
            <p:grpSpPr>
              <a:xfrm>
                <a:off x="7416316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29" name="Retângulo de cantos arredondados 22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0" name="CaixaDeTexto 22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1" name="CaixaDeTexto 23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9" name="Grupo 35"/>
              <p:cNvGrpSpPr/>
              <p:nvPr/>
            </p:nvGrpSpPr>
            <p:grpSpPr>
              <a:xfrm>
                <a:off x="7416316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00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2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0" name="Grupo 35"/>
              <p:cNvGrpSpPr/>
              <p:nvPr/>
            </p:nvGrpSpPr>
            <p:grpSpPr>
              <a:xfrm>
                <a:off x="7416316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71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3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35"/>
              <p:cNvGrpSpPr/>
              <p:nvPr/>
            </p:nvGrpSpPr>
            <p:grpSpPr>
              <a:xfrm>
                <a:off x="7416316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42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3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44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2" name="Grupo 35"/>
              <p:cNvGrpSpPr/>
              <p:nvPr/>
            </p:nvGrpSpPr>
            <p:grpSpPr>
              <a:xfrm>
                <a:off x="7416316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13" name="Retângulo de cantos arredondados 1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CaixaDeTexto 1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3" name="Grupo 35"/>
              <p:cNvGrpSpPr/>
              <p:nvPr/>
            </p:nvGrpSpPr>
            <p:grpSpPr>
              <a:xfrm>
                <a:off x="7416316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84" name="Retângulo de cantos arredondados 8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CaixaDeTexto 8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6" name="CaixaDeTexto 8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35"/>
              <p:cNvGrpSpPr/>
              <p:nvPr/>
            </p:nvGrpSpPr>
            <p:grpSpPr>
              <a:xfrm>
                <a:off x="7416316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55" name="Retângulo de cantos arredondados 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6" name="CaixaDeTexto 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57" name="CaixaDeTexto 5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5" name="Grupo 35"/>
              <p:cNvGrpSpPr/>
              <p:nvPr/>
            </p:nvGrpSpPr>
            <p:grpSpPr>
              <a:xfrm>
                <a:off x="7416316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26" name="Retângulo de cantos arredondados 2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CaixaDeTexto 2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8" name="CaixaDeTexto 2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250" name="Grupo 249"/>
            <p:cNvGrpSpPr/>
            <p:nvPr/>
          </p:nvGrpSpPr>
          <p:grpSpPr>
            <a:xfrm>
              <a:off x="899592" y="1340768"/>
              <a:ext cx="1574363" cy="3816424"/>
              <a:chOff x="1151620" y="1340768"/>
              <a:chExt cx="1574363" cy="3816424"/>
            </a:xfrm>
          </p:grpSpPr>
          <p:grpSp>
            <p:nvGrpSpPr>
              <p:cNvPr id="221" name="Grupo 7"/>
              <p:cNvGrpSpPr/>
              <p:nvPr/>
            </p:nvGrpSpPr>
            <p:grpSpPr>
              <a:xfrm>
                <a:off x="1861413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22" name="Retângulo de cantos arredondados 6"/>
              <p:cNvSpPr/>
              <p:nvPr/>
            </p:nvSpPr>
            <p:spPr>
              <a:xfrm>
                <a:off x="1151620" y="1770435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92" name="Grupo 7"/>
              <p:cNvGrpSpPr/>
              <p:nvPr/>
            </p:nvGrpSpPr>
            <p:grpSpPr>
              <a:xfrm>
                <a:off x="1861413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1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3" name="Retângulo de cantos arredondados 192"/>
              <p:cNvSpPr/>
              <p:nvPr/>
            </p:nvSpPr>
            <p:spPr>
              <a:xfrm>
                <a:off x="1151620" y="220486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63" name="Grupo 7"/>
              <p:cNvGrpSpPr/>
              <p:nvPr/>
            </p:nvGrpSpPr>
            <p:grpSpPr>
              <a:xfrm>
                <a:off x="1861413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8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64" name="Retângulo de cantos arredondados 163"/>
              <p:cNvSpPr/>
              <p:nvPr/>
            </p:nvSpPr>
            <p:spPr>
              <a:xfrm>
                <a:off x="1151620" y="479715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34" name="Grupo 7"/>
              <p:cNvGrpSpPr/>
              <p:nvPr/>
            </p:nvGrpSpPr>
            <p:grpSpPr>
              <a:xfrm>
                <a:off x="1861413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6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35" name="Retângulo de cantos arredondados 134"/>
              <p:cNvSpPr/>
              <p:nvPr/>
            </p:nvSpPr>
            <p:spPr>
              <a:xfrm>
                <a:off x="1151620" y="263691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05" name="Grupo 7"/>
              <p:cNvGrpSpPr/>
              <p:nvPr/>
            </p:nvGrpSpPr>
            <p:grpSpPr>
              <a:xfrm>
                <a:off x="1861413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3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3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06" name="Retângulo de cantos arredondados 105"/>
              <p:cNvSpPr/>
              <p:nvPr/>
            </p:nvSpPr>
            <p:spPr>
              <a:xfrm>
                <a:off x="1151620" y="3068960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76" name="Grupo 7"/>
              <p:cNvGrpSpPr/>
              <p:nvPr/>
            </p:nvGrpSpPr>
            <p:grpSpPr>
              <a:xfrm>
                <a:off x="1861413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0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77" name="Retângulo de cantos arredondados 76"/>
              <p:cNvSpPr/>
              <p:nvPr/>
            </p:nvSpPr>
            <p:spPr>
              <a:xfrm>
                <a:off x="1151620" y="3501008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47" name="Grupo 7"/>
              <p:cNvGrpSpPr/>
              <p:nvPr/>
            </p:nvGrpSpPr>
            <p:grpSpPr>
              <a:xfrm>
                <a:off x="1861413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73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5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48" name="Retângulo de cantos arredondados 47"/>
              <p:cNvSpPr/>
              <p:nvPr/>
            </p:nvSpPr>
            <p:spPr>
              <a:xfrm>
                <a:off x="1151620" y="3933056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grpSp>
            <p:nvGrpSpPr>
              <p:cNvPr id="18" name="Grupo 7"/>
              <p:cNvGrpSpPr/>
              <p:nvPr/>
            </p:nvGrpSpPr>
            <p:grpSpPr>
              <a:xfrm>
                <a:off x="1861413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4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9" name="Retângulo de cantos arredondados 18"/>
              <p:cNvSpPr/>
              <p:nvPr/>
            </p:nvSpPr>
            <p:spPr>
              <a:xfrm>
                <a:off x="1151620" y="436510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9" name="Retângulo de cantos arredondados 8"/>
              <p:cNvSpPr/>
              <p:nvPr/>
            </p:nvSpPr>
            <p:spPr>
              <a:xfrm>
                <a:off x="1861887" y="1340768"/>
                <a:ext cx="864096" cy="36004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 2</a:t>
                </a:r>
                <a:endParaRPr lang="pt-B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upo 247"/>
          <p:cNvGrpSpPr/>
          <p:nvPr/>
        </p:nvGrpSpPr>
        <p:grpSpPr>
          <a:xfrm>
            <a:off x="755576" y="1340768"/>
            <a:ext cx="7632848" cy="3816424"/>
            <a:chOff x="755576" y="1340768"/>
            <a:chExt cx="7632848" cy="3816424"/>
          </a:xfrm>
        </p:grpSpPr>
        <p:grpSp>
          <p:nvGrpSpPr>
            <p:cNvPr id="5" name="Grupo 250"/>
            <p:cNvGrpSpPr/>
            <p:nvPr/>
          </p:nvGrpSpPr>
          <p:grpSpPr>
            <a:xfrm>
              <a:off x="2635450" y="1340768"/>
              <a:ext cx="3657550" cy="3816424"/>
              <a:chOff x="2786658" y="1340768"/>
              <a:chExt cx="3657550" cy="3816424"/>
            </a:xfrm>
          </p:grpSpPr>
          <p:sp>
            <p:nvSpPr>
              <p:cNvPr id="116" name="Retângulo de cantos arredondados 4"/>
              <p:cNvSpPr/>
              <p:nvPr/>
            </p:nvSpPr>
            <p:spPr>
              <a:xfrm>
                <a:off x="2786658" y="1340768"/>
                <a:ext cx="3657550" cy="360040"/>
              </a:xfrm>
              <a:prstGeom prst="roundRect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+mj-lt"/>
                  </a:rPr>
                  <a:t>Carro 3</a:t>
                </a:r>
                <a:endParaRPr lang="pt-B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17" name="Grupo 8"/>
              <p:cNvGrpSpPr/>
              <p:nvPr/>
            </p:nvGrpSpPr>
            <p:grpSpPr>
              <a:xfrm>
                <a:off x="2787230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4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8" name="Grupo 16"/>
              <p:cNvGrpSpPr/>
              <p:nvPr/>
            </p:nvGrpSpPr>
            <p:grpSpPr>
              <a:xfrm>
                <a:off x="3713047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9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0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1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9" name="Grupo 21"/>
              <p:cNvGrpSpPr/>
              <p:nvPr/>
            </p:nvGrpSpPr>
            <p:grpSpPr>
              <a:xfrm>
                <a:off x="4638864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6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7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8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0" name="Grupo 25"/>
              <p:cNvGrpSpPr/>
              <p:nvPr/>
            </p:nvGrpSpPr>
            <p:grpSpPr>
              <a:xfrm>
                <a:off x="5564681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3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4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5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1" name="Grupo 8"/>
              <p:cNvGrpSpPr/>
              <p:nvPr/>
            </p:nvGrpSpPr>
            <p:grpSpPr>
              <a:xfrm>
                <a:off x="2787230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3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2" name="CaixaDeTexto 23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2" name="Grupo 16"/>
              <p:cNvGrpSpPr/>
              <p:nvPr/>
            </p:nvGrpSpPr>
            <p:grpSpPr>
              <a:xfrm>
                <a:off x="3713047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7" name="Retângulo de cantos arredondados 2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8" name="CaixaDeTexto 2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3" name="Grupo 21"/>
              <p:cNvGrpSpPr/>
              <p:nvPr/>
            </p:nvGrpSpPr>
            <p:grpSpPr>
              <a:xfrm>
                <a:off x="4638864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4" name="Retângulo de cantos arredondados 22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5" name="CaixaDeTexto 22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6" name="CaixaDeTexto 22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4" name="Grupo 25"/>
              <p:cNvGrpSpPr/>
              <p:nvPr/>
            </p:nvGrpSpPr>
            <p:grpSpPr>
              <a:xfrm>
                <a:off x="5564681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1" name="Retângulo de cantos arredondados 22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2" name="CaixaDeTexto 22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3" name="CaixaDeTexto 22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5" name="Grupo 8"/>
              <p:cNvGrpSpPr/>
              <p:nvPr/>
            </p:nvGrpSpPr>
            <p:grpSpPr>
              <a:xfrm>
                <a:off x="2787230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0" name="CaixaDeTexto 2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6" name="Grupo 16"/>
              <p:cNvGrpSpPr/>
              <p:nvPr/>
            </p:nvGrpSpPr>
            <p:grpSpPr>
              <a:xfrm>
                <a:off x="3713047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5" name="Retângulo de cantos arredondados 21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6" name="CaixaDeTexto 21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7" name="Grupo 21"/>
              <p:cNvGrpSpPr/>
              <p:nvPr/>
            </p:nvGrpSpPr>
            <p:grpSpPr>
              <a:xfrm>
                <a:off x="4638864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2" name="Retângulo de cantos arredondados 21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3" name="CaixaDeTexto 21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8" name="Grupo 25"/>
              <p:cNvGrpSpPr/>
              <p:nvPr/>
            </p:nvGrpSpPr>
            <p:grpSpPr>
              <a:xfrm>
                <a:off x="5564681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09" name="Retângulo de cantos arredondados 20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0" name="CaixaDeTexto 20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9" name="Grupo 8"/>
              <p:cNvGrpSpPr/>
              <p:nvPr/>
            </p:nvGrpSpPr>
            <p:grpSpPr>
              <a:xfrm>
                <a:off x="2787230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6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7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8" name="CaixaDeTexto 1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0" name="Grupo 16"/>
              <p:cNvGrpSpPr/>
              <p:nvPr/>
            </p:nvGrpSpPr>
            <p:grpSpPr>
              <a:xfrm>
                <a:off x="3713047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3" name="Retângulo de cantos arredondados 15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4" name="CaixaDeTexto 15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5" name="CaixaDeTexto 15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1" name="Grupo 21"/>
              <p:cNvGrpSpPr/>
              <p:nvPr/>
            </p:nvGrpSpPr>
            <p:grpSpPr>
              <a:xfrm>
                <a:off x="4638864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0" name="Retângulo de cantos arredondados 15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1" name="CaixaDeTexto 15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2" name="CaixaDeTexto 15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2" name="Grupo 25"/>
              <p:cNvGrpSpPr/>
              <p:nvPr/>
            </p:nvGrpSpPr>
            <p:grpSpPr>
              <a:xfrm>
                <a:off x="5564681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97" name="Retângulo de cantos arredondados 14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8" name="CaixaDeTexto 14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9" name="CaixaDeTexto 14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3" name="Grupo 8"/>
              <p:cNvGrpSpPr/>
              <p:nvPr/>
            </p:nvGrpSpPr>
            <p:grpSpPr>
              <a:xfrm>
                <a:off x="2787230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4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5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6" name="CaixaDeTexto 1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4" name="Grupo 16"/>
              <p:cNvGrpSpPr/>
              <p:nvPr/>
            </p:nvGrpSpPr>
            <p:grpSpPr>
              <a:xfrm>
                <a:off x="3713047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1" name="Retângulo de cantos arredondados 1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2" name="CaixaDeTexto 1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3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21"/>
              <p:cNvGrpSpPr/>
              <p:nvPr/>
            </p:nvGrpSpPr>
            <p:grpSpPr>
              <a:xfrm>
                <a:off x="4638864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8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9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0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5"/>
              <p:cNvGrpSpPr/>
              <p:nvPr/>
            </p:nvGrpSpPr>
            <p:grpSpPr>
              <a:xfrm>
                <a:off x="5564681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5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6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7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8"/>
              <p:cNvGrpSpPr/>
              <p:nvPr/>
            </p:nvGrpSpPr>
            <p:grpSpPr>
              <a:xfrm>
                <a:off x="2787230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2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3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4" name="CaixaDeTexto 18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16"/>
              <p:cNvGrpSpPr/>
              <p:nvPr/>
            </p:nvGrpSpPr>
            <p:grpSpPr>
              <a:xfrm>
                <a:off x="3713047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9" name="Retângulo de cantos arredondados 17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0" name="CaixaDeTexto 17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21"/>
              <p:cNvGrpSpPr/>
              <p:nvPr/>
            </p:nvGrpSpPr>
            <p:grpSpPr>
              <a:xfrm>
                <a:off x="4638864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6" name="Retângulo de cantos arredondados 17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7" name="CaixaDeTexto 17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5"/>
              <p:cNvGrpSpPr/>
              <p:nvPr/>
            </p:nvGrpSpPr>
            <p:grpSpPr>
              <a:xfrm>
                <a:off x="5564681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3" name="Retângulo de cantos arredondados 8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4" name="CaixaDeTexto 9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5" name="CaixaDeTexto 9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8"/>
              <p:cNvGrpSpPr/>
              <p:nvPr/>
            </p:nvGrpSpPr>
            <p:grpSpPr>
              <a:xfrm>
                <a:off x="2787230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70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1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2" name="CaixaDeTexto 17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16"/>
              <p:cNvGrpSpPr/>
              <p:nvPr/>
            </p:nvGrpSpPr>
            <p:grpSpPr>
              <a:xfrm>
                <a:off x="3713047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7" name="Retângulo de cantos arredondados 16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8" name="CaixaDeTexto 16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9" name="CaixaDeTexto 16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21"/>
              <p:cNvGrpSpPr/>
              <p:nvPr/>
            </p:nvGrpSpPr>
            <p:grpSpPr>
              <a:xfrm>
                <a:off x="4638864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4" name="Retângulo de cantos arredondados 16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5" name="CaixaDeTexto 16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6" name="CaixaDeTexto 16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4" name="Grupo 25"/>
              <p:cNvGrpSpPr/>
              <p:nvPr/>
            </p:nvGrpSpPr>
            <p:grpSpPr>
              <a:xfrm>
                <a:off x="5564681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1" name="Retângulo de cantos arredondados 16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2" name="CaixaDeTexto 16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3" name="CaixaDeTexto 16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5" name="Grupo 8"/>
              <p:cNvGrpSpPr/>
              <p:nvPr/>
            </p:nvGrpSpPr>
            <p:grpSpPr>
              <a:xfrm>
                <a:off x="2787230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8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9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0" name="CaixaDeTexto 15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6" name="Grupo 16"/>
              <p:cNvGrpSpPr/>
              <p:nvPr/>
            </p:nvGrpSpPr>
            <p:grpSpPr>
              <a:xfrm>
                <a:off x="3713047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5" name="Retângulo de cantos arredondados 1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6" name="CaixaDeTexto 1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7" name="Grupo 21"/>
              <p:cNvGrpSpPr/>
              <p:nvPr/>
            </p:nvGrpSpPr>
            <p:grpSpPr>
              <a:xfrm>
                <a:off x="4638864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2" name="Retângulo de cantos arredondados 15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3" name="CaixaDeTexto 15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8" name="Grupo 25"/>
              <p:cNvGrpSpPr/>
              <p:nvPr/>
            </p:nvGrpSpPr>
            <p:grpSpPr>
              <a:xfrm>
                <a:off x="5564681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49" name="Retângulo de cantos arredondados 14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0" name="CaixaDeTexto 14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6" name="Grupo 251"/>
            <p:cNvGrpSpPr/>
            <p:nvPr/>
          </p:nvGrpSpPr>
          <p:grpSpPr>
            <a:xfrm>
              <a:off x="6476616" y="1340768"/>
              <a:ext cx="864096" cy="3816424"/>
              <a:chOff x="6490498" y="1340768"/>
              <a:chExt cx="864096" cy="3816424"/>
            </a:xfrm>
          </p:grpSpPr>
          <p:sp>
            <p:nvSpPr>
              <p:cNvPr id="83" name="Retângulo de cantos arredondados 5"/>
              <p:cNvSpPr/>
              <p:nvPr/>
            </p:nvSpPr>
            <p:spPr>
              <a:xfrm>
                <a:off x="6510119" y="1340768"/>
                <a:ext cx="839713" cy="360040"/>
              </a:xfrm>
              <a:prstGeom prst="round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Carro 4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4" name="Grupo 30"/>
              <p:cNvGrpSpPr/>
              <p:nvPr/>
            </p:nvGrpSpPr>
            <p:grpSpPr>
              <a:xfrm>
                <a:off x="6490498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113" name="Retângulo de cantos arredondados 1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4" name="CaixaDeTexto 1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5" name="Grupo 30"/>
              <p:cNvGrpSpPr/>
              <p:nvPr/>
            </p:nvGrpSpPr>
            <p:grpSpPr>
              <a:xfrm>
                <a:off x="6490498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110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1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2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6" name="Grupo 30"/>
              <p:cNvGrpSpPr/>
              <p:nvPr/>
            </p:nvGrpSpPr>
            <p:grpSpPr>
              <a:xfrm>
                <a:off x="6490498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07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8" name="CaixaDeTexto 10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9" name="CaixaDeTexto 10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7" name="Grupo 30"/>
              <p:cNvGrpSpPr/>
              <p:nvPr/>
            </p:nvGrpSpPr>
            <p:grpSpPr>
              <a:xfrm>
                <a:off x="6490498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04" name="Retângulo de cantos arredondados 10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5" name="CaixaDeTexto 10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6" name="CaixaDeTexto 10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8" name="Grupo 30"/>
              <p:cNvGrpSpPr/>
              <p:nvPr/>
            </p:nvGrpSpPr>
            <p:grpSpPr>
              <a:xfrm>
                <a:off x="6490498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01" name="Retângulo de cantos arredondados 10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2" name="CaixaDeTexto 10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9" name="Grupo 30"/>
              <p:cNvGrpSpPr/>
              <p:nvPr/>
            </p:nvGrpSpPr>
            <p:grpSpPr>
              <a:xfrm>
                <a:off x="6490498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8" name="Retângulo de cantos arredondados 8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9" name="CaixaDeTexto 8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0" name="CaixaDeTexto 8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0" name="Grupo 30"/>
              <p:cNvGrpSpPr/>
              <p:nvPr/>
            </p:nvGrpSpPr>
            <p:grpSpPr>
              <a:xfrm>
                <a:off x="6490498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95" name="Retângulo de cantos arredondados 9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6" name="CaixaDeTexto 9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1" name="Grupo 30"/>
              <p:cNvGrpSpPr/>
              <p:nvPr/>
            </p:nvGrpSpPr>
            <p:grpSpPr>
              <a:xfrm>
                <a:off x="6490498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92" name="Retângulo de cantos arredondados 9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3" name="CaixaDeTexto 9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7" name="Grupo 252"/>
            <p:cNvGrpSpPr/>
            <p:nvPr/>
          </p:nvGrpSpPr>
          <p:grpSpPr>
            <a:xfrm>
              <a:off x="7524328" y="1340768"/>
              <a:ext cx="864096" cy="3816424"/>
              <a:chOff x="7416316" y="1340768"/>
              <a:chExt cx="864096" cy="3816424"/>
            </a:xfrm>
          </p:grpSpPr>
          <p:sp>
            <p:nvSpPr>
              <p:cNvPr id="50" name="Retângulo de cantos arredondados 6"/>
              <p:cNvSpPr/>
              <p:nvPr/>
            </p:nvSpPr>
            <p:spPr>
              <a:xfrm>
                <a:off x="7421840" y="1340768"/>
                <a:ext cx="822568" cy="360040"/>
              </a:xfrm>
              <a:prstGeom prst="roundRect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</a:t>
                </a:r>
                <a:r>
                  <a:rPr lang="pt-BR" dirty="0" smtClean="0">
                    <a:solidFill>
                      <a:schemeClr val="tx1"/>
                    </a:solidFill>
                    <a:latin typeface="+mj-lt"/>
                  </a:rPr>
                  <a:t> 5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1" name="Grupo 35"/>
              <p:cNvGrpSpPr/>
              <p:nvPr/>
            </p:nvGrpSpPr>
            <p:grpSpPr>
              <a:xfrm>
                <a:off x="7416316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80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2" name="Grupo 35"/>
              <p:cNvGrpSpPr/>
              <p:nvPr/>
            </p:nvGrpSpPr>
            <p:grpSpPr>
              <a:xfrm>
                <a:off x="7416316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77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8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9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35"/>
              <p:cNvGrpSpPr/>
              <p:nvPr/>
            </p:nvGrpSpPr>
            <p:grpSpPr>
              <a:xfrm>
                <a:off x="7416316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74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6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35"/>
              <p:cNvGrpSpPr/>
              <p:nvPr/>
            </p:nvGrpSpPr>
            <p:grpSpPr>
              <a:xfrm>
                <a:off x="7416316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71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3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5"/>
              <p:cNvGrpSpPr/>
              <p:nvPr/>
            </p:nvGrpSpPr>
            <p:grpSpPr>
              <a:xfrm>
                <a:off x="7416316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68" name="Retângulo de cantos arredondados 6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CaixaDeTexto 6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416316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65" name="Retângulo de cantos arredondados 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6" name="CaixaDeTexto 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7" name="Grupo 35"/>
              <p:cNvGrpSpPr/>
              <p:nvPr/>
            </p:nvGrpSpPr>
            <p:grpSpPr>
              <a:xfrm>
                <a:off x="7416316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2" name="Retângulo de cantos arredondados 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CaixaDeTexto 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8" name="Grupo 35"/>
              <p:cNvGrpSpPr/>
              <p:nvPr/>
            </p:nvGrpSpPr>
            <p:grpSpPr>
              <a:xfrm>
                <a:off x="7416316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59" name="Retângulo de cantos arredondados 5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CaixaDeTexto 5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246" name="Grupo 245"/>
            <p:cNvGrpSpPr/>
            <p:nvPr/>
          </p:nvGrpSpPr>
          <p:grpSpPr>
            <a:xfrm>
              <a:off x="755576" y="1770435"/>
              <a:ext cx="648072" cy="3386757"/>
              <a:chOff x="899592" y="1770435"/>
              <a:chExt cx="648072" cy="3386757"/>
            </a:xfrm>
          </p:grpSpPr>
          <p:sp>
            <p:nvSpPr>
              <p:cNvPr id="10" name="Retângulo de cantos arredondados 6"/>
              <p:cNvSpPr/>
              <p:nvPr/>
            </p:nvSpPr>
            <p:spPr>
              <a:xfrm>
                <a:off x="899592" y="1770435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2" name="Retângulo de cantos arredondados 11"/>
              <p:cNvSpPr/>
              <p:nvPr/>
            </p:nvSpPr>
            <p:spPr>
              <a:xfrm>
                <a:off x="899592" y="220486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4" name="Retângulo de cantos arredondados 13"/>
              <p:cNvSpPr/>
              <p:nvPr/>
            </p:nvSpPr>
            <p:spPr>
              <a:xfrm>
                <a:off x="899592" y="479715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6" name="Retângulo de cantos arredondados 15"/>
              <p:cNvSpPr/>
              <p:nvPr/>
            </p:nvSpPr>
            <p:spPr>
              <a:xfrm>
                <a:off x="899592" y="263691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18" name="Retângulo de cantos arredondados 17"/>
              <p:cNvSpPr/>
              <p:nvPr/>
            </p:nvSpPr>
            <p:spPr>
              <a:xfrm>
                <a:off x="899592" y="3068960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0" name="Retângulo de cantos arredondados 19"/>
              <p:cNvSpPr/>
              <p:nvPr/>
            </p:nvSpPr>
            <p:spPr>
              <a:xfrm>
                <a:off x="899592" y="3501008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2" name="Retângulo de cantos arredondados 21"/>
              <p:cNvSpPr/>
              <p:nvPr/>
            </p:nvSpPr>
            <p:spPr>
              <a:xfrm>
                <a:off x="899592" y="3933056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24" name="Retângulo de cantos arredondados 18"/>
              <p:cNvSpPr/>
              <p:nvPr/>
            </p:nvSpPr>
            <p:spPr>
              <a:xfrm>
                <a:off x="899592" y="436510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247" name="Grupo 246"/>
            <p:cNvGrpSpPr/>
            <p:nvPr/>
          </p:nvGrpSpPr>
          <p:grpSpPr>
            <a:xfrm>
              <a:off x="1587264" y="1340768"/>
              <a:ext cx="864570" cy="3816424"/>
              <a:chOff x="1609385" y="1340768"/>
              <a:chExt cx="864570" cy="3816424"/>
            </a:xfrm>
          </p:grpSpPr>
          <p:grpSp>
            <p:nvGrpSpPr>
              <p:cNvPr id="9" name="Grupo 7"/>
              <p:cNvGrpSpPr/>
              <p:nvPr/>
            </p:nvGrpSpPr>
            <p:grpSpPr>
              <a:xfrm>
                <a:off x="1609385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4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" name="Grupo 7"/>
              <p:cNvGrpSpPr/>
              <p:nvPr/>
            </p:nvGrpSpPr>
            <p:grpSpPr>
              <a:xfrm>
                <a:off x="1609385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4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" name="Grupo 7"/>
              <p:cNvGrpSpPr/>
              <p:nvPr/>
            </p:nvGrpSpPr>
            <p:grpSpPr>
              <a:xfrm>
                <a:off x="1609385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4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5" name="Grupo 7"/>
              <p:cNvGrpSpPr/>
              <p:nvPr/>
            </p:nvGrpSpPr>
            <p:grpSpPr>
              <a:xfrm>
                <a:off x="1609385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3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" name="Grupo 7"/>
              <p:cNvGrpSpPr/>
              <p:nvPr/>
            </p:nvGrpSpPr>
            <p:grpSpPr>
              <a:xfrm>
                <a:off x="1609385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3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9" name="Grupo 7"/>
              <p:cNvGrpSpPr/>
              <p:nvPr/>
            </p:nvGrpSpPr>
            <p:grpSpPr>
              <a:xfrm>
                <a:off x="1609385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3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1" name="Grupo 7"/>
              <p:cNvGrpSpPr/>
              <p:nvPr/>
            </p:nvGrpSpPr>
            <p:grpSpPr>
              <a:xfrm>
                <a:off x="1609385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2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23" name="Grupo 7"/>
              <p:cNvGrpSpPr/>
              <p:nvPr/>
            </p:nvGrpSpPr>
            <p:grpSpPr>
              <a:xfrm>
                <a:off x="1609385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26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7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8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25" name="Retângulo de cantos arredondados 8"/>
              <p:cNvSpPr/>
              <p:nvPr/>
            </p:nvSpPr>
            <p:spPr>
              <a:xfrm>
                <a:off x="1609859" y="1340768"/>
                <a:ext cx="864096" cy="360040"/>
              </a:xfrm>
              <a:prstGeom prst="round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 2</a:t>
                </a:r>
                <a:endParaRPr lang="pt-B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755576" y="1340768"/>
            <a:ext cx="7632848" cy="3816424"/>
            <a:chOff x="755576" y="1340768"/>
            <a:chExt cx="7632848" cy="3816424"/>
          </a:xfrm>
        </p:grpSpPr>
        <p:grpSp>
          <p:nvGrpSpPr>
            <p:cNvPr id="5" name="Grupo 250"/>
            <p:cNvGrpSpPr/>
            <p:nvPr/>
          </p:nvGrpSpPr>
          <p:grpSpPr>
            <a:xfrm>
              <a:off x="2635450" y="1340768"/>
              <a:ext cx="3657550" cy="3816424"/>
              <a:chOff x="2786658" y="1340768"/>
              <a:chExt cx="3657550" cy="3816424"/>
            </a:xfrm>
          </p:grpSpPr>
          <p:sp>
            <p:nvSpPr>
              <p:cNvPr id="117" name="Retângulo de cantos arredondados 4"/>
              <p:cNvSpPr/>
              <p:nvPr/>
            </p:nvSpPr>
            <p:spPr>
              <a:xfrm>
                <a:off x="2786658" y="1340768"/>
                <a:ext cx="3657550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 smtClean="0">
                    <a:solidFill>
                      <a:schemeClr val="tx1"/>
                    </a:solidFill>
                    <a:latin typeface="+mj-lt"/>
                  </a:rPr>
                  <a:t>Carro 3</a:t>
                </a:r>
                <a:endParaRPr lang="pt-BR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118" name="Grupo 8"/>
              <p:cNvGrpSpPr/>
              <p:nvPr/>
            </p:nvGrpSpPr>
            <p:grpSpPr>
              <a:xfrm>
                <a:off x="2787230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5" name="CaixaDeTexto 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9" name="Grupo 16"/>
              <p:cNvGrpSpPr/>
              <p:nvPr/>
            </p:nvGrpSpPr>
            <p:grpSpPr>
              <a:xfrm>
                <a:off x="3713047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40" name="Retângulo de cantos arredondados 1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41" name="CaixaDeTexto 1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2" name="CaixaDeTexto 1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0" name="Grupo 21"/>
              <p:cNvGrpSpPr/>
              <p:nvPr/>
            </p:nvGrpSpPr>
            <p:grpSpPr>
              <a:xfrm>
                <a:off x="4638864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7" name="Retângulo de cantos arredondados 2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8" name="CaixaDeTexto 2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9" name="CaixaDeTexto 2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1" name="Grupo 25"/>
              <p:cNvGrpSpPr/>
              <p:nvPr/>
            </p:nvGrpSpPr>
            <p:grpSpPr>
              <a:xfrm>
                <a:off x="5564681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234" name="Retângulo de cantos arredondados 2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5" name="CaixaDeTexto 2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6" name="CaixaDeTexto 2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2" name="Grupo 8"/>
              <p:cNvGrpSpPr/>
              <p:nvPr/>
            </p:nvGrpSpPr>
            <p:grpSpPr>
              <a:xfrm>
                <a:off x="2787230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3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3" name="CaixaDeTexto 23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3" name="Grupo 16"/>
              <p:cNvGrpSpPr/>
              <p:nvPr/>
            </p:nvGrpSpPr>
            <p:grpSpPr>
              <a:xfrm>
                <a:off x="3713047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8" name="Retângulo de cantos arredondados 22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9" name="CaixaDeTexto 22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30" name="CaixaDeTexto 2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4" name="Grupo 21"/>
              <p:cNvGrpSpPr/>
              <p:nvPr/>
            </p:nvGrpSpPr>
            <p:grpSpPr>
              <a:xfrm>
                <a:off x="4638864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5" name="Retângulo de cantos arredondados 2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6" name="CaixaDeTexto 2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7" name="CaixaDeTexto 2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5" name="Grupo 25"/>
              <p:cNvGrpSpPr/>
              <p:nvPr/>
            </p:nvGrpSpPr>
            <p:grpSpPr>
              <a:xfrm>
                <a:off x="5564681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222" name="Retângulo de cantos arredondados 2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3" name="CaixaDeTexto 2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4" name="CaixaDeTexto 2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6" name="Grupo 8"/>
              <p:cNvGrpSpPr/>
              <p:nvPr/>
            </p:nvGrpSpPr>
            <p:grpSpPr>
              <a:xfrm>
                <a:off x="2787230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21" name="CaixaDeTexto 2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7" name="Grupo 16"/>
              <p:cNvGrpSpPr/>
              <p:nvPr/>
            </p:nvGrpSpPr>
            <p:grpSpPr>
              <a:xfrm>
                <a:off x="3713047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6" name="Retângulo de cantos arredondados 21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7" name="CaixaDeTexto 21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8" name="CaixaDeTexto 21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8" name="Grupo 21"/>
              <p:cNvGrpSpPr/>
              <p:nvPr/>
            </p:nvGrpSpPr>
            <p:grpSpPr>
              <a:xfrm>
                <a:off x="4638864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3" name="Retângulo de cantos arredondados 21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4" name="CaixaDeTexto 21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5" name="CaixaDeTexto 21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9" name="Grupo 25"/>
              <p:cNvGrpSpPr/>
              <p:nvPr/>
            </p:nvGrpSpPr>
            <p:grpSpPr>
              <a:xfrm>
                <a:off x="5564681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210" name="Retângulo de cantos arredondados 2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1" name="CaixaDeTexto 2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2" name="CaixaDeTexto 2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0" name="Grupo 8"/>
              <p:cNvGrpSpPr/>
              <p:nvPr/>
            </p:nvGrpSpPr>
            <p:grpSpPr>
              <a:xfrm>
                <a:off x="2787230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7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8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9" name="CaixaDeTexto 15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1" name="Grupo 16"/>
              <p:cNvGrpSpPr/>
              <p:nvPr/>
            </p:nvGrpSpPr>
            <p:grpSpPr>
              <a:xfrm>
                <a:off x="3713047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4" name="Retângulo de cantos arredondados 15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5" name="CaixaDeTexto 15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6" name="CaixaDeTexto 15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2" name="Grupo 21"/>
              <p:cNvGrpSpPr/>
              <p:nvPr/>
            </p:nvGrpSpPr>
            <p:grpSpPr>
              <a:xfrm>
                <a:off x="4638864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201" name="Retângulo de cantos arredondados 15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2" name="CaixaDeTexto 15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3" name="CaixaDeTexto 15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3" name="Grupo 25"/>
              <p:cNvGrpSpPr/>
              <p:nvPr/>
            </p:nvGrpSpPr>
            <p:grpSpPr>
              <a:xfrm>
                <a:off x="5564681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98" name="Retângulo de cantos arredondados 14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9" name="CaixaDeTexto 14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00" name="CaixaDeTexto 14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4" name="Grupo 8"/>
              <p:cNvGrpSpPr/>
              <p:nvPr/>
            </p:nvGrpSpPr>
            <p:grpSpPr>
              <a:xfrm>
                <a:off x="2787230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5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6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7" name="CaixaDeTexto 12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5" name="Grupo 16"/>
              <p:cNvGrpSpPr/>
              <p:nvPr/>
            </p:nvGrpSpPr>
            <p:grpSpPr>
              <a:xfrm>
                <a:off x="3713047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92" name="Retângulo de cantos arredondados 12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3" name="CaixaDeTexto 12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4" name="CaixaDeTexto 12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6" name="Grupo 21"/>
              <p:cNvGrpSpPr/>
              <p:nvPr/>
            </p:nvGrpSpPr>
            <p:grpSpPr>
              <a:xfrm>
                <a:off x="4638864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9" name="Retângulo de cantos arredondados 12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0" name="CaixaDeTexto 12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91" name="CaixaDeTexto 12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7" name="Grupo 25"/>
              <p:cNvGrpSpPr/>
              <p:nvPr/>
            </p:nvGrpSpPr>
            <p:grpSpPr>
              <a:xfrm>
                <a:off x="5564681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86" name="Retângulo de cantos arredondados 11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7" name="CaixaDeTexto 11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8" name="CaixaDeTexto 12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8" name="Grupo 8"/>
              <p:cNvGrpSpPr/>
              <p:nvPr/>
            </p:nvGrpSpPr>
            <p:grpSpPr>
              <a:xfrm>
                <a:off x="2787230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3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4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5" name="CaixaDeTexto 18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9" name="Grupo 16"/>
              <p:cNvGrpSpPr/>
              <p:nvPr/>
            </p:nvGrpSpPr>
            <p:grpSpPr>
              <a:xfrm>
                <a:off x="3713047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80" name="Retângulo de cantos arredondados 1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81" name="CaixaDeTexto 1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82" name="CaixaDeTexto 1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0" name="Grupo 21"/>
              <p:cNvGrpSpPr/>
              <p:nvPr/>
            </p:nvGrpSpPr>
            <p:grpSpPr>
              <a:xfrm>
                <a:off x="4638864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7" name="Retângulo de cantos arredondados 17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8" name="CaixaDeTexto 17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9" name="CaixaDeTexto 17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1" name="Grupo 25"/>
              <p:cNvGrpSpPr/>
              <p:nvPr/>
            </p:nvGrpSpPr>
            <p:grpSpPr>
              <a:xfrm>
                <a:off x="5564681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174" name="Retângulo de cantos arredondados 8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5" name="CaixaDeTexto 9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6" name="CaixaDeTexto 9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2" name="Grupo 8"/>
              <p:cNvGrpSpPr/>
              <p:nvPr/>
            </p:nvGrpSpPr>
            <p:grpSpPr>
              <a:xfrm>
                <a:off x="2787230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71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2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3" name="CaixaDeTexto 17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3" name="Grupo 16"/>
              <p:cNvGrpSpPr/>
              <p:nvPr/>
            </p:nvGrpSpPr>
            <p:grpSpPr>
              <a:xfrm>
                <a:off x="3713047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8" name="Retângulo de cantos arredondados 167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9" name="CaixaDeTexto 16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70" name="CaixaDeTexto 16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4" name="Grupo 21"/>
              <p:cNvGrpSpPr/>
              <p:nvPr/>
            </p:nvGrpSpPr>
            <p:grpSpPr>
              <a:xfrm>
                <a:off x="4638864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5" name="Retângulo de cantos arredondados 16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6" name="CaixaDeTexto 16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7" name="CaixaDeTexto 16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5" name="Grupo 25"/>
              <p:cNvGrpSpPr/>
              <p:nvPr/>
            </p:nvGrpSpPr>
            <p:grpSpPr>
              <a:xfrm>
                <a:off x="5564681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162" name="Retângulo de cantos arredondados 16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3" name="CaixaDeTexto 16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4" name="CaixaDeTexto 16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6" name="Grupo 8"/>
              <p:cNvGrpSpPr/>
              <p:nvPr/>
            </p:nvGrpSpPr>
            <p:grpSpPr>
              <a:xfrm>
                <a:off x="2787230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9" name="Retângulo de cantos arredondados 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0" name="CaixaDeTexto 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61" name="CaixaDeTexto 16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7" name="Grupo 16"/>
              <p:cNvGrpSpPr/>
              <p:nvPr/>
            </p:nvGrpSpPr>
            <p:grpSpPr>
              <a:xfrm>
                <a:off x="3713047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6" name="Retângulo de cantos arredondados 15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7" name="CaixaDeTexto 15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8" name="CaixaDeTexto 15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Pvi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8" name="Grupo 21"/>
              <p:cNvGrpSpPr/>
              <p:nvPr/>
            </p:nvGrpSpPr>
            <p:grpSpPr>
              <a:xfrm>
                <a:off x="4638864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3" name="Retângulo de cantos arredondados 1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4" name="CaixaDeTexto 1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5" name="CaixaDeTexto 15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Terra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9" name="Grupo 25"/>
              <p:cNvGrpSpPr/>
              <p:nvPr/>
            </p:nvGrpSpPr>
            <p:grpSpPr>
              <a:xfrm>
                <a:off x="5564681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50" name="Retângulo de cantos arredondados 1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1" name="CaixaDeTexto 1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2" name="CaixaDeTexto 1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Udg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6" name="Grupo 251"/>
            <p:cNvGrpSpPr/>
            <p:nvPr/>
          </p:nvGrpSpPr>
          <p:grpSpPr>
            <a:xfrm>
              <a:off x="6476616" y="1340768"/>
              <a:ext cx="864096" cy="3816424"/>
              <a:chOff x="6490498" y="1340768"/>
              <a:chExt cx="864096" cy="3816424"/>
            </a:xfrm>
          </p:grpSpPr>
          <p:sp>
            <p:nvSpPr>
              <p:cNvPr id="84" name="Retângulo de cantos arredondados 5"/>
              <p:cNvSpPr/>
              <p:nvPr/>
            </p:nvSpPr>
            <p:spPr>
              <a:xfrm>
                <a:off x="6510119" y="1340768"/>
                <a:ext cx="839713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</a:rPr>
                  <a:t>Carro 4</a:t>
                </a:r>
                <a:endParaRPr lang="pt-BR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5" name="Grupo 30"/>
              <p:cNvGrpSpPr/>
              <p:nvPr/>
            </p:nvGrpSpPr>
            <p:grpSpPr>
              <a:xfrm>
                <a:off x="6490498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114" name="Retângulo de cantos arredondados 11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5" name="CaixaDeTexto 11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6" name="CaixaDeTexto 11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6" name="Grupo 30"/>
              <p:cNvGrpSpPr/>
              <p:nvPr/>
            </p:nvGrpSpPr>
            <p:grpSpPr>
              <a:xfrm>
                <a:off x="6490498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111" name="Retângulo de cantos arredondados 5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2" name="CaixaDeTexto 5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3" name="CaixaDeTexto 11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7" name="Grupo 30"/>
              <p:cNvGrpSpPr/>
              <p:nvPr/>
            </p:nvGrpSpPr>
            <p:grpSpPr>
              <a:xfrm>
                <a:off x="6490498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108" name="Retângulo de cantos arredondados 8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9" name="CaixaDeTexto 108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10" name="CaixaDeTexto 109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8" name="Grupo 30"/>
              <p:cNvGrpSpPr/>
              <p:nvPr/>
            </p:nvGrpSpPr>
            <p:grpSpPr>
              <a:xfrm>
                <a:off x="6490498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105" name="Retângulo de cantos arredondados 10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6" name="CaixaDeTexto 10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7" name="CaixaDeTexto 106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89" name="Grupo 30"/>
              <p:cNvGrpSpPr/>
              <p:nvPr/>
            </p:nvGrpSpPr>
            <p:grpSpPr>
              <a:xfrm>
                <a:off x="6490498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102" name="Retângulo de cantos arredondados 101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3" name="CaixaDeTexto 102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4" name="CaixaDeTexto 103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0" name="Grupo 30"/>
              <p:cNvGrpSpPr/>
              <p:nvPr/>
            </p:nvGrpSpPr>
            <p:grpSpPr>
              <a:xfrm>
                <a:off x="6490498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99" name="Retângulo de cantos arredondados 86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00" name="CaixaDeTexto 87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01" name="CaixaDeTexto 88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1" name="Grupo 30"/>
              <p:cNvGrpSpPr/>
              <p:nvPr/>
            </p:nvGrpSpPr>
            <p:grpSpPr>
              <a:xfrm>
                <a:off x="6490498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96" name="Retângulo de cantos arredondados 9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7" name="CaixaDeTexto 9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8" name="CaixaDeTexto 9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92" name="Grupo 30"/>
              <p:cNvGrpSpPr/>
              <p:nvPr/>
            </p:nvGrpSpPr>
            <p:grpSpPr>
              <a:xfrm>
                <a:off x="6490498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93" name="Retângulo de cantos arredondados 92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4" name="CaixaDeTexto 93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95" name="CaixaDeTexto 9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Oci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7" name="Grupo 252"/>
            <p:cNvGrpSpPr/>
            <p:nvPr/>
          </p:nvGrpSpPr>
          <p:grpSpPr>
            <a:xfrm>
              <a:off x="7524328" y="1340768"/>
              <a:ext cx="864096" cy="3816424"/>
              <a:chOff x="7416316" y="1340768"/>
              <a:chExt cx="864096" cy="3816424"/>
            </a:xfrm>
          </p:grpSpPr>
          <p:sp>
            <p:nvSpPr>
              <p:cNvPr id="51" name="Retângulo de cantos arredondados 6"/>
              <p:cNvSpPr/>
              <p:nvPr/>
            </p:nvSpPr>
            <p:spPr>
              <a:xfrm>
                <a:off x="7421840" y="1340768"/>
                <a:ext cx="822568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</a:t>
                </a:r>
                <a:r>
                  <a:rPr lang="pt-BR" dirty="0" smtClean="0">
                    <a:solidFill>
                      <a:schemeClr val="tx1"/>
                    </a:solidFill>
                    <a:latin typeface="+mj-lt"/>
                  </a:rPr>
                  <a:t> 5</a:t>
                </a:r>
                <a:endParaRPr lang="pt-BR" dirty="0">
                  <a:solidFill>
                    <a:schemeClr val="tx1"/>
                  </a:solidFill>
                  <a:latin typeface="+mj-lt"/>
                </a:endParaRPr>
              </a:p>
            </p:txBody>
          </p:sp>
          <p:grpSp>
            <p:nvGrpSpPr>
              <p:cNvPr id="52" name="Grupo 35"/>
              <p:cNvGrpSpPr/>
              <p:nvPr/>
            </p:nvGrpSpPr>
            <p:grpSpPr>
              <a:xfrm>
                <a:off x="7416316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81" name="Retângulo de cantos arredondados 80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2" name="CaixaDeTexto 81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3" name="CaixaDeTexto 82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3" name="Grupo 35"/>
              <p:cNvGrpSpPr/>
              <p:nvPr/>
            </p:nvGrpSpPr>
            <p:grpSpPr>
              <a:xfrm>
                <a:off x="7416316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78" name="Retângulo de cantos arredondados 4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9" name="CaixaDeTexto 5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80" name="CaixaDeTexto 5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4" name="Grupo 35"/>
              <p:cNvGrpSpPr/>
              <p:nvPr/>
            </p:nvGrpSpPr>
            <p:grpSpPr>
              <a:xfrm>
                <a:off x="7416316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75" name="Retângulo de cantos arredondados 7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6" name="CaixaDeTexto 8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7" name="CaixaDeTexto 8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5" name="Grupo 35"/>
              <p:cNvGrpSpPr/>
              <p:nvPr/>
            </p:nvGrpSpPr>
            <p:grpSpPr>
              <a:xfrm>
                <a:off x="7416316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72" name="Retângulo de cantos arredondados 10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CaixaDeTexto 11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4" name="CaixaDeTexto 11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6" name="Grupo 35"/>
              <p:cNvGrpSpPr/>
              <p:nvPr/>
            </p:nvGrpSpPr>
            <p:grpSpPr>
              <a:xfrm>
                <a:off x="7416316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69" name="Retângulo de cantos arredondados 68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0" name="CaixaDeTexto 69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71" name="CaixaDeTexto 70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7" name="Grupo 35"/>
              <p:cNvGrpSpPr/>
              <p:nvPr/>
            </p:nvGrpSpPr>
            <p:grpSpPr>
              <a:xfrm>
                <a:off x="7416316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66" name="Retângulo de cantos arredondados 65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7" name="CaixaDeTexto 66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8" name="CaixaDeTexto 67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8" name="Grupo 35"/>
              <p:cNvGrpSpPr/>
              <p:nvPr/>
            </p:nvGrpSpPr>
            <p:grpSpPr>
              <a:xfrm>
                <a:off x="7416316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63" name="Retângulo de cantos arredondados 54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55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5" name="CaixaDeTexto 64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59" name="Grupo 35"/>
              <p:cNvGrpSpPr/>
              <p:nvPr/>
            </p:nvGrpSpPr>
            <p:grpSpPr>
              <a:xfrm>
                <a:off x="7416316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60" name="Retângulo de cantos arredondados 59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CaixaDeTexto 60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c/4073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62" name="CaixaDeTexto 61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</p:grpSp>
        <p:grpSp>
          <p:nvGrpSpPr>
            <p:cNvPr id="8" name="Grupo 245"/>
            <p:cNvGrpSpPr/>
            <p:nvPr/>
          </p:nvGrpSpPr>
          <p:grpSpPr>
            <a:xfrm>
              <a:off x="755576" y="1770435"/>
              <a:ext cx="648072" cy="3386757"/>
              <a:chOff x="899592" y="1770435"/>
              <a:chExt cx="648072" cy="3386757"/>
            </a:xfrm>
          </p:grpSpPr>
          <p:sp>
            <p:nvSpPr>
              <p:cNvPr id="43" name="Retângulo de cantos arredondados 6"/>
              <p:cNvSpPr/>
              <p:nvPr/>
            </p:nvSpPr>
            <p:spPr>
              <a:xfrm>
                <a:off x="899592" y="1770435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01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4" name="Retângulo de cantos arredondados 11"/>
              <p:cNvSpPr/>
              <p:nvPr/>
            </p:nvSpPr>
            <p:spPr>
              <a:xfrm>
                <a:off x="899592" y="220486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2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5" name="Retângulo de cantos arredondados 13"/>
              <p:cNvSpPr/>
              <p:nvPr/>
            </p:nvSpPr>
            <p:spPr>
              <a:xfrm>
                <a:off x="899592" y="479715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8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6" name="Retângulo de cantos arredondados 15"/>
              <p:cNvSpPr/>
              <p:nvPr/>
            </p:nvSpPr>
            <p:spPr>
              <a:xfrm>
                <a:off x="899592" y="2636912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3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7" name="Retângulo de cantos arredondados 17"/>
              <p:cNvSpPr/>
              <p:nvPr/>
            </p:nvSpPr>
            <p:spPr>
              <a:xfrm>
                <a:off x="899592" y="3068960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4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8" name="Retângulo de cantos arredondados 47"/>
              <p:cNvSpPr/>
              <p:nvPr/>
            </p:nvSpPr>
            <p:spPr>
              <a:xfrm>
                <a:off x="899592" y="3501008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5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49" name="Retângulo de cantos arredondados 48"/>
              <p:cNvSpPr/>
              <p:nvPr/>
            </p:nvSpPr>
            <p:spPr>
              <a:xfrm>
                <a:off x="899592" y="3933056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6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  <p:sp>
            <p:nvSpPr>
              <p:cNvPr id="50" name="Retângulo de cantos arredondados 18"/>
              <p:cNvSpPr/>
              <p:nvPr/>
            </p:nvSpPr>
            <p:spPr>
              <a:xfrm>
                <a:off x="899592" y="4365104"/>
                <a:ext cx="648072" cy="36004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100" dirty="0" smtClean="0">
                    <a:solidFill>
                      <a:schemeClr val="tx1"/>
                    </a:solidFill>
                    <a:latin typeface="Arial Black" pitchFamily="34" charset="0"/>
                  </a:rPr>
                  <a:t>Tr 7</a:t>
                </a:r>
                <a:endParaRPr lang="pt-BR" sz="1100" dirty="0">
                  <a:solidFill>
                    <a:schemeClr val="tx1"/>
                  </a:solidFill>
                  <a:latin typeface="Arial Black" pitchFamily="34" charset="0"/>
                </a:endParaRPr>
              </a:p>
            </p:txBody>
          </p:sp>
        </p:grpSp>
        <p:grpSp>
          <p:nvGrpSpPr>
            <p:cNvPr id="9" name="Grupo 246"/>
            <p:cNvGrpSpPr/>
            <p:nvPr/>
          </p:nvGrpSpPr>
          <p:grpSpPr>
            <a:xfrm>
              <a:off x="1587264" y="1340768"/>
              <a:ext cx="864570" cy="3816424"/>
              <a:chOff x="1609385" y="1340768"/>
              <a:chExt cx="864570" cy="3816424"/>
            </a:xfrm>
          </p:grpSpPr>
          <p:grpSp>
            <p:nvGrpSpPr>
              <p:cNvPr id="10" name="Grupo 9"/>
              <p:cNvGrpSpPr/>
              <p:nvPr/>
            </p:nvGrpSpPr>
            <p:grpSpPr>
              <a:xfrm>
                <a:off x="1609385" y="1770435"/>
                <a:ext cx="864096" cy="360040"/>
                <a:chOff x="1951137" y="548680"/>
                <a:chExt cx="864096" cy="360040"/>
              </a:xfrm>
            </p:grpSpPr>
            <p:sp>
              <p:nvSpPr>
                <p:cNvPr id="40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41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c/4012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2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1" name="Grupo 7"/>
              <p:cNvGrpSpPr/>
              <p:nvPr/>
            </p:nvGrpSpPr>
            <p:grpSpPr>
              <a:xfrm>
                <a:off x="1609385" y="2204864"/>
                <a:ext cx="864096" cy="360040"/>
                <a:chOff x="1951137" y="548680"/>
                <a:chExt cx="864096" cy="360040"/>
              </a:xfrm>
            </p:grpSpPr>
            <p:sp>
              <p:nvSpPr>
                <p:cNvPr id="37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8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c/4022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9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2" name="Grupo 7"/>
              <p:cNvGrpSpPr/>
              <p:nvPr/>
            </p:nvGrpSpPr>
            <p:grpSpPr>
              <a:xfrm>
                <a:off x="1609385" y="4797152"/>
                <a:ext cx="864096" cy="360040"/>
                <a:chOff x="1951137" y="548680"/>
                <a:chExt cx="864096" cy="360040"/>
              </a:xfrm>
            </p:grpSpPr>
            <p:sp>
              <p:nvSpPr>
                <p:cNvPr id="34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5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c/4082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6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3" name="Grupo 7"/>
              <p:cNvGrpSpPr/>
              <p:nvPr/>
            </p:nvGrpSpPr>
            <p:grpSpPr>
              <a:xfrm>
                <a:off x="1609385" y="2636912"/>
                <a:ext cx="864096" cy="360040"/>
                <a:chOff x="1951137" y="548680"/>
                <a:chExt cx="864096" cy="360040"/>
              </a:xfrm>
            </p:grpSpPr>
            <p:sp>
              <p:nvSpPr>
                <p:cNvPr id="31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2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c/4032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3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4" name="Grupo 7"/>
              <p:cNvGrpSpPr/>
              <p:nvPr/>
            </p:nvGrpSpPr>
            <p:grpSpPr>
              <a:xfrm>
                <a:off x="1609385" y="3068960"/>
                <a:ext cx="864096" cy="360040"/>
                <a:chOff x="1951137" y="548680"/>
                <a:chExt cx="864096" cy="360040"/>
              </a:xfrm>
            </p:grpSpPr>
            <p:sp>
              <p:nvSpPr>
                <p:cNvPr id="28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9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c/4042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0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5" name="Grupo 7"/>
              <p:cNvGrpSpPr/>
              <p:nvPr/>
            </p:nvGrpSpPr>
            <p:grpSpPr>
              <a:xfrm>
                <a:off x="1609385" y="3501008"/>
                <a:ext cx="864096" cy="360040"/>
                <a:chOff x="1951137" y="548680"/>
                <a:chExt cx="864096" cy="360040"/>
              </a:xfrm>
            </p:grpSpPr>
            <p:sp>
              <p:nvSpPr>
                <p:cNvPr id="25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6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c/4052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7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6" name="Grupo 7"/>
              <p:cNvGrpSpPr/>
              <p:nvPr/>
            </p:nvGrpSpPr>
            <p:grpSpPr>
              <a:xfrm>
                <a:off x="1609385" y="3933056"/>
                <a:ext cx="864096" cy="360040"/>
                <a:chOff x="1951137" y="548680"/>
                <a:chExt cx="864096" cy="360040"/>
              </a:xfrm>
            </p:grpSpPr>
            <p:sp>
              <p:nvSpPr>
                <p:cNvPr id="22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3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c/4062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4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grpSp>
            <p:nvGrpSpPr>
              <p:cNvPr id="17" name="Grupo 7"/>
              <p:cNvGrpSpPr/>
              <p:nvPr/>
            </p:nvGrpSpPr>
            <p:grpSpPr>
              <a:xfrm>
                <a:off x="1609385" y="4365104"/>
                <a:ext cx="864096" cy="360040"/>
                <a:chOff x="1951137" y="548680"/>
                <a:chExt cx="864096" cy="360040"/>
              </a:xfrm>
            </p:grpSpPr>
            <p:sp>
              <p:nvSpPr>
                <p:cNvPr id="19" name="Retângulo de cantos arredondados 3"/>
                <p:cNvSpPr/>
                <p:nvPr/>
              </p:nvSpPr>
              <p:spPr>
                <a:xfrm>
                  <a:off x="1951137" y="548680"/>
                  <a:ext cx="864096" cy="360040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CaixaDeTexto 4"/>
                <p:cNvSpPr txBox="1"/>
                <p:nvPr/>
              </p:nvSpPr>
              <p:spPr>
                <a:xfrm>
                  <a:off x="2123728" y="692696"/>
                  <a:ext cx="50405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800" dirty="0" smtClean="0">
                      <a:solidFill>
                        <a:schemeClr val="bg1"/>
                      </a:solidFill>
                      <a:latin typeface="+mj-lt"/>
                    </a:rPr>
                    <a:t>c/4072</a:t>
                  </a:r>
                  <a:endParaRPr lang="pt-BR" sz="8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21" name="CaixaDeTexto 5"/>
                <p:cNvSpPr txBox="1"/>
                <p:nvPr/>
              </p:nvSpPr>
              <p:spPr>
                <a:xfrm>
                  <a:off x="2051720" y="548680"/>
                  <a:ext cx="64807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900" b="1" dirty="0" smtClean="0">
                      <a:solidFill>
                        <a:schemeClr val="bg1"/>
                      </a:solidFill>
                      <a:latin typeface="Arial Black" pitchFamily="34" charset="0"/>
                    </a:rPr>
                    <a:t>C. Unit</a:t>
                  </a:r>
                  <a:endParaRPr lang="pt-BR" sz="900" b="1" dirty="0">
                    <a:solidFill>
                      <a:schemeClr val="bg1"/>
                    </a:solidFill>
                    <a:latin typeface="Arial Black" pitchFamily="34" charset="0"/>
                  </a:endParaRPr>
                </a:p>
              </p:txBody>
            </p:sp>
          </p:grpSp>
          <p:sp>
            <p:nvSpPr>
              <p:cNvPr id="18" name="Retângulo de cantos arredondados 8"/>
              <p:cNvSpPr/>
              <p:nvPr/>
            </p:nvSpPr>
            <p:spPr>
              <a:xfrm>
                <a:off x="1609859" y="1340768"/>
                <a:ext cx="864096" cy="36004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dk1"/>
              </a:fillRef>
              <a:effectRef idx="1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 smtClean="0">
                    <a:solidFill>
                      <a:schemeClr val="tx1"/>
                    </a:solidFill>
                    <a:latin typeface="+mj-lt"/>
                  </a:rPr>
                  <a:t>Carro 2</a:t>
                </a:r>
                <a:endParaRPr lang="pt-BR" sz="14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2852</Words>
  <Application>Microsoft Office PowerPoint</Application>
  <PresentationFormat>Apresentação na tela (4:3)</PresentationFormat>
  <Paragraphs>1794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hcsilva</dc:creator>
  <cp:lastModifiedBy>hcsilva</cp:lastModifiedBy>
  <cp:revision>43</cp:revision>
  <dcterms:created xsi:type="dcterms:W3CDTF">2015-03-03T15:36:31Z</dcterms:created>
  <dcterms:modified xsi:type="dcterms:W3CDTF">2015-03-06T16:23:02Z</dcterms:modified>
</cp:coreProperties>
</file>