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457200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Neighbourhoods in Manhattan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599"/>
            <a:ext cx="8686800" cy="528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2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Clustered Neighbourhoods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6482"/>
            <a:ext cx="8736398" cy="517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96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10600" cy="32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92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Neighbourhoods in Manhattan</vt:lpstr>
      <vt:lpstr>Clustered Neighbourhoods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DINTAKURTHI, Gururaja</dc:creator>
  <cp:lastModifiedBy>Andreja Risteski</cp:lastModifiedBy>
  <cp:revision>3</cp:revision>
  <dcterms:created xsi:type="dcterms:W3CDTF">2006-08-16T00:00:00Z</dcterms:created>
  <dcterms:modified xsi:type="dcterms:W3CDTF">2019-10-02T20:01:36Z</dcterms:modified>
</cp:coreProperties>
</file>