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F2F6522-F992-488C-B081-EFE2CE533F2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86F48A7-90B9-48EE-8E91-1E691009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4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6522-F992-488C-B081-EFE2CE533F2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48A7-90B9-48EE-8E91-1E691009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8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F6522-F992-488C-B081-EFE2CE533F2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6F48A7-90B9-48EE-8E91-1E691009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23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F6522-F992-488C-B081-EFE2CE533F2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6F48A7-90B9-48EE-8E91-1E69100947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1521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F6522-F992-488C-B081-EFE2CE533F2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6F48A7-90B9-48EE-8E91-1E691009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32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6522-F992-488C-B081-EFE2CE533F2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48A7-90B9-48EE-8E91-1E691009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18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6522-F992-488C-B081-EFE2CE533F2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48A7-90B9-48EE-8E91-1E691009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95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6522-F992-488C-B081-EFE2CE533F2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48A7-90B9-48EE-8E91-1E691009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84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F6522-F992-488C-B081-EFE2CE533F2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6F48A7-90B9-48EE-8E91-1E691009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8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6522-F992-488C-B081-EFE2CE533F2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48A7-90B9-48EE-8E91-1E691009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F6522-F992-488C-B081-EFE2CE533F2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6F48A7-90B9-48EE-8E91-1E691009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9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6522-F992-488C-B081-EFE2CE533F2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48A7-90B9-48EE-8E91-1E691009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9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6522-F992-488C-B081-EFE2CE533F2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48A7-90B9-48EE-8E91-1E691009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1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6522-F992-488C-B081-EFE2CE533F2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48A7-90B9-48EE-8E91-1E691009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2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6522-F992-488C-B081-EFE2CE533F2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48A7-90B9-48EE-8E91-1E691009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4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6522-F992-488C-B081-EFE2CE533F2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48A7-90B9-48EE-8E91-1E691009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6522-F992-488C-B081-EFE2CE533F2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48A7-90B9-48EE-8E91-1E691009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2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F6522-F992-488C-B081-EFE2CE533F2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F48A7-90B9-48EE-8E91-1E691009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71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Lavirint</a:t>
            </a:r>
            <a:endParaRPr lang="en-US" sz="8000" b="1" dirty="0">
              <a:solidFill>
                <a:srgbClr val="92D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Aleksa Savi</a:t>
            </a:r>
            <a:r>
              <a:rPr lang="sr-Latn-R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ć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547" y="112295"/>
            <a:ext cx="9448800" cy="1825096"/>
          </a:xfrm>
        </p:spPr>
        <p:txBody>
          <a:bodyPr/>
          <a:lstStyle/>
          <a:p>
            <a:r>
              <a:rPr lang="sr-Latn-RS" dirty="0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Ideja</a:t>
            </a:r>
            <a:endParaRPr lang="en-US" dirty="0">
              <a:solidFill>
                <a:schemeClr val="accent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547" y="2152628"/>
            <a:ext cx="3970421" cy="286855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Jednostavnost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Privlačnost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Zanimljivost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Držanje pažnje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Četiri nivoa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3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515" y="112295"/>
            <a:ext cx="6482221" cy="652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1136" y="0"/>
            <a:ext cx="4900864" cy="1825096"/>
          </a:xfrm>
        </p:spPr>
        <p:txBody>
          <a:bodyPr/>
          <a:lstStyle/>
          <a:p>
            <a:r>
              <a:rPr lang="sr-Latn-RS" dirty="0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Poenta Igre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1136" y="2033643"/>
            <a:ext cx="4816643" cy="237793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Preći sva četiri nivoa u što manje koraka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Dodatni koraci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00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8674" y="311489"/>
            <a:ext cx="9448800" cy="1825096"/>
          </a:xfrm>
        </p:spPr>
        <p:txBody>
          <a:bodyPr/>
          <a:lstStyle/>
          <a:p>
            <a:r>
              <a:rPr lang="sr-Latn-RS" dirty="0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Pozadina</a:t>
            </a:r>
            <a:endParaRPr lang="en-US" dirty="0">
              <a:solidFill>
                <a:schemeClr val="accent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8675" y="2136585"/>
            <a:ext cx="4804610" cy="24958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Matrica 25x25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624 polja slika napravljenih u Paint-u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1 polje slika iz indeksa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19" y="1482383"/>
            <a:ext cx="1268096" cy="1268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06" y="2173115"/>
            <a:ext cx="1250843" cy="125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156" y="2975206"/>
            <a:ext cx="1261974" cy="12619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290" y="3803181"/>
            <a:ext cx="1236090" cy="1236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538" y="4620270"/>
            <a:ext cx="1246976" cy="124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2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0862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39</TotalTime>
  <Words>38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Cambria</vt:lpstr>
      <vt:lpstr>Century Gothic</vt:lpstr>
      <vt:lpstr>Vapor Trail</vt:lpstr>
      <vt:lpstr>Lavirint</vt:lpstr>
      <vt:lpstr>Ideja</vt:lpstr>
      <vt:lpstr>Poenta Igre</vt:lpstr>
      <vt:lpstr>PowerPoint Presentation</vt:lpstr>
      <vt:lpstr>Pozadina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Lavirint</dc:title>
  <dc:creator>Racunar</dc:creator>
  <cp:lastModifiedBy>Racunar</cp:lastModifiedBy>
  <cp:revision>6</cp:revision>
  <dcterms:created xsi:type="dcterms:W3CDTF">2020-01-22T08:47:22Z</dcterms:created>
  <dcterms:modified xsi:type="dcterms:W3CDTF">2020-01-22T11:22:18Z</dcterms:modified>
</cp:coreProperties>
</file>