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1"/>
  </p:sldMasterIdLst>
  <p:notesMasterIdLst>
    <p:notesMasterId r:id="rId20"/>
  </p:notesMasterIdLst>
  <p:handoutMasterIdLst>
    <p:handoutMasterId r:id="rId21"/>
  </p:handoutMasterIdLst>
  <p:sldIdLst>
    <p:sldId id="891" r:id="rId2"/>
    <p:sldId id="987" r:id="rId3"/>
    <p:sldId id="1005" r:id="rId4"/>
    <p:sldId id="1008" r:id="rId5"/>
    <p:sldId id="1009" r:id="rId6"/>
    <p:sldId id="1006" r:id="rId7"/>
    <p:sldId id="1010" r:id="rId8"/>
    <p:sldId id="1011" r:id="rId9"/>
    <p:sldId id="1012" r:id="rId10"/>
    <p:sldId id="1014" r:id="rId11"/>
    <p:sldId id="1013" r:id="rId12"/>
    <p:sldId id="1015" r:id="rId13"/>
    <p:sldId id="1016" r:id="rId14"/>
    <p:sldId id="1017" r:id="rId15"/>
    <p:sldId id="1018" r:id="rId16"/>
    <p:sldId id="1019" r:id="rId17"/>
    <p:sldId id="1020" r:id="rId18"/>
    <p:sldId id="1004" r:id="rId19"/>
  </p:sldIdLst>
  <p:sldSz cx="12192000" cy="6858000"/>
  <p:notesSz cx="6797675" cy="9926638"/>
  <p:defaultText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688" userDrawn="1">
          <p15:clr>
            <a:srgbClr val="A4A3A4"/>
          </p15:clr>
        </p15:guide>
      </p15:sldGuideLst>
    </p:ext>
    <p:ext uri="{2D200454-40CA-4A62-9FC3-DE9A4176ACB9}">
      <p15:notesGuideLst xmlns:p15="http://schemas.microsoft.com/office/powerpoint/2012/main">
        <p15:guide id="1" orient="horz" pos="3126">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osi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7F7"/>
    <a:srgbClr val="FF6E52"/>
    <a:srgbClr val="333399"/>
    <a:srgbClr val="FF9800"/>
    <a:srgbClr val="FFF323"/>
    <a:srgbClr val="D32300"/>
    <a:srgbClr val="007B28"/>
    <a:srgbClr val="33CC66"/>
    <a:srgbClr val="408F7C"/>
    <a:srgbClr val="92E4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Styl pośredni 1 — Ak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3452" autoAdjust="0"/>
  </p:normalViewPr>
  <p:slideViewPr>
    <p:cSldViewPr snapToGrid="0">
      <p:cViewPr varScale="1">
        <p:scale>
          <a:sx n="111" d="100"/>
          <a:sy n="111" d="100"/>
        </p:scale>
        <p:origin x="594" y="96"/>
      </p:cViewPr>
      <p:guideLst>
        <p:guide orient="horz"/>
        <p:guide pos="688"/>
      </p:guideLst>
    </p:cSldViewPr>
  </p:slideViewPr>
  <p:notesTextViewPr>
    <p:cViewPr>
      <p:scale>
        <a:sx n="100" d="100"/>
        <a:sy n="100" d="100"/>
      </p:scale>
      <p:origin x="0" y="0"/>
    </p:cViewPr>
  </p:notesTextViewPr>
  <p:sorterViewPr>
    <p:cViewPr>
      <p:scale>
        <a:sx n="98" d="100"/>
        <a:sy n="98" d="100"/>
      </p:scale>
      <p:origin x="0" y="0"/>
    </p:cViewPr>
  </p:sorterViewPr>
  <p:notesViewPr>
    <p:cSldViewPr snapToGrid="0">
      <p:cViewPr>
        <p:scale>
          <a:sx n="99" d="100"/>
          <a:sy n="99" d="100"/>
        </p:scale>
        <p:origin x="1241" y="-1272"/>
      </p:cViewPr>
      <p:guideLst>
        <p:guide orient="horz" pos="3126"/>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44958" cy="496888"/>
          </a:xfrm>
          <a:prstGeom prst="rect">
            <a:avLst/>
          </a:prstGeom>
        </p:spPr>
        <p:txBody>
          <a:bodyPr vert="horz" lIns="91440" tIns="45720" rIns="91440" bIns="45720" rtlCol="0"/>
          <a:lstStyle>
            <a:lvl1pPr algn="l">
              <a:defRPr sz="1200"/>
            </a:lvl1pPr>
          </a:lstStyle>
          <a:p>
            <a:r>
              <a:rPr lang="pl-PL" sz="1000" dirty="0"/>
              <a:t>Asseco Poland S.A.</a:t>
            </a:r>
          </a:p>
        </p:txBody>
      </p:sp>
      <p:sp>
        <p:nvSpPr>
          <p:cNvPr id="3" name="Symbol zastępczy daty 2"/>
          <p:cNvSpPr>
            <a:spLocks noGrp="1"/>
          </p:cNvSpPr>
          <p:nvPr>
            <p:ph type="dt" sz="quarter" idx="1"/>
          </p:nvPr>
        </p:nvSpPr>
        <p:spPr>
          <a:xfrm>
            <a:off x="3851098" y="0"/>
            <a:ext cx="2944958" cy="496888"/>
          </a:xfrm>
          <a:prstGeom prst="rect">
            <a:avLst/>
          </a:prstGeom>
        </p:spPr>
        <p:txBody>
          <a:bodyPr vert="horz" lIns="91440" tIns="45720" rIns="91440" bIns="45720" rtlCol="0"/>
          <a:lstStyle>
            <a:lvl1pPr algn="r">
              <a:defRPr sz="1200"/>
            </a:lvl1pPr>
          </a:lstStyle>
          <a:p>
            <a:fld id="{8058D9CF-951F-4DB7-A66F-C025D3B84BF9}" type="datetimeFigureOut">
              <a:rPr lang="pl-PL" sz="1000" smtClean="0"/>
              <a:t>19.10.2024</a:t>
            </a:fld>
            <a:endParaRPr lang="pl-PL" sz="1000"/>
          </a:p>
        </p:txBody>
      </p:sp>
      <p:sp>
        <p:nvSpPr>
          <p:cNvPr id="4" name="Symbol zastępczy stopki 3"/>
          <p:cNvSpPr>
            <a:spLocks noGrp="1"/>
          </p:cNvSpPr>
          <p:nvPr>
            <p:ph type="ftr" sz="quarter" idx="2"/>
          </p:nvPr>
        </p:nvSpPr>
        <p:spPr>
          <a:xfrm>
            <a:off x="0" y="9428164"/>
            <a:ext cx="2944958" cy="496887"/>
          </a:xfrm>
          <a:prstGeom prst="rect">
            <a:avLst/>
          </a:prstGeom>
        </p:spPr>
        <p:txBody>
          <a:bodyPr vert="horz" lIns="91440" tIns="45720" rIns="91440" bIns="45720" rtlCol="0" anchor="b"/>
          <a:lstStyle>
            <a:lvl1pPr algn="l">
              <a:defRPr sz="1200"/>
            </a:lvl1pPr>
          </a:lstStyle>
          <a:p>
            <a:r>
              <a:rPr lang="pl-PL" sz="1000" dirty="0">
                <a:solidFill>
                  <a:srgbClr val="58595B"/>
                </a:solidFill>
              </a:rPr>
              <a:t>asseco.pl</a:t>
            </a:r>
          </a:p>
        </p:txBody>
      </p:sp>
      <p:sp>
        <p:nvSpPr>
          <p:cNvPr id="5" name="Symbol zastępczy numeru slajdu 4"/>
          <p:cNvSpPr>
            <a:spLocks noGrp="1"/>
          </p:cNvSpPr>
          <p:nvPr>
            <p:ph type="sldNum" sz="quarter" idx="3"/>
          </p:nvPr>
        </p:nvSpPr>
        <p:spPr>
          <a:xfrm>
            <a:off x="3851098" y="9428164"/>
            <a:ext cx="2944958" cy="496887"/>
          </a:xfrm>
          <a:prstGeom prst="rect">
            <a:avLst/>
          </a:prstGeom>
        </p:spPr>
        <p:txBody>
          <a:bodyPr vert="horz" lIns="91440" tIns="45720" rIns="91440" bIns="45720" rtlCol="0" anchor="b"/>
          <a:lstStyle>
            <a:lvl1pPr algn="r">
              <a:defRPr sz="1200"/>
            </a:lvl1pPr>
          </a:lstStyle>
          <a:p>
            <a:fld id="{D58FC140-D6D2-468F-97D6-897500CBF34B}" type="slidenum">
              <a:rPr lang="pl-PL" sz="900" smtClean="0"/>
              <a:t>‹#›</a:t>
            </a:fld>
            <a:endParaRPr lang="pl-PL" sz="900" dirty="0"/>
          </a:p>
        </p:txBody>
      </p:sp>
    </p:spTree>
    <p:extLst>
      <p:ext uri="{BB962C8B-B14F-4D97-AF65-F5344CB8AC3E}">
        <p14:creationId xmlns:p14="http://schemas.microsoft.com/office/powerpoint/2010/main" val="11797870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44958" cy="496888"/>
          </a:xfrm>
          <a:prstGeom prst="rect">
            <a:avLst/>
          </a:prstGeom>
        </p:spPr>
        <p:txBody>
          <a:bodyPr vert="horz" lIns="91440" tIns="45720" rIns="91440" bIns="45720" rtlCol="0"/>
          <a:lstStyle>
            <a:lvl1pPr algn="l">
              <a:defRPr sz="1000"/>
            </a:lvl1pPr>
          </a:lstStyle>
          <a:p>
            <a:r>
              <a:rPr lang="pl-PL"/>
              <a:t>Asseco Poland S.A.</a:t>
            </a:r>
            <a:endParaRPr lang="pl-PL" dirty="0"/>
          </a:p>
        </p:txBody>
      </p:sp>
      <p:sp>
        <p:nvSpPr>
          <p:cNvPr id="3" name="Symbol zastępczy daty 2"/>
          <p:cNvSpPr>
            <a:spLocks noGrp="1"/>
          </p:cNvSpPr>
          <p:nvPr>
            <p:ph type="dt" idx="1"/>
          </p:nvPr>
        </p:nvSpPr>
        <p:spPr>
          <a:xfrm>
            <a:off x="3851098" y="0"/>
            <a:ext cx="2944958" cy="496888"/>
          </a:xfrm>
          <a:prstGeom prst="rect">
            <a:avLst/>
          </a:prstGeom>
        </p:spPr>
        <p:txBody>
          <a:bodyPr vert="horz" lIns="91440" tIns="45720" rIns="91440" bIns="45720" rtlCol="0"/>
          <a:lstStyle>
            <a:lvl1pPr algn="r">
              <a:defRPr sz="1000"/>
            </a:lvl1pPr>
          </a:lstStyle>
          <a:p>
            <a:fld id="{4CEB447A-91AE-4BEF-8DAE-D1B3BDF93E14}" type="datetimeFigureOut">
              <a:rPr lang="pl-PL" smtClean="0"/>
              <a:pPr/>
              <a:t>19.10.2024</a:t>
            </a:fld>
            <a:endParaRPr lang="pl-PL"/>
          </a:p>
        </p:txBody>
      </p:sp>
      <p:sp>
        <p:nvSpPr>
          <p:cNvPr id="4" name="Symbol zastępczy obrazu slajdu 3"/>
          <p:cNvSpPr>
            <a:spLocks noGrp="1" noRot="1" noChangeAspect="1"/>
          </p:cNvSpPr>
          <p:nvPr>
            <p:ph type="sldImg" idx="2"/>
          </p:nvPr>
        </p:nvSpPr>
        <p:spPr>
          <a:xfrm>
            <a:off x="90488" y="744538"/>
            <a:ext cx="6616700" cy="3722687"/>
          </a:xfrm>
          <a:prstGeom prst="rect">
            <a:avLst/>
          </a:prstGeom>
          <a:noFill/>
          <a:ln w="12700">
            <a:solidFill>
              <a:schemeClr val="tx1"/>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79606" y="4714876"/>
            <a:ext cx="5438464" cy="4467225"/>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9428164"/>
            <a:ext cx="2944958" cy="496887"/>
          </a:xfrm>
          <a:prstGeom prst="rect">
            <a:avLst/>
          </a:prstGeom>
        </p:spPr>
        <p:txBody>
          <a:bodyPr vert="horz" lIns="91440" tIns="45720" rIns="91440" bIns="45720" rtlCol="0" anchor="b"/>
          <a:lstStyle>
            <a:lvl1pPr algn="l">
              <a:defRPr sz="1000"/>
            </a:lvl1pPr>
          </a:lstStyle>
          <a:p>
            <a:r>
              <a:rPr lang="pl-PL" dirty="0"/>
              <a:t>asseco.pl</a:t>
            </a:r>
          </a:p>
        </p:txBody>
      </p:sp>
      <p:sp>
        <p:nvSpPr>
          <p:cNvPr id="7" name="Symbol zastępczy numeru slajdu 6"/>
          <p:cNvSpPr>
            <a:spLocks noGrp="1"/>
          </p:cNvSpPr>
          <p:nvPr>
            <p:ph type="sldNum" sz="quarter" idx="5"/>
          </p:nvPr>
        </p:nvSpPr>
        <p:spPr>
          <a:xfrm>
            <a:off x="3851098" y="9428164"/>
            <a:ext cx="2944958" cy="496887"/>
          </a:xfrm>
          <a:prstGeom prst="rect">
            <a:avLst/>
          </a:prstGeom>
        </p:spPr>
        <p:txBody>
          <a:bodyPr vert="horz" lIns="91440" tIns="45720" rIns="91440" bIns="45720" rtlCol="0" anchor="b"/>
          <a:lstStyle>
            <a:lvl1pPr algn="r">
              <a:defRPr sz="900"/>
            </a:lvl1pPr>
          </a:lstStyle>
          <a:p>
            <a:fld id="{0C127573-7ADF-411A-9B23-EA9E8B4CF7AA}" type="slidenum">
              <a:rPr lang="pl-PL" smtClean="0"/>
              <a:pPr/>
              <a:t>‹#›</a:t>
            </a:fld>
            <a:endParaRPr lang="pl-PL"/>
          </a:p>
        </p:txBody>
      </p:sp>
    </p:spTree>
    <p:extLst>
      <p:ext uri="{BB962C8B-B14F-4D97-AF65-F5344CB8AC3E}">
        <p14:creationId xmlns:p14="http://schemas.microsoft.com/office/powerpoint/2010/main" val="179630722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2.bin"/><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4.bin"/><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Logo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9145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304"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xt + picture (1)">
    <p:spTree>
      <p:nvGrpSpPr>
        <p:cNvPr id="1" name=""/>
        <p:cNvGrpSpPr/>
        <p:nvPr/>
      </p:nvGrpSpPr>
      <p:grpSpPr>
        <a:xfrm>
          <a:off x="0" y="0"/>
          <a:ext cx="0" cy="0"/>
          <a:chOff x="0" y="0"/>
          <a:chExt cx="0" cy="0"/>
        </a:xfrm>
      </p:grpSpPr>
      <p:sp>
        <p:nvSpPr>
          <p:cNvPr id="5" name="Symbol zastępczy obrazu 4">
            <a:extLst>
              <a:ext uri="{FF2B5EF4-FFF2-40B4-BE49-F238E27FC236}">
                <a16:creationId xmlns:a16="http://schemas.microsoft.com/office/drawing/2014/main" id="{3B1F5317-637D-4249-981D-7D7940E62E6C}"/>
              </a:ext>
            </a:extLst>
          </p:cNvPr>
          <p:cNvSpPr>
            <a:spLocks noGrp="1"/>
          </p:cNvSpPr>
          <p:nvPr>
            <p:ph type="pic" sz="quarter" idx="13" hasCustomPrompt="1"/>
          </p:nvPr>
        </p:nvSpPr>
        <p:spPr>
          <a:xfrm>
            <a:off x="0" y="0"/>
            <a:ext cx="6096000" cy="6858000"/>
          </a:xfrm>
          <a:solidFill>
            <a:schemeClr val="accent4">
              <a:lumMod val="40000"/>
              <a:lumOff val="60000"/>
            </a:schemeClr>
          </a:solidFill>
        </p:spPr>
        <p:txBody>
          <a:bodyPr anchor="ctr">
            <a:normAutofit/>
          </a:bodyPr>
          <a:lstStyle>
            <a:lvl1pPr algn="ctr">
              <a:buNone/>
              <a:defRPr sz="1800"/>
            </a:lvl1pPr>
          </a:lstStyle>
          <a:p>
            <a:pPr marL="324000" marR="0" lvl="0" indent="-324000" algn="ctr" defTabSz="1219170" rtl="0" eaLnBrk="1" fontAlgn="auto" latinLnBrk="0" hangingPunct="1">
              <a:lnSpc>
                <a:spcPct val="95000"/>
              </a:lnSpc>
              <a:spcBef>
                <a:spcPts val="0"/>
              </a:spcBef>
              <a:spcAft>
                <a:spcPts val="800"/>
              </a:spcAft>
              <a:buClr>
                <a:schemeClr val="accent4"/>
              </a:buClr>
              <a:buSzPct val="100000"/>
              <a:buFont typeface="Calibri" panose="020F0502020204030204" pitchFamily="34" charset="0"/>
              <a:buNone/>
              <a:tabLst/>
              <a:defRPr/>
            </a:pPr>
            <a:r>
              <a:rPr lang="en-US" dirty="0"/>
              <a:t>Click on the icon to add a picture.</a:t>
            </a:r>
            <a:endParaRPr lang="pl-PL" dirty="0"/>
          </a:p>
        </p:txBody>
      </p:sp>
      <p:sp>
        <p:nvSpPr>
          <p:cNvPr id="4" name="Foliennummernplatzhalter 3"/>
          <p:cNvSpPr>
            <a:spLocks noGrp="1"/>
          </p:cNvSpPr>
          <p:nvPr>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6" name="Titelplatzhalter 1">
            <a:extLst>
              <a:ext uri="{FF2B5EF4-FFF2-40B4-BE49-F238E27FC236}">
                <a16:creationId xmlns:a16="http://schemas.microsoft.com/office/drawing/2014/main" id="{5F8ED1CB-89FD-41D5-9389-0E3205A88DC2}"/>
              </a:ext>
            </a:extLst>
          </p:cNvPr>
          <p:cNvSpPr>
            <a:spLocks noGrp="1"/>
          </p:cNvSpPr>
          <p:nvPr>
            <p:ph type="title" hasCustomPrompt="1"/>
          </p:nvPr>
        </p:nvSpPr>
        <p:spPr>
          <a:xfrm>
            <a:off x="6758552" y="848201"/>
            <a:ext cx="4986984" cy="792675"/>
          </a:xfrm>
          <a:prstGeom prst="rect">
            <a:avLst/>
          </a:prstGeom>
        </p:spPr>
        <p:txBody>
          <a:bodyPr vert="horz" lIns="0" tIns="0" rIns="0" bIns="0" rtlCol="0" anchor="t">
            <a:normAutofit/>
          </a:bodyPr>
          <a:lstStyle>
            <a:lvl1pPr>
              <a:defRPr baseline="0">
                <a:solidFill>
                  <a:srgbClr val="000000"/>
                </a:solidFill>
              </a:defRPr>
            </a:lvl1pPr>
          </a:lstStyle>
          <a:p>
            <a:r>
              <a:rPr lang="en-US" noProof="0" dirty="0"/>
              <a:t>Click to edit Master title style</a:t>
            </a:r>
            <a:endParaRPr lang="pl-PL" noProof="0" dirty="0"/>
          </a:p>
        </p:txBody>
      </p:sp>
      <p:sp>
        <p:nvSpPr>
          <p:cNvPr id="7" name="Textplatzhalter 7">
            <a:extLst>
              <a:ext uri="{FF2B5EF4-FFF2-40B4-BE49-F238E27FC236}">
                <a16:creationId xmlns:a16="http://schemas.microsoft.com/office/drawing/2014/main" id="{C025D3BC-6DCD-4087-94F0-1C26E815BA77}"/>
              </a:ext>
            </a:extLst>
          </p:cNvPr>
          <p:cNvSpPr>
            <a:spLocks noGrp="1"/>
          </p:cNvSpPr>
          <p:nvPr>
            <p:ph type="body" sz="quarter" idx="14" hasCustomPrompt="1"/>
          </p:nvPr>
        </p:nvSpPr>
        <p:spPr>
          <a:xfrm>
            <a:off x="6758552" y="2372475"/>
            <a:ext cx="4986984" cy="336244"/>
          </a:xfrm>
        </p:spPr>
        <p:txBody>
          <a:bodyPr lIns="0" tIns="0" rIns="0" bIns="0" anchor="t" anchorCtr="0">
            <a:noAutofit/>
          </a:bodyPr>
          <a:lstStyle>
            <a:lvl1pPr marL="324000" indent="-324000">
              <a:lnSpc>
                <a:spcPct val="95000"/>
              </a:lnSpc>
              <a:spcBef>
                <a:spcPts val="0"/>
              </a:spcBef>
              <a:spcAft>
                <a:spcPts val="800"/>
              </a:spcAft>
              <a:buSzPct val="100000"/>
              <a:buFont typeface="Calibri" panose="020F0502020204030204" pitchFamily="34" charset="0"/>
              <a:buChar char="•"/>
              <a:defRPr sz="2000">
                <a:solidFill>
                  <a:schemeClr val="tx1"/>
                </a:solidFill>
              </a:defRPr>
            </a:lvl1pPr>
          </a:lstStyle>
          <a:p>
            <a:pPr lvl="0"/>
            <a:r>
              <a:rPr lang="en-US" noProof="0" dirty="0"/>
              <a:t>Click to edit Master text styles</a:t>
            </a:r>
            <a:endParaRPr lang="pl-PL" noProof="0" dirty="0"/>
          </a:p>
        </p:txBody>
      </p:sp>
      <p:grpSp>
        <p:nvGrpSpPr>
          <p:cNvPr id="16" name="Grupa 15">
            <a:extLst>
              <a:ext uri="{FF2B5EF4-FFF2-40B4-BE49-F238E27FC236}">
                <a16:creationId xmlns:a16="http://schemas.microsoft.com/office/drawing/2014/main" id="{1CC9CBAE-0FB6-476F-81E2-F046CE3AC5F8}"/>
              </a:ext>
            </a:extLst>
          </p:cNvPr>
          <p:cNvGrpSpPr/>
          <p:nvPr userDrawn="1"/>
        </p:nvGrpSpPr>
        <p:grpSpPr>
          <a:xfrm rot="5400000">
            <a:off x="-3572540" y="3312041"/>
            <a:ext cx="6815472" cy="233918"/>
            <a:chOff x="0" y="-711770"/>
            <a:chExt cx="4642907" cy="564813"/>
          </a:xfrm>
        </p:grpSpPr>
        <p:grpSp>
          <p:nvGrpSpPr>
            <p:cNvPr id="17" name="Grupa 16">
              <a:extLst>
                <a:ext uri="{FF2B5EF4-FFF2-40B4-BE49-F238E27FC236}">
                  <a16:creationId xmlns:a16="http://schemas.microsoft.com/office/drawing/2014/main" id="{82DE3D6A-4E6B-40BB-AA37-8FD65470D807}"/>
                </a:ext>
              </a:extLst>
            </p:cNvPr>
            <p:cNvGrpSpPr/>
            <p:nvPr userDrawn="1"/>
          </p:nvGrpSpPr>
          <p:grpSpPr>
            <a:xfrm>
              <a:off x="791421" y="-711770"/>
              <a:ext cx="685800" cy="564813"/>
              <a:chOff x="304800" y="937146"/>
              <a:chExt cx="1624082" cy="286603"/>
            </a:xfrm>
          </p:grpSpPr>
          <p:sp>
            <p:nvSpPr>
              <p:cNvPr id="38" name="Prostokąt: zaokrąglone rogi 37">
                <a:extLst>
                  <a:ext uri="{FF2B5EF4-FFF2-40B4-BE49-F238E27FC236}">
                    <a16:creationId xmlns:a16="http://schemas.microsoft.com/office/drawing/2014/main" id="{B18F7D2F-5845-495B-A418-3E35C27E5BF6}"/>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9" name="Prostokąt: zaokrąglone rogi 38">
                <a:extLst>
                  <a:ext uri="{FF2B5EF4-FFF2-40B4-BE49-F238E27FC236}">
                    <a16:creationId xmlns:a16="http://schemas.microsoft.com/office/drawing/2014/main" id="{FE96F893-74D4-415D-BBBE-F344F33F418F}"/>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0" name="Prostokąt: zaokrąglone rogi 39">
                <a:extLst>
                  <a:ext uri="{FF2B5EF4-FFF2-40B4-BE49-F238E27FC236}">
                    <a16:creationId xmlns:a16="http://schemas.microsoft.com/office/drawing/2014/main" id="{652E535B-8063-42BD-B97A-E0F34DE104AD}"/>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8" name="Grupa 17">
              <a:extLst>
                <a:ext uri="{FF2B5EF4-FFF2-40B4-BE49-F238E27FC236}">
                  <a16:creationId xmlns:a16="http://schemas.microsoft.com/office/drawing/2014/main" id="{CE0C6A28-3FA0-4603-8B2A-154FC423E873}"/>
                </a:ext>
              </a:extLst>
            </p:cNvPr>
            <p:cNvGrpSpPr/>
            <p:nvPr userDrawn="1"/>
          </p:nvGrpSpPr>
          <p:grpSpPr>
            <a:xfrm>
              <a:off x="2374263" y="-711770"/>
              <a:ext cx="685800" cy="564813"/>
              <a:chOff x="304800" y="937146"/>
              <a:chExt cx="1624082" cy="286603"/>
            </a:xfrm>
          </p:grpSpPr>
          <p:sp>
            <p:nvSpPr>
              <p:cNvPr id="35" name="Prostokąt: zaokrąglone rogi 34">
                <a:extLst>
                  <a:ext uri="{FF2B5EF4-FFF2-40B4-BE49-F238E27FC236}">
                    <a16:creationId xmlns:a16="http://schemas.microsoft.com/office/drawing/2014/main" id="{2CA48CC0-0A66-42E4-B0FF-1FF02001AB90}"/>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rostokąt: zaokrąglone rogi 35">
                <a:extLst>
                  <a:ext uri="{FF2B5EF4-FFF2-40B4-BE49-F238E27FC236}">
                    <a16:creationId xmlns:a16="http://schemas.microsoft.com/office/drawing/2014/main" id="{A7270080-6AC8-407C-8B8A-57B0EA71891A}"/>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rostokąt: zaokrąglone rogi 36">
                <a:extLst>
                  <a:ext uri="{FF2B5EF4-FFF2-40B4-BE49-F238E27FC236}">
                    <a16:creationId xmlns:a16="http://schemas.microsoft.com/office/drawing/2014/main" id="{8A1A5FD7-CDE2-477C-B0F2-B2A286BAA83A}"/>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9" name="Grupa 18">
              <a:extLst>
                <a:ext uri="{FF2B5EF4-FFF2-40B4-BE49-F238E27FC236}">
                  <a16:creationId xmlns:a16="http://schemas.microsoft.com/office/drawing/2014/main" id="{54DA2BF1-F8DE-4E01-B984-C49D90FE949A}"/>
                </a:ext>
              </a:extLst>
            </p:cNvPr>
            <p:cNvGrpSpPr/>
            <p:nvPr userDrawn="1"/>
          </p:nvGrpSpPr>
          <p:grpSpPr>
            <a:xfrm>
              <a:off x="1582842" y="-711770"/>
              <a:ext cx="685800" cy="564813"/>
              <a:chOff x="304800" y="937146"/>
              <a:chExt cx="1624082" cy="286603"/>
            </a:xfrm>
          </p:grpSpPr>
          <p:sp>
            <p:nvSpPr>
              <p:cNvPr id="32" name="Prostokąt: zaokrąglone rogi 31">
                <a:extLst>
                  <a:ext uri="{FF2B5EF4-FFF2-40B4-BE49-F238E27FC236}">
                    <a16:creationId xmlns:a16="http://schemas.microsoft.com/office/drawing/2014/main" id="{B627491B-CF16-4086-B64D-03B8AA47E4B5}"/>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3" name="Prostokąt: zaokrąglone rogi 32">
                <a:extLst>
                  <a:ext uri="{FF2B5EF4-FFF2-40B4-BE49-F238E27FC236}">
                    <a16:creationId xmlns:a16="http://schemas.microsoft.com/office/drawing/2014/main" id="{7BFABF98-1E95-4850-810B-702F6C33BE0C}"/>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Prostokąt: zaokrąglone rogi 33">
                <a:extLst>
                  <a:ext uri="{FF2B5EF4-FFF2-40B4-BE49-F238E27FC236}">
                    <a16:creationId xmlns:a16="http://schemas.microsoft.com/office/drawing/2014/main" id="{7F074014-DAF8-4384-8276-E9E0B995D1C2}"/>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0" name="Grupa 19">
              <a:extLst>
                <a:ext uri="{FF2B5EF4-FFF2-40B4-BE49-F238E27FC236}">
                  <a16:creationId xmlns:a16="http://schemas.microsoft.com/office/drawing/2014/main" id="{F65BF565-893C-4CA9-B02F-0158E0B63448}"/>
                </a:ext>
              </a:extLst>
            </p:cNvPr>
            <p:cNvGrpSpPr/>
            <p:nvPr userDrawn="1"/>
          </p:nvGrpSpPr>
          <p:grpSpPr>
            <a:xfrm>
              <a:off x="0" y="-711770"/>
              <a:ext cx="685800" cy="564813"/>
              <a:chOff x="304800" y="937146"/>
              <a:chExt cx="1624082" cy="286603"/>
            </a:xfrm>
          </p:grpSpPr>
          <p:sp>
            <p:nvSpPr>
              <p:cNvPr id="29" name="Prostokąt: zaokrąglone rogi 28">
                <a:extLst>
                  <a:ext uri="{FF2B5EF4-FFF2-40B4-BE49-F238E27FC236}">
                    <a16:creationId xmlns:a16="http://schemas.microsoft.com/office/drawing/2014/main" id="{F02DD65C-A4E7-4F5B-8243-ECB927D73F05}"/>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Prostokąt: zaokrąglone rogi 29">
                <a:extLst>
                  <a:ext uri="{FF2B5EF4-FFF2-40B4-BE49-F238E27FC236}">
                    <a16:creationId xmlns:a16="http://schemas.microsoft.com/office/drawing/2014/main" id="{6A7F23E3-F18C-4D2B-9519-A4519226BA56}"/>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Prostokąt: zaokrąglone rogi 30">
                <a:extLst>
                  <a:ext uri="{FF2B5EF4-FFF2-40B4-BE49-F238E27FC236}">
                    <a16:creationId xmlns:a16="http://schemas.microsoft.com/office/drawing/2014/main" id="{126B36BF-DD84-49E4-AE2B-E258DA3F1185}"/>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1" name="Grupa 20">
              <a:extLst>
                <a:ext uri="{FF2B5EF4-FFF2-40B4-BE49-F238E27FC236}">
                  <a16:creationId xmlns:a16="http://schemas.microsoft.com/office/drawing/2014/main" id="{98E823F7-37D1-452F-94BD-6EA2146A89CD}"/>
                </a:ext>
              </a:extLst>
            </p:cNvPr>
            <p:cNvGrpSpPr/>
            <p:nvPr userDrawn="1"/>
          </p:nvGrpSpPr>
          <p:grpSpPr>
            <a:xfrm>
              <a:off x="3957107" y="-711770"/>
              <a:ext cx="685800" cy="564813"/>
              <a:chOff x="304800" y="937146"/>
              <a:chExt cx="1624082" cy="286603"/>
            </a:xfrm>
          </p:grpSpPr>
          <p:sp>
            <p:nvSpPr>
              <p:cNvPr id="26" name="Prostokąt: zaokrąglone rogi 25">
                <a:extLst>
                  <a:ext uri="{FF2B5EF4-FFF2-40B4-BE49-F238E27FC236}">
                    <a16:creationId xmlns:a16="http://schemas.microsoft.com/office/drawing/2014/main" id="{93F62DAF-196C-44D0-810B-AE01F76A966D}"/>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7" name="Prostokąt: zaokrąglone rogi 26">
                <a:extLst>
                  <a:ext uri="{FF2B5EF4-FFF2-40B4-BE49-F238E27FC236}">
                    <a16:creationId xmlns:a16="http://schemas.microsoft.com/office/drawing/2014/main" id="{3565A681-38F6-4E4D-947F-869E89013030}"/>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rostokąt: zaokrąglone rogi 27">
                <a:extLst>
                  <a:ext uri="{FF2B5EF4-FFF2-40B4-BE49-F238E27FC236}">
                    <a16:creationId xmlns:a16="http://schemas.microsoft.com/office/drawing/2014/main" id="{4743B872-402A-4E0F-8411-3BAFEF6FCC65}"/>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2" name="Grupa 21">
              <a:extLst>
                <a:ext uri="{FF2B5EF4-FFF2-40B4-BE49-F238E27FC236}">
                  <a16:creationId xmlns:a16="http://schemas.microsoft.com/office/drawing/2014/main" id="{1454ADAC-F209-4EEA-902C-68A75EFA7CCB}"/>
                </a:ext>
              </a:extLst>
            </p:cNvPr>
            <p:cNvGrpSpPr/>
            <p:nvPr userDrawn="1"/>
          </p:nvGrpSpPr>
          <p:grpSpPr>
            <a:xfrm>
              <a:off x="3165684" y="-711770"/>
              <a:ext cx="685800" cy="564813"/>
              <a:chOff x="304800" y="937146"/>
              <a:chExt cx="1624082" cy="286603"/>
            </a:xfrm>
          </p:grpSpPr>
          <p:sp>
            <p:nvSpPr>
              <p:cNvPr id="23" name="Prostokąt: zaokrąglone rogi 22">
                <a:extLst>
                  <a:ext uri="{FF2B5EF4-FFF2-40B4-BE49-F238E27FC236}">
                    <a16:creationId xmlns:a16="http://schemas.microsoft.com/office/drawing/2014/main" id="{7E2DE876-CA13-43A5-917B-3B3C78CB7A3E}"/>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Prostokąt: zaokrąglone rogi 23">
                <a:extLst>
                  <a:ext uri="{FF2B5EF4-FFF2-40B4-BE49-F238E27FC236}">
                    <a16:creationId xmlns:a16="http://schemas.microsoft.com/office/drawing/2014/main" id="{E832D19E-8C2C-4F5C-9CC0-7A3DEC00F879}"/>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5" name="Prostokąt: zaokrąglone rogi 24">
                <a:extLst>
                  <a:ext uri="{FF2B5EF4-FFF2-40B4-BE49-F238E27FC236}">
                    <a16:creationId xmlns:a16="http://schemas.microsoft.com/office/drawing/2014/main" id="{7E4A0E66-DF88-40E3-A5F9-886B837BBC28}"/>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spTree>
    <p:extLst>
      <p:ext uri="{BB962C8B-B14F-4D97-AF65-F5344CB8AC3E}">
        <p14:creationId xmlns:p14="http://schemas.microsoft.com/office/powerpoint/2010/main" val="18953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ext + picture (2)">
    <p:spTree>
      <p:nvGrpSpPr>
        <p:cNvPr id="1" name=""/>
        <p:cNvGrpSpPr/>
        <p:nvPr/>
      </p:nvGrpSpPr>
      <p:grpSpPr>
        <a:xfrm>
          <a:off x="0" y="0"/>
          <a:ext cx="0" cy="0"/>
          <a:chOff x="0" y="0"/>
          <a:chExt cx="0" cy="0"/>
        </a:xfrm>
      </p:grpSpPr>
      <p:sp>
        <p:nvSpPr>
          <p:cNvPr id="5" name="Symbol zastępczy obrazu 4">
            <a:extLst>
              <a:ext uri="{FF2B5EF4-FFF2-40B4-BE49-F238E27FC236}">
                <a16:creationId xmlns:a16="http://schemas.microsoft.com/office/drawing/2014/main" id="{3B1F5317-637D-4249-981D-7D7940E62E6C}"/>
              </a:ext>
            </a:extLst>
          </p:cNvPr>
          <p:cNvSpPr>
            <a:spLocks noGrp="1"/>
          </p:cNvSpPr>
          <p:nvPr>
            <p:ph type="pic" sz="quarter" idx="13" hasCustomPrompt="1"/>
          </p:nvPr>
        </p:nvSpPr>
        <p:spPr>
          <a:xfrm>
            <a:off x="6096000" y="0"/>
            <a:ext cx="6096000" cy="6858000"/>
          </a:xfrm>
          <a:solidFill>
            <a:schemeClr val="accent4">
              <a:lumMod val="40000"/>
              <a:lumOff val="60000"/>
            </a:schemeClr>
          </a:solidFill>
        </p:spPr>
        <p:txBody>
          <a:bodyPr anchor="ctr">
            <a:normAutofit/>
          </a:bodyPr>
          <a:lstStyle>
            <a:lvl1pPr algn="ctr">
              <a:buNone/>
              <a:defRPr sz="1800"/>
            </a:lvl1pPr>
          </a:lstStyle>
          <a:p>
            <a:pPr marL="324000" marR="0" lvl="0" indent="-324000" algn="ctr" defTabSz="1219170" rtl="0" eaLnBrk="1" fontAlgn="auto" latinLnBrk="0" hangingPunct="1">
              <a:lnSpc>
                <a:spcPct val="95000"/>
              </a:lnSpc>
              <a:spcBef>
                <a:spcPts val="0"/>
              </a:spcBef>
              <a:spcAft>
                <a:spcPts val="800"/>
              </a:spcAft>
              <a:buClr>
                <a:schemeClr val="accent4"/>
              </a:buClr>
              <a:buSzPct val="100000"/>
              <a:buFont typeface="Calibri" panose="020F0502020204030204" pitchFamily="34" charset="0"/>
              <a:buNone/>
              <a:tabLst/>
              <a:defRPr/>
            </a:pPr>
            <a:r>
              <a:rPr lang="en-US" dirty="0"/>
              <a:t>Click on the icon to add a picture.</a:t>
            </a:r>
            <a:endParaRPr lang="pl-PL" dirty="0"/>
          </a:p>
        </p:txBody>
      </p:sp>
      <p:sp>
        <p:nvSpPr>
          <p:cNvPr id="3" name="Fußzeilenplatzhalter 2"/>
          <p:cNvSpPr>
            <a:spLocks noGrp="1"/>
          </p:cNvSpPr>
          <p:nvPr>
            <p:ph type="ftr" sz="quarter" idx="11"/>
          </p:nvPr>
        </p:nvSpPr>
        <p:spPr>
          <a:xfrm>
            <a:off x="526630" y="6356351"/>
            <a:ext cx="4957792" cy="365125"/>
          </a:xfrm>
        </p:spPr>
        <p:txBody>
          <a:bodyPr/>
          <a:lstStyle>
            <a:lvl1pPr>
              <a:defRPr>
                <a:solidFill>
                  <a:schemeClr val="tx1"/>
                </a:solidFill>
              </a:defRPr>
            </a:lvl1pPr>
          </a:lstStyle>
          <a:p>
            <a:endParaRPr lang="pl-PL" dirty="0"/>
          </a:p>
        </p:txBody>
      </p:sp>
      <p:sp>
        <p:nvSpPr>
          <p:cNvPr id="4" name="Foliennummernplatzhalter 3"/>
          <p:cNvSpPr>
            <a:spLocks noGrp="1"/>
          </p:cNvSpPr>
          <p:nvPr>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7" name="Textplatzhalter 7">
            <a:extLst>
              <a:ext uri="{FF2B5EF4-FFF2-40B4-BE49-F238E27FC236}">
                <a16:creationId xmlns:a16="http://schemas.microsoft.com/office/drawing/2014/main" id="{C025D3BC-6DCD-4087-94F0-1C26E815BA77}"/>
              </a:ext>
            </a:extLst>
          </p:cNvPr>
          <p:cNvSpPr>
            <a:spLocks noGrp="1"/>
          </p:cNvSpPr>
          <p:nvPr>
            <p:ph type="body" sz="quarter" idx="14" hasCustomPrompt="1"/>
          </p:nvPr>
        </p:nvSpPr>
        <p:spPr>
          <a:xfrm>
            <a:off x="526630" y="2372475"/>
            <a:ext cx="4986984" cy="336244"/>
          </a:xfrm>
        </p:spPr>
        <p:txBody>
          <a:bodyPr lIns="0" tIns="0" rIns="0" bIns="0" anchor="t" anchorCtr="0">
            <a:noAutofit/>
          </a:bodyPr>
          <a:lstStyle>
            <a:lvl1pPr marL="324000" indent="-324000">
              <a:lnSpc>
                <a:spcPct val="95000"/>
              </a:lnSpc>
              <a:spcBef>
                <a:spcPts val="0"/>
              </a:spcBef>
              <a:spcAft>
                <a:spcPts val="800"/>
              </a:spcAft>
              <a:buSzPct val="100000"/>
              <a:buFont typeface="Calibri" panose="020F0502020204030204" pitchFamily="34" charset="0"/>
              <a:buChar char="•"/>
              <a:defRPr sz="2000">
                <a:solidFill>
                  <a:schemeClr val="tx1"/>
                </a:solidFill>
              </a:defRPr>
            </a:lvl1pPr>
          </a:lstStyle>
          <a:p>
            <a:pPr lvl="0"/>
            <a:r>
              <a:rPr lang="en-US" noProof="0" dirty="0"/>
              <a:t>Click to edit Master text styles</a:t>
            </a:r>
            <a:endParaRPr lang="pl-PL" noProof="0" dirty="0"/>
          </a:p>
        </p:txBody>
      </p:sp>
      <p:grpSp>
        <p:nvGrpSpPr>
          <p:cNvPr id="16" name="Grupa 15">
            <a:extLst>
              <a:ext uri="{FF2B5EF4-FFF2-40B4-BE49-F238E27FC236}">
                <a16:creationId xmlns:a16="http://schemas.microsoft.com/office/drawing/2014/main" id="{1CC9CBAE-0FB6-476F-81E2-F046CE3AC5F8}"/>
              </a:ext>
            </a:extLst>
          </p:cNvPr>
          <p:cNvGrpSpPr/>
          <p:nvPr userDrawn="1"/>
        </p:nvGrpSpPr>
        <p:grpSpPr>
          <a:xfrm rot="5400000">
            <a:off x="-3572540" y="3312041"/>
            <a:ext cx="6815472" cy="233918"/>
            <a:chOff x="0" y="-711770"/>
            <a:chExt cx="4642907" cy="564813"/>
          </a:xfrm>
        </p:grpSpPr>
        <p:grpSp>
          <p:nvGrpSpPr>
            <p:cNvPr id="17" name="Grupa 16">
              <a:extLst>
                <a:ext uri="{FF2B5EF4-FFF2-40B4-BE49-F238E27FC236}">
                  <a16:creationId xmlns:a16="http://schemas.microsoft.com/office/drawing/2014/main" id="{82DE3D6A-4E6B-40BB-AA37-8FD65470D807}"/>
                </a:ext>
              </a:extLst>
            </p:cNvPr>
            <p:cNvGrpSpPr/>
            <p:nvPr userDrawn="1"/>
          </p:nvGrpSpPr>
          <p:grpSpPr>
            <a:xfrm>
              <a:off x="791421" y="-711770"/>
              <a:ext cx="685800" cy="564813"/>
              <a:chOff x="304800" y="937146"/>
              <a:chExt cx="1624082" cy="286603"/>
            </a:xfrm>
          </p:grpSpPr>
          <p:sp>
            <p:nvSpPr>
              <p:cNvPr id="38" name="Prostokąt: zaokrąglone rogi 37">
                <a:extLst>
                  <a:ext uri="{FF2B5EF4-FFF2-40B4-BE49-F238E27FC236}">
                    <a16:creationId xmlns:a16="http://schemas.microsoft.com/office/drawing/2014/main" id="{B18F7D2F-5845-495B-A418-3E35C27E5BF6}"/>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9" name="Prostokąt: zaokrąglone rogi 38">
                <a:extLst>
                  <a:ext uri="{FF2B5EF4-FFF2-40B4-BE49-F238E27FC236}">
                    <a16:creationId xmlns:a16="http://schemas.microsoft.com/office/drawing/2014/main" id="{FE96F893-74D4-415D-BBBE-F344F33F418F}"/>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0" name="Prostokąt: zaokrąglone rogi 39">
                <a:extLst>
                  <a:ext uri="{FF2B5EF4-FFF2-40B4-BE49-F238E27FC236}">
                    <a16:creationId xmlns:a16="http://schemas.microsoft.com/office/drawing/2014/main" id="{652E535B-8063-42BD-B97A-E0F34DE104AD}"/>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8" name="Grupa 17">
              <a:extLst>
                <a:ext uri="{FF2B5EF4-FFF2-40B4-BE49-F238E27FC236}">
                  <a16:creationId xmlns:a16="http://schemas.microsoft.com/office/drawing/2014/main" id="{CE0C6A28-3FA0-4603-8B2A-154FC423E873}"/>
                </a:ext>
              </a:extLst>
            </p:cNvPr>
            <p:cNvGrpSpPr/>
            <p:nvPr userDrawn="1"/>
          </p:nvGrpSpPr>
          <p:grpSpPr>
            <a:xfrm>
              <a:off x="2374263" y="-711770"/>
              <a:ext cx="685800" cy="564813"/>
              <a:chOff x="304800" y="937146"/>
              <a:chExt cx="1624082" cy="286603"/>
            </a:xfrm>
          </p:grpSpPr>
          <p:sp>
            <p:nvSpPr>
              <p:cNvPr id="35" name="Prostokąt: zaokrąglone rogi 34">
                <a:extLst>
                  <a:ext uri="{FF2B5EF4-FFF2-40B4-BE49-F238E27FC236}">
                    <a16:creationId xmlns:a16="http://schemas.microsoft.com/office/drawing/2014/main" id="{2CA48CC0-0A66-42E4-B0FF-1FF02001AB90}"/>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rostokąt: zaokrąglone rogi 35">
                <a:extLst>
                  <a:ext uri="{FF2B5EF4-FFF2-40B4-BE49-F238E27FC236}">
                    <a16:creationId xmlns:a16="http://schemas.microsoft.com/office/drawing/2014/main" id="{A7270080-6AC8-407C-8B8A-57B0EA71891A}"/>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rostokąt: zaokrąglone rogi 36">
                <a:extLst>
                  <a:ext uri="{FF2B5EF4-FFF2-40B4-BE49-F238E27FC236}">
                    <a16:creationId xmlns:a16="http://schemas.microsoft.com/office/drawing/2014/main" id="{8A1A5FD7-CDE2-477C-B0F2-B2A286BAA83A}"/>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9" name="Grupa 18">
              <a:extLst>
                <a:ext uri="{FF2B5EF4-FFF2-40B4-BE49-F238E27FC236}">
                  <a16:creationId xmlns:a16="http://schemas.microsoft.com/office/drawing/2014/main" id="{54DA2BF1-F8DE-4E01-B984-C49D90FE949A}"/>
                </a:ext>
              </a:extLst>
            </p:cNvPr>
            <p:cNvGrpSpPr/>
            <p:nvPr userDrawn="1"/>
          </p:nvGrpSpPr>
          <p:grpSpPr>
            <a:xfrm>
              <a:off x="1582842" y="-711770"/>
              <a:ext cx="685800" cy="564813"/>
              <a:chOff x="304800" y="937146"/>
              <a:chExt cx="1624082" cy="286603"/>
            </a:xfrm>
          </p:grpSpPr>
          <p:sp>
            <p:nvSpPr>
              <p:cNvPr id="32" name="Prostokąt: zaokrąglone rogi 31">
                <a:extLst>
                  <a:ext uri="{FF2B5EF4-FFF2-40B4-BE49-F238E27FC236}">
                    <a16:creationId xmlns:a16="http://schemas.microsoft.com/office/drawing/2014/main" id="{B627491B-CF16-4086-B64D-03B8AA47E4B5}"/>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3" name="Prostokąt: zaokrąglone rogi 32">
                <a:extLst>
                  <a:ext uri="{FF2B5EF4-FFF2-40B4-BE49-F238E27FC236}">
                    <a16:creationId xmlns:a16="http://schemas.microsoft.com/office/drawing/2014/main" id="{7BFABF98-1E95-4850-810B-702F6C33BE0C}"/>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Prostokąt: zaokrąglone rogi 33">
                <a:extLst>
                  <a:ext uri="{FF2B5EF4-FFF2-40B4-BE49-F238E27FC236}">
                    <a16:creationId xmlns:a16="http://schemas.microsoft.com/office/drawing/2014/main" id="{7F074014-DAF8-4384-8276-E9E0B995D1C2}"/>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0" name="Grupa 19">
              <a:extLst>
                <a:ext uri="{FF2B5EF4-FFF2-40B4-BE49-F238E27FC236}">
                  <a16:creationId xmlns:a16="http://schemas.microsoft.com/office/drawing/2014/main" id="{F65BF565-893C-4CA9-B02F-0158E0B63448}"/>
                </a:ext>
              </a:extLst>
            </p:cNvPr>
            <p:cNvGrpSpPr/>
            <p:nvPr userDrawn="1"/>
          </p:nvGrpSpPr>
          <p:grpSpPr>
            <a:xfrm>
              <a:off x="0" y="-711770"/>
              <a:ext cx="685800" cy="564813"/>
              <a:chOff x="304800" y="937146"/>
              <a:chExt cx="1624082" cy="286603"/>
            </a:xfrm>
          </p:grpSpPr>
          <p:sp>
            <p:nvSpPr>
              <p:cNvPr id="29" name="Prostokąt: zaokrąglone rogi 28">
                <a:extLst>
                  <a:ext uri="{FF2B5EF4-FFF2-40B4-BE49-F238E27FC236}">
                    <a16:creationId xmlns:a16="http://schemas.microsoft.com/office/drawing/2014/main" id="{F02DD65C-A4E7-4F5B-8243-ECB927D73F05}"/>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Prostokąt: zaokrąglone rogi 29">
                <a:extLst>
                  <a:ext uri="{FF2B5EF4-FFF2-40B4-BE49-F238E27FC236}">
                    <a16:creationId xmlns:a16="http://schemas.microsoft.com/office/drawing/2014/main" id="{6A7F23E3-F18C-4D2B-9519-A4519226BA56}"/>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Prostokąt: zaokrąglone rogi 30">
                <a:extLst>
                  <a:ext uri="{FF2B5EF4-FFF2-40B4-BE49-F238E27FC236}">
                    <a16:creationId xmlns:a16="http://schemas.microsoft.com/office/drawing/2014/main" id="{126B36BF-DD84-49E4-AE2B-E258DA3F1185}"/>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1" name="Grupa 20">
              <a:extLst>
                <a:ext uri="{FF2B5EF4-FFF2-40B4-BE49-F238E27FC236}">
                  <a16:creationId xmlns:a16="http://schemas.microsoft.com/office/drawing/2014/main" id="{98E823F7-37D1-452F-94BD-6EA2146A89CD}"/>
                </a:ext>
              </a:extLst>
            </p:cNvPr>
            <p:cNvGrpSpPr/>
            <p:nvPr userDrawn="1"/>
          </p:nvGrpSpPr>
          <p:grpSpPr>
            <a:xfrm>
              <a:off x="3957107" y="-711770"/>
              <a:ext cx="685800" cy="564813"/>
              <a:chOff x="304800" y="937146"/>
              <a:chExt cx="1624082" cy="286603"/>
            </a:xfrm>
          </p:grpSpPr>
          <p:sp>
            <p:nvSpPr>
              <p:cNvPr id="26" name="Prostokąt: zaokrąglone rogi 25">
                <a:extLst>
                  <a:ext uri="{FF2B5EF4-FFF2-40B4-BE49-F238E27FC236}">
                    <a16:creationId xmlns:a16="http://schemas.microsoft.com/office/drawing/2014/main" id="{93F62DAF-196C-44D0-810B-AE01F76A966D}"/>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7" name="Prostokąt: zaokrąglone rogi 26">
                <a:extLst>
                  <a:ext uri="{FF2B5EF4-FFF2-40B4-BE49-F238E27FC236}">
                    <a16:creationId xmlns:a16="http://schemas.microsoft.com/office/drawing/2014/main" id="{3565A681-38F6-4E4D-947F-869E89013030}"/>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rostokąt: zaokrąglone rogi 27">
                <a:extLst>
                  <a:ext uri="{FF2B5EF4-FFF2-40B4-BE49-F238E27FC236}">
                    <a16:creationId xmlns:a16="http://schemas.microsoft.com/office/drawing/2014/main" id="{4743B872-402A-4E0F-8411-3BAFEF6FCC65}"/>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2" name="Grupa 21">
              <a:extLst>
                <a:ext uri="{FF2B5EF4-FFF2-40B4-BE49-F238E27FC236}">
                  <a16:creationId xmlns:a16="http://schemas.microsoft.com/office/drawing/2014/main" id="{1454ADAC-F209-4EEA-902C-68A75EFA7CCB}"/>
                </a:ext>
              </a:extLst>
            </p:cNvPr>
            <p:cNvGrpSpPr/>
            <p:nvPr userDrawn="1"/>
          </p:nvGrpSpPr>
          <p:grpSpPr>
            <a:xfrm>
              <a:off x="3165684" y="-711770"/>
              <a:ext cx="685800" cy="564813"/>
              <a:chOff x="304800" y="937146"/>
              <a:chExt cx="1624082" cy="286603"/>
            </a:xfrm>
          </p:grpSpPr>
          <p:sp>
            <p:nvSpPr>
              <p:cNvPr id="23" name="Prostokąt: zaokrąglone rogi 22">
                <a:extLst>
                  <a:ext uri="{FF2B5EF4-FFF2-40B4-BE49-F238E27FC236}">
                    <a16:creationId xmlns:a16="http://schemas.microsoft.com/office/drawing/2014/main" id="{7E2DE876-CA13-43A5-917B-3B3C78CB7A3E}"/>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Prostokąt: zaokrąglone rogi 23">
                <a:extLst>
                  <a:ext uri="{FF2B5EF4-FFF2-40B4-BE49-F238E27FC236}">
                    <a16:creationId xmlns:a16="http://schemas.microsoft.com/office/drawing/2014/main" id="{E832D19E-8C2C-4F5C-9CC0-7A3DEC00F879}"/>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5" name="Prostokąt: zaokrąglone rogi 24">
                <a:extLst>
                  <a:ext uri="{FF2B5EF4-FFF2-40B4-BE49-F238E27FC236}">
                    <a16:creationId xmlns:a16="http://schemas.microsoft.com/office/drawing/2014/main" id="{7E4A0E66-DF88-40E3-A5F9-886B837BBC28}"/>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sp>
        <p:nvSpPr>
          <p:cNvPr id="41" name="Titelplatzhalter 1">
            <a:extLst>
              <a:ext uri="{FF2B5EF4-FFF2-40B4-BE49-F238E27FC236}">
                <a16:creationId xmlns:a16="http://schemas.microsoft.com/office/drawing/2014/main" id="{51D51F89-9039-4CB7-A0CD-53EEBDC83129}"/>
              </a:ext>
            </a:extLst>
          </p:cNvPr>
          <p:cNvSpPr>
            <a:spLocks noGrp="1"/>
          </p:cNvSpPr>
          <p:nvPr>
            <p:ph type="title" hasCustomPrompt="1"/>
          </p:nvPr>
        </p:nvSpPr>
        <p:spPr>
          <a:xfrm>
            <a:off x="526631" y="848201"/>
            <a:ext cx="4986984" cy="792675"/>
          </a:xfrm>
          <a:prstGeom prst="rect">
            <a:avLst/>
          </a:prstGeom>
        </p:spPr>
        <p:txBody>
          <a:bodyPr vert="horz" lIns="0" tIns="0" rIns="0" bIns="0" rtlCol="0" anchor="t">
            <a:normAutofit/>
          </a:bodyPr>
          <a:lstStyle>
            <a:lvl1pPr>
              <a:defRPr>
                <a:solidFill>
                  <a:srgbClr val="000000"/>
                </a:solidFill>
              </a:defRPr>
            </a:lvl1pPr>
          </a:lstStyle>
          <a:p>
            <a:r>
              <a:rPr lang="en-US" noProof="0" dirty="0"/>
              <a:t>Click to edit Master title style</a:t>
            </a:r>
            <a:endParaRPr lang="pl-PL" noProof="0" dirty="0"/>
          </a:p>
        </p:txBody>
      </p:sp>
    </p:spTree>
    <p:extLst>
      <p:ext uri="{BB962C8B-B14F-4D97-AF65-F5344CB8AC3E}">
        <p14:creationId xmlns:p14="http://schemas.microsoft.com/office/powerpoint/2010/main" val="4054866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1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inal slide (1)">
    <p:spTree>
      <p:nvGrpSpPr>
        <p:cNvPr id="1" name=""/>
        <p:cNvGrpSpPr/>
        <p:nvPr/>
      </p:nvGrpSpPr>
      <p:grpSpPr>
        <a:xfrm>
          <a:off x="0" y="0"/>
          <a:ext cx="0" cy="0"/>
          <a:chOff x="0" y="0"/>
          <a:chExt cx="0" cy="0"/>
        </a:xfrm>
      </p:grpSpPr>
      <p:sp>
        <p:nvSpPr>
          <p:cNvPr id="8" name="Fußzeilenplatzhalter 3"/>
          <p:cNvSpPr>
            <a:spLocks noGrp="1"/>
          </p:cNvSpPr>
          <p:nvPr>
            <p:ph type="ftr" sz="quarter" idx="11"/>
          </p:nvPr>
        </p:nvSpPr>
        <p:spPr>
          <a:xfrm>
            <a:off x="1107429" y="4039781"/>
            <a:ext cx="10572207" cy="365125"/>
          </a:xfrm>
          <a:prstGeom prst="rect">
            <a:avLst/>
          </a:prstGeom>
        </p:spPr>
        <p:txBody>
          <a:bodyPr/>
          <a:lstStyle>
            <a:lvl1pPr>
              <a:defRPr sz="1400">
                <a:solidFill>
                  <a:schemeClr val="tx1"/>
                </a:solidFill>
              </a:defRPr>
            </a:lvl1pPr>
          </a:lstStyle>
          <a:p>
            <a:r>
              <a:rPr lang="en-US" noProof="0" dirty="0"/>
              <a:t>City, date</a:t>
            </a:r>
          </a:p>
        </p:txBody>
      </p:sp>
      <p:sp>
        <p:nvSpPr>
          <p:cNvPr id="18" name="Symbol zastępczy tekstu 5">
            <a:extLst>
              <a:ext uri="{FF2B5EF4-FFF2-40B4-BE49-F238E27FC236}">
                <a16:creationId xmlns:a16="http://schemas.microsoft.com/office/drawing/2014/main" id="{D6BAE43B-FC95-48B8-8A8B-E4251D6E9F09}"/>
              </a:ext>
            </a:extLst>
          </p:cNvPr>
          <p:cNvSpPr>
            <a:spLocks noGrp="1"/>
          </p:cNvSpPr>
          <p:nvPr>
            <p:ph type="body" sz="quarter" idx="14" hasCustomPrompt="1"/>
          </p:nvPr>
        </p:nvSpPr>
        <p:spPr>
          <a:xfrm>
            <a:off x="1085850" y="2583932"/>
            <a:ext cx="10593786" cy="964553"/>
          </a:xfrm>
        </p:spPr>
        <p:txBody>
          <a:bodyPr>
            <a:normAutofit/>
          </a:bodyPr>
          <a:lstStyle>
            <a:lvl1pPr marL="0" indent="0">
              <a:buNone/>
              <a:defRPr sz="2000">
                <a:solidFill>
                  <a:srgbClr val="000000"/>
                </a:solidFill>
              </a:defRPr>
            </a:lvl1pPr>
          </a:lstStyle>
          <a:p>
            <a:pPr lvl="0"/>
            <a:r>
              <a:rPr lang="en-US" noProof="0"/>
              <a:t>Address details / contact</a:t>
            </a:r>
          </a:p>
        </p:txBody>
      </p:sp>
      <p:sp>
        <p:nvSpPr>
          <p:cNvPr id="2" name="Tytuł 1">
            <a:extLst>
              <a:ext uri="{FF2B5EF4-FFF2-40B4-BE49-F238E27FC236}">
                <a16:creationId xmlns:a16="http://schemas.microsoft.com/office/drawing/2014/main" id="{0FE034EC-B3E8-4E27-A148-5E2388EE48DC}"/>
              </a:ext>
            </a:extLst>
          </p:cNvPr>
          <p:cNvSpPr>
            <a:spLocks noGrp="1"/>
          </p:cNvSpPr>
          <p:nvPr>
            <p:ph type="title" hasCustomPrompt="1"/>
          </p:nvPr>
        </p:nvSpPr>
        <p:spPr>
          <a:xfrm>
            <a:off x="1085851" y="1328045"/>
            <a:ext cx="10593786" cy="612527"/>
          </a:xfrm>
        </p:spPr>
        <p:txBody>
          <a:bodyPr>
            <a:noAutofit/>
          </a:bodyPr>
          <a:lstStyle>
            <a:lvl1pPr>
              <a:defRPr sz="3600" b="1"/>
            </a:lvl1pPr>
          </a:lstStyle>
          <a:p>
            <a:r>
              <a:rPr lang="en-US" noProof="0"/>
              <a:t>Contact:</a:t>
            </a:r>
          </a:p>
        </p:txBody>
      </p:sp>
      <p:sp>
        <p:nvSpPr>
          <p:cNvPr id="43" name="Symbol zastępczy obrazu 42">
            <a:extLst>
              <a:ext uri="{FF2B5EF4-FFF2-40B4-BE49-F238E27FC236}">
                <a16:creationId xmlns:a16="http://schemas.microsoft.com/office/drawing/2014/main" id="{D9480DC8-669E-4EC9-8313-2AED23DAB806}"/>
              </a:ext>
            </a:extLst>
          </p:cNvPr>
          <p:cNvSpPr>
            <a:spLocks noGrp="1"/>
          </p:cNvSpPr>
          <p:nvPr>
            <p:ph type="pic" sz="quarter" idx="15" hasCustomPrompt="1"/>
          </p:nvPr>
        </p:nvSpPr>
        <p:spPr>
          <a:xfrm>
            <a:off x="-4763" y="4564959"/>
            <a:ext cx="12196763" cy="2320029"/>
          </a:xfrm>
          <a:custGeom>
            <a:avLst/>
            <a:gdLst>
              <a:gd name="connsiteX0" fmla="*/ 12196712 w 12196763"/>
              <a:gd name="connsiteY0" fmla="*/ 0 h 2320029"/>
              <a:gd name="connsiteX1" fmla="*/ 12196763 w 12196763"/>
              <a:gd name="connsiteY1" fmla="*/ 0 h 2320029"/>
              <a:gd name="connsiteX2" fmla="*/ 12196763 w 12196763"/>
              <a:gd name="connsiteY2" fmla="*/ 2320029 h 2320029"/>
              <a:gd name="connsiteX3" fmla="*/ 0 w 12196763"/>
              <a:gd name="connsiteY3" fmla="*/ 2320029 h 2320029"/>
              <a:gd name="connsiteX4" fmla="*/ 0 w 12196763"/>
              <a:gd name="connsiteY4" fmla="*/ 1096213 h 2320029"/>
              <a:gd name="connsiteX5" fmla="*/ 24566 w 12196763"/>
              <a:gd name="connsiteY5" fmla="*/ 1096213 h 2320029"/>
              <a:gd name="connsiteX6" fmla="*/ 497300 w 12196763"/>
              <a:gd name="connsiteY6" fmla="*/ 861548 h 2320029"/>
              <a:gd name="connsiteX7" fmla="*/ 1136599 w 12196763"/>
              <a:gd name="connsiteY7" fmla="*/ 21631 h 2320029"/>
              <a:gd name="connsiteX8" fmla="*/ 7006798 w 12196763"/>
              <a:gd name="connsiteY8" fmla="*/ 21631 h 2320029"/>
              <a:gd name="connsiteX9" fmla="*/ 7008157 w 12196763"/>
              <a:gd name="connsiteY9" fmla="*/ 21494 h 2320029"/>
              <a:gd name="connsiteX10" fmla="*/ 12196712 w 12196763"/>
              <a:gd name="connsiteY10" fmla="*/ 21494 h 232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6763" h="2320029">
                <a:moveTo>
                  <a:pt x="12196712" y="0"/>
                </a:moveTo>
                <a:lnTo>
                  <a:pt x="12196763" y="0"/>
                </a:lnTo>
                <a:lnTo>
                  <a:pt x="12196763" y="2320029"/>
                </a:lnTo>
                <a:lnTo>
                  <a:pt x="0" y="2320029"/>
                </a:lnTo>
                <a:lnTo>
                  <a:pt x="0" y="1096213"/>
                </a:lnTo>
                <a:lnTo>
                  <a:pt x="24566" y="1096213"/>
                </a:lnTo>
                <a:cubicBezTo>
                  <a:pt x="263767" y="1092812"/>
                  <a:pt x="386791" y="1019908"/>
                  <a:pt x="497300" y="861548"/>
                </a:cubicBezTo>
                <a:lnTo>
                  <a:pt x="1136599" y="21631"/>
                </a:lnTo>
                <a:lnTo>
                  <a:pt x="7006798" y="21631"/>
                </a:lnTo>
                <a:lnTo>
                  <a:pt x="7008157" y="21494"/>
                </a:lnTo>
                <a:lnTo>
                  <a:pt x="12196712" y="21494"/>
                </a:lnTo>
                <a:close/>
              </a:path>
            </a:pathLst>
          </a:custGeom>
          <a:solidFill>
            <a:schemeClr val="accent4">
              <a:lumMod val="40000"/>
              <a:lumOff val="60000"/>
            </a:schemeClr>
          </a:solidFill>
        </p:spPr>
        <p:txBody>
          <a:bodyPr wrap="square" anchor="ctr">
            <a:noAutofit/>
          </a:bodyPr>
          <a:lstStyle>
            <a:lvl1pPr algn="ctr">
              <a:buNone/>
              <a:defRPr sz="1800"/>
            </a:lvl1pPr>
          </a:lstStyle>
          <a:p>
            <a:r>
              <a:rPr lang="en-US" dirty="0"/>
              <a:t>Click on the icon to add a picture.</a:t>
            </a:r>
            <a:endParaRPr lang="pl-PL" dirty="0"/>
          </a:p>
        </p:txBody>
      </p:sp>
      <p:grpSp>
        <p:nvGrpSpPr>
          <p:cNvPr id="72" name="Grupa 71">
            <a:extLst>
              <a:ext uri="{FF2B5EF4-FFF2-40B4-BE49-F238E27FC236}">
                <a16:creationId xmlns:a16="http://schemas.microsoft.com/office/drawing/2014/main" id="{35C08D64-C3DA-44F9-9E88-3B87D5486FA3}"/>
              </a:ext>
            </a:extLst>
          </p:cNvPr>
          <p:cNvGrpSpPr/>
          <p:nvPr userDrawn="1"/>
        </p:nvGrpSpPr>
        <p:grpSpPr>
          <a:xfrm rot="5400000">
            <a:off x="-3572540" y="3312041"/>
            <a:ext cx="6815472" cy="233918"/>
            <a:chOff x="0" y="-711770"/>
            <a:chExt cx="4642907" cy="564813"/>
          </a:xfrm>
        </p:grpSpPr>
        <p:grpSp>
          <p:nvGrpSpPr>
            <p:cNvPr id="73" name="Grupa 72">
              <a:extLst>
                <a:ext uri="{FF2B5EF4-FFF2-40B4-BE49-F238E27FC236}">
                  <a16:creationId xmlns:a16="http://schemas.microsoft.com/office/drawing/2014/main" id="{BACE0832-6D72-4CD5-8EB5-A283E3C107F8}"/>
                </a:ext>
              </a:extLst>
            </p:cNvPr>
            <p:cNvGrpSpPr/>
            <p:nvPr userDrawn="1"/>
          </p:nvGrpSpPr>
          <p:grpSpPr>
            <a:xfrm>
              <a:off x="791421" y="-711770"/>
              <a:ext cx="685800" cy="564813"/>
              <a:chOff x="304800" y="937146"/>
              <a:chExt cx="1624082" cy="286603"/>
            </a:xfrm>
          </p:grpSpPr>
          <p:sp>
            <p:nvSpPr>
              <p:cNvPr id="94" name="Prostokąt: zaokrąglone rogi 93">
                <a:extLst>
                  <a:ext uri="{FF2B5EF4-FFF2-40B4-BE49-F238E27FC236}">
                    <a16:creationId xmlns:a16="http://schemas.microsoft.com/office/drawing/2014/main" id="{B83763B0-B546-48E5-9695-F0D83692E13E}"/>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5" name="Prostokąt: zaokrąglone rogi 94">
                <a:extLst>
                  <a:ext uri="{FF2B5EF4-FFF2-40B4-BE49-F238E27FC236}">
                    <a16:creationId xmlns:a16="http://schemas.microsoft.com/office/drawing/2014/main" id="{A5E2E277-9B5C-4811-91EF-1CF8B49034F8}"/>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6" name="Prostokąt: zaokrąglone rogi 95">
                <a:extLst>
                  <a:ext uri="{FF2B5EF4-FFF2-40B4-BE49-F238E27FC236}">
                    <a16:creationId xmlns:a16="http://schemas.microsoft.com/office/drawing/2014/main" id="{BF921F3C-0AB6-4FF1-B65E-E99A463CBDFC}"/>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4" name="Grupa 73">
              <a:extLst>
                <a:ext uri="{FF2B5EF4-FFF2-40B4-BE49-F238E27FC236}">
                  <a16:creationId xmlns:a16="http://schemas.microsoft.com/office/drawing/2014/main" id="{FA0CE0A7-D80D-40F8-B347-BED9725CC1A4}"/>
                </a:ext>
              </a:extLst>
            </p:cNvPr>
            <p:cNvGrpSpPr/>
            <p:nvPr userDrawn="1"/>
          </p:nvGrpSpPr>
          <p:grpSpPr>
            <a:xfrm>
              <a:off x="2374263" y="-711770"/>
              <a:ext cx="685800" cy="564813"/>
              <a:chOff x="304800" y="937146"/>
              <a:chExt cx="1624082" cy="286603"/>
            </a:xfrm>
          </p:grpSpPr>
          <p:sp>
            <p:nvSpPr>
              <p:cNvPr id="91" name="Prostokąt: zaokrąglone rogi 90">
                <a:extLst>
                  <a:ext uri="{FF2B5EF4-FFF2-40B4-BE49-F238E27FC236}">
                    <a16:creationId xmlns:a16="http://schemas.microsoft.com/office/drawing/2014/main" id="{26947DDD-797A-42CB-866B-93BCE65A8A29}"/>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2" name="Prostokąt: zaokrąglone rogi 91">
                <a:extLst>
                  <a:ext uri="{FF2B5EF4-FFF2-40B4-BE49-F238E27FC236}">
                    <a16:creationId xmlns:a16="http://schemas.microsoft.com/office/drawing/2014/main" id="{AAAA886A-97CE-4CC6-8FF5-825386F12598}"/>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3" name="Prostokąt: zaokrąglone rogi 92">
                <a:extLst>
                  <a:ext uri="{FF2B5EF4-FFF2-40B4-BE49-F238E27FC236}">
                    <a16:creationId xmlns:a16="http://schemas.microsoft.com/office/drawing/2014/main" id="{F52EF929-F897-455C-9A7D-A64E6E63F56E}"/>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8AA310E6-D631-4275-A1BF-CD0B0950E78A}"/>
                </a:ext>
              </a:extLst>
            </p:cNvPr>
            <p:cNvGrpSpPr/>
            <p:nvPr userDrawn="1"/>
          </p:nvGrpSpPr>
          <p:grpSpPr>
            <a:xfrm>
              <a:off x="1582842" y="-711770"/>
              <a:ext cx="685800" cy="564813"/>
              <a:chOff x="304800" y="937146"/>
              <a:chExt cx="1624082" cy="286603"/>
            </a:xfrm>
          </p:grpSpPr>
          <p:sp>
            <p:nvSpPr>
              <p:cNvPr id="88" name="Prostokąt: zaokrąglone rogi 87">
                <a:extLst>
                  <a:ext uri="{FF2B5EF4-FFF2-40B4-BE49-F238E27FC236}">
                    <a16:creationId xmlns:a16="http://schemas.microsoft.com/office/drawing/2014/main" id="{D1FFD77D-2DA7-4C65-834B-B1374EC5F670}"/>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9" name="Prostokąt: zaokrąglone rogi 88">
                <a:extLst>
                  <a:ext uri="{FF2B5EF4-FFF2-40B4-BE49-F238E27FC236}">
                    <a16:creationId xmlns:a16="http://schemas.microsoft.com/office/drawing/2014/main" id="{92A95DCF-267B-4390-AD3B-5E1C9BC0F1AF}"/>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0" name="Prostokąt: zaokrąglone rogi 89">
                <a:extLst>
                  <a:ext uri="{FF2B5EF4-FFF2-40B4-BE49-F238E27FC236}">
                    <a16:creationId xmlns:a16="http://schemas.microsoft.com/office/drawing/2014/main" id="{91A621E8-38EE-4D8C-B66D-D59F365D4C1C}"/>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6" name="Grupa 75">
              <a:extLst>
                <a:ext uri="{FF2B5EF4-FFF2-40B4-BE49-F238E27FC236}">
                  <a16:creationId xmlns:a16="http://schemas.microsoft.com/office/drawing/2014/main" id="{C53396C8-3A9C-44E7-9610-6435F4EFAEC0}"/>
                </a:ext>
              </a:extLst>
            </p:cNvPr>
            <p:cNvGrpSpPr/>
            <p:nvPr userDrawn="1"/>
          </p:nvGrpSpPr>
          <p:grpSpPr>
            <a:xfrm>
              <a:off x="0" y="-711770"/>
              <a:ext cx="685800" cy="564813"/>
              <a:chOff x="304800" y="937146"/>
              <a:chExt cx="1624082" cy="286603"/>
            </a:xfrm>
          </p:grpSpPr>
          <p:sp>
            <p:nvSpPr>
              <p:cNvPr id="85" name="Prostokąt: zaokrąglone rogi 84">
                <a:extLst>
                  <a:ext uri="{FF2B5EF4-FFF2-40B4-BE49-F238E27FC236}">
                    <a16:creationId xmlns:a16="http://schemas.microsoft.com/office/drawing/2014/main" id="{5B533D4B-A375-4F00-9C66-BB65C3CEA7B9}"/>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6" name="Prostokąt: zaokrąglone rogi 85">
                <a:extLst>
                  <a:ext uri="{FF2B5EF4-FFF2-40B4-BE49-F238E27FC236}">
                    <a16:creationId xmlns:a16="http://schemas.microsoft.com/office/drawing/2014/main" id="{6741CC0E-A391-41CE-9B86-F751CD833F69}"/>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7" name="Prostokąt: zaokrąglone rogi 86">
                <a:extLst>
                  <a:ext uri="{FF2B5EF4-FFF2-40B4-BE49-F238E27FC236}">
                    <a16:creationId xmlns:a16="http://schemas.microsoft.com/office/drawing/2014/main" id="{04AF7854-5EDD-4A9B-8B2F-EEAA20B0BC48}"/>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7" name="Grupa 76">
              <a:extLst>
                <a:ext uri="{FF2B5EF4-FFF2-40B4-BE49-F238E27FC236}">
                  <a16:creationId xmlns:a16="http://schemas.microsoft.com/office/drawing/2014/main" id="{7C410A2A-3FB8-44C5-A8B7-89CF29C406B4}"/>
                </a:ext>
              </a:extLst>
            </p:cNvPr>
            <p:cNvGrpSpPr/>
            <p:nvPr userDrawn="1"/>
          </p:nvGrpSpPr>
          <p:grpSpPr>
            <a:xfrm>
              <a:off x="3957107" y="-711770"/>
              <a:ext cx="685800" cy="564813"/>
              <a:chOff x="304800" y="937146"/>
              <a:chExt cx="1624082" cy="286603"/>
            </a:xfrm>
          </p:grpSpPr>
          <p:sp>
            <p:nvSpPr>
              <p:cNvPr id="82" name="Prostokąt: zaokrąglone rogi 81">
                <a:extLst>
                  <a:ext uri="{FF2B5EF4-FFF2-40B4-BE49-F238E27FC236}">
                    <a16:creationId xmlns:a16="http://schemas.microsoft.com/office/drawing/2014/main" id="{BDA55D02-F9E5-48C8-B198-718002A62506}"/>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3" name="Prostokąt: zaokrąglone rogi 82">
                <a:extLst>
                  <a:ext uri="{FF2B5EF4-FFF2-40B4-BE49-F238E27FC236}">
                    <a16:creationId xmlns:a16="http://schemas.microsoft.com/office/drawing/2014/main" id="{06FFC9E8-AB22-405D-8283-72BFCEDC64EE}"/>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4" name="Prostokąt: zaokrąglone rogi 83">
                <a:extLst>
                  <a:ext uri="{FF2B5EF4-FFF2-40B4-BE49-F238E27FC236}">
                    <a16:creationId xmlns:a16="http://schemas.microsoft.com/office/drawing/2014/main" id="{14C83B44-05A1-4CAE-ADC7-53BB18A463C2}"/>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8" name="Grupa 77">
              <a:extLst>
                <a:ext uri="{FF2B5EF4-FFF2-40B4-BE49-F238E27FC236}">
                  <a16:creationId xmlns:a16="http://schemas.microsoft.com/office/drawing/2014/main" id="{DF4700B0-42F3-4819-8132-88B121C23CDA}"/>
                </a:ext>
              </a:extLst>
            </p:cNvPr>
            <p:cNvGrpSpPr/>
            <p:nvPr userDrawn="1"/>
          </p:nvGrpSpPr>
          <p:grpSpPr>
            <a:xfrm>
              <a:off x="3165684" y="-711770"/>
              <a:ext cx="685800" cy="564813"/>
              <a:chOff x="304800" y="937146"/>
              <a:chExt cx="1624082" cy="286603"/>
            </a:xfrm>
          </p:grpSpPr>
          <p:sp>
            <p:nvSpPr>
              <p:cNvPr id="79" name="Prostokąt: zaokrąglone rogi 78">
                <a:extLst>
                  <a:ext uri="{FF2B5EF4-FFF2-40B4-BE49-F238E27FC236}">
                    <a16:creationId xmlns:a16="http://schemas.microsoft.com/office/drawing/2014/main" id="{917B1461-1C05-4911-B661-1BE152BAB826}"/>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0" name="Prostokąt: zaokrąglone rogi 79">
                <a:extLst>
                  <a:ext uri="{FF2B5EF4-FFF2-40B4-BE49-F238E27FC236}">
                    <a16:creationId xmlns:a16="http://schemas.microsoft.com/office/drawing/2014/main" id="{1E02EA0D-0C92-4411-A380-24EFF6FB1145}"/>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1" name="Prostokąt: zaokrąglone rogi 80">
                <a:extLst>
                  <a:ext uri="{FF2B5EF4-FFF2-40B4-BE49-F238E27FC236}">
                    <a16:creationId xmlns:a16="http://schemas.microsoft.com/office/drawing/2014/main" id="{22248380-4932-4F50-8533-3B1576BC68EE}"/>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spTree>
    <p:extLst>
      <p:ext uri="{BB962C8B-B14F-4D97-AF65-F5344CB8AC3E}">
        <p14:creationId xmlns:p14="http://schemas.microsoft.com/office/powerpoint/2010/main" val="2132473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lide with the slogan (blue)">
    <p:bg>
      <p:bgPr>
        <a:solidFill>
          <a:schemeClr val="accent1"/>
        </a:solidFill>
        <a:effectLst/>
      </p:bgPr>
    </p:bg>
    <p:spTree>
      <p:nvGrpSpPr>
        <p:cNvPr id="1" name=""/>
        <p:cNvGrpSpPr/>
        <p:nvPr/>
      </p:nvGrpSpPr>
      <p:grpSpPr>
        <a:xfrm>
          <a:off x="0" y="0"/>
          <a:ext cx="0" cy="0"/>
          <a:chOff x="0" y="0"/>
          <a:chExt cx="0" cy="0"/>
        </a:xfrm>
      </p:grpSpPr>
      <p:sp>
        <p:nvSpPr>
          <p:cNvPr id="34" name="Prostokąt 33">
            <a:extLst>
              <a:ext uri="{FF2B5EF4-FFF2-40B4-BE49-F238E27FC236}">
                <a16:creationId xmlns:a16="http://schemas.microsoft.com/office/drawing/2014/main" id="{F6FB5C9C-1DF4-4568-A51F-75196DD81FE8}"/>
              </a:ext>
            </a:extLst>
          </p:cNvPr>
          <p:cNvSpPr/>
          <p:nvPr userDrawn="1"/>
        </p:nvSpPr>
        <p:spPr bwMode="auto">
          <a:xfrm>
            <a:off x="0" y="0"/>
            <a:ext cx="12192000" cy="6858000"/>
          </a:xfrm>
          <a:prstGeom prst="rect">
            <a:avLst/>
          </a:prstGeom>
          <a:solidFill>
            <a:schemeClr val="accent1"/>
          </a:solidFill>
          <a:ln w="12700">
            <a:noFill/>
            <a:round/>
            <a:headEnd/>
            <a:tailEnd/>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l-PL" sz="3200" dirty="0"/>
          </a:p>
        </p:txBody>
      </p:sp>
      <p:graphicFrame>
        <p:nvGraphicFramePr>
          <p:cNvPr id="6" name="Object 35">
            <a:extLst>
              <a:ext uri="{FF2B5EF4-FFF2-40B4-BE49-F238E27FC236}">
                <a16:creationId xmlns:a16="http://schemas.microsoft.com/office/drawing/2014/main" id="{F4A7FEDC-BABA-434B-9F80-20BB2CA0E79A}"/>
              </a:ext>
            </a:extLst>
          </p:cNvPr>
          <p:cNvGraphicFramePr>
            <a:graphicFrameLocks noChangeAspect="1"/>
          </p:cNvGraphicFramePr>
          <p:nvPr userDrawn="1">
            <p:extLst>
              <p:ext uri="{D42A27DB-BD31-4B8C-83A1-F6EECF244321}">
                <p14:modId xmlns:p14="http://schemas.microsoft.com/office/powerpoint/2010/main" val="3225687717"/>
              </p:ext>
            </p:extLst>
          </p:nvPr>
        </p:nvGraphicFramePr>
        <p:xfrm>
          <a:off x="10588625" y="224912"/>
          <a:ext cx="1171586" cy="349804"/>
        </p:xfrm>
        <a:graphic>
          <a:graphicData uri="http://schemas.openxmlformats.org/presentationml/2006/ole">
            <mc:AlternateContent xmlns:mc="http://schemas.openxmlformats.org/markup-compatibility/2006">
              <mc:Choice xmlns:v="urn:schemas-microsoft-com:vml" Requires="v">
                <p:oleObj name="CorelDRAW" r:id="rId2" imgW="8415258" imgH="2416839" progId="CorelDraw.Graphic.22">
                  <p:embed/>
                </p:oleObj>
              </mc:Choice>
              <mc:Fallback>
                <p:oleObj name="CorelDRAW" r:id="rId2" imgW="8415258" imgH="2416839" progId="CorelDraw.Graphic.22">
                  <p:embed/>
                  <p:pic>
                    <p:nvPicPr>
                      <p:cNvPr id="37" name="Object 35">
                        <a:extLst>
                          <a:ext uri="{FF2B5EF4-FFF2-40B4-BE49-F238E27FC236}">
                            <a16:creationId xmlns:a16="http://schemas.microsoft.com/office/drawing/2014/main" id="{1BF78D8A-10A9-43DD-B5DF-7CB3A271A351}"/>
                          </a:ext>
                        </a:extLst>
                      </p:cNvPr>
                      <p:cNvPicPr/>
                      <p:nvPr/>
                    </p:nvPicPr>
                    <p:blipFill>
                      <a:blip r:embed="rId3"/>
                      <a:stretch>
                        <a:fillRect/>
                      </a:stretch>
                    </p:blipFill>
                    <p:spPr>
                      <a:xfrm>
                        <a:off x="10588625" y="224912"/>
                        <a:ext cx="1171586" cy="349804"/>
                      </a:xfrm>
                      <a:prstGeom prst="rect">
                        <a:avLst/>
                      </a:prstGeom>
                    </p:spPr>
                  </p:pic>
                </p:oleObj>
              </mc:Fallback>
            </mc:AlternateContent>
          </a:graphicData>
        </a:graphic>
      </p:graphicFrame>
      <p:pic>
        <p:nvPicPr>
          <p:cNvPr id="2" name="Picture 1">
            <a:extLst>
              <a:ext uri="{FF2B5EF4-FFF2-40B4-BE49-F238E27FC236}">
                <a16:creationId xmlns:a16="http://schemas.microsoft.com/office/drawing/2014/main" id="{92DF66F2-B133-D733-81F6-4F80AD419C95}"/>
              </a:ext>
            </a:extLst>
          </p:cNvPr>
          <p:cNvPicPr>
            <a:picLocks noChangeAspect="1"/>
          </p:cNvPicPr>
          <p:nvPr userDrawn="1"/>
        </p:nvPicPr>
        <p:blipFill>
          <a:blip r:embed="rId4"/>
          <a:stretch>
            <a:fillRect/>
          </a:stretch>
        </p:blipFill>
        <p:spPr>
          <a:xfrm>
            <a:off x="526627" y="224912"/>
            <a:ext cx="1461268" cy="290723"/>
          </a:xfrm>
          <a:prstGeom prst="rect">
            <a:avLst/>
          </a:prstGeom>
        </p:spPr>
      </p:pic>
    </p:spTree>
    <p:extLst>
      <p:ext uri="{BB962C8B-B14F-4D97-AF65-F5344CB8AC3E}">
        <p14:creationId xmlns:p14="http://schemas.microsoft.com/office/powerpoint/2010/main" val="354344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Slide with the slogan (blue)">
    <p:bg>
      <p:bgPr>
        <a:solidFill>
          <a:schemeClr val="accent1"/>
        </a:solidFill>
        <a:effectLst/>
      </p:bgPr>
    </p:bg>
    <p:spTree>
      <p:nvGrpSpPr>
        <p:cNvPr id="1" name=""/>
        <p:cNvGrpSpPr/>
        <p:nvPr/>
      </p:nvGrpSpPr>
      <p:grpSpPr>
        <a:xfrm>
          <a:off x="0" y="0"/>
          <a:ext cx="0" cy="0"/>
          <a:chOff x="0" y="0"/>
          <a:chExt cx="0" cy="0"/>
        </a:xfrm>
      </p:grpSpPr>
      <p:sp>
        <p:nvSpPr>
          <p:cNvPr id="34" name="Prostokąt 33">
            <a:extLst>
              <a:ext uri="{FF2B5EF4-FFF2-40B4-BE49-F238E27FC236}">
                <a16:creationId xmlns:a16="http://schemas.microsoft.com/office/drawing/2014/main" id="{F6FB5C9C-1DF4-4568-A51F-75196DD81FE8}"/>
              </a:ext>
            </a:extLst>
          </p:cNvPr>
          <p:cNvSpPr/>
          <p:nvPr userDrawn="1"/>
        </p:nvSpPr>
        <p:spPr bwMode="auto">
          <a:xfrm>
            <a:off x="0" y="0"/>
            <a:ext cx="12192000" cy="6858000"/>
          </a:xfrm>
          <a:prstGeom prst="rect">
            <a:avLst/>
          </a:prstGeom>
          <a:solidFill>
            <a:schemeClr val="accent1"/>
          </a:solidFill>
          <a:ln w="12700">
            <a:noFill/>
            <a:round/>
            <a:headEnd/>
            <a:tailEnd/>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l-PL" sz="3200" dirty="0"/>
          </a:p>
        </p:txBody>
      </p:sp>
      <p:sp>
        <p:nvSpPr>
          <p:cNvPr id="55" name="Prostokąt 54">
            <a:extLst>
              <a:ext uri="{FF2B5EF4-FFF2-40B4-BE49-F238E27FC236}">
                <a16:creationId xmlns:a16="http://schemas.microsoft.com/office/drawing/2014/main" id="{1F882F9E-1893-46FF-83A1-5F774F029344}"/>
              </a:ext>
            </a:extLst>
          </p:cNvPr>
          <p:cNvSpPr/>
          <p:nvPr/>
        </p:nvSpPr>
        <p:spPr bwMode="auto">
          <a:xfrm>
            <a:off x="1099933" y="3966012"/>
            <a:ext cx="4577659" cy="740125"/>
          </a:xfrm>
          <a:prstGeom prst="rect">
            <a:avLst/>
          </a:prstGeom>
          <a:noFill/>
          <a:ln w="12700">
            <a:noFill/>
            <a:round/>
            <a:headEnd/>
            <a:tailEnd/>
          </a:ln>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r>
              <a:rPr lang="pl-PL" sz="2933" b="1" noProof="0" dirty="0">
                <a:solidFill>
                  <a:schemeClr val="bg1"/>
                </a:solidFill>
                <a:cs typeface="Calibri Light" panose="020F0302020204030204" pitchFamily="34" charset="0"/>
              </a:rPr>
              <a:t>ASEE</a:t>
            </a:r>
            <a:endParaRPr lang="en-US" sz="2933" b="1" noProof="0" dirty="0">
              <a:solidFill>
                <a:schemeClr val="bg1"/>
              </a:solidFill>
              <a:cs typeface="Calibri Light" panose="020F0302020204030204" pitchFamily="34" charset="0"/>
            </a:endParaRPr>
          </a:p>
          <a:p>
            <a:r>
              <a:rPr lang="en-US" sz="2000" noProof="0" dirty="0">
                <a:solidFill>
                  <a:srgbClr val="000000"/>
                </a:solidFill>
                <a:cs typeface="Calibri Light" panose="020F0302020204030204" pitchFamily="34" charset="0"/>
              </a:rPr>
              <a:t>www.</a:t>
            </a:r>
            <a:r>
              <a:rPr lang="hr-HR" sz="2000" noProof="0" dirty="0" err="1">
                <a:solidFill>
                  <a:srgbClr val="000000"/>
                </a:solidFill>
                <a:cs typeface="Calibri Light" panose="020F0302020204030204" pitchFamily="34" charset="0"/>
              </a:rPr>
              <a:t>see</a:t>
            </a:r>
            <a:r>
              <a:rPr lang="hr-HR" sz="2000" noProof="0" dirty="0">
                <a:solidFill>
                  <a:srgbClr val="000000"/>
                </a:solidFill>
                <a:cs typeface="Calibri Light" panose="020F0302020204030204" pitchFamily="34" charset="0"/>
              </a:rPr>
              <a:t>.</a:t>
            </a:r>
            <a:r>
              <a:rPr lang="en-US" sz="2000" noProof="0" dirty="0">
                <a:solidFill>
                  <a:srgbClr val="000000"/>
                </a:solidFill>
                <a:cs typeface="Calibri Light" panose="020F0302020204030204" pitchFamily="34" charset="0"/>
              </a:rPr>
              <a:t>asseco.com</a:t>
            </a:r>
          </a:p>
        </p:txBody>
      </p:sp>
      <p:grpSp>
        <p:nvGrpSpPr>
          <p:cNvPr id="59" name="Grupa 58">
            <a:extLst>
              <a:ext uri="{FF2B5EF4-FFF2-40B4-BE49-F238E27FC236}">
                <a16:creationId xmlns:a16="http://schemas.microsoft.com/office/drawing/2014/main" id="{5A7DB2A0-8F44-49FE-9E3A-C152FBBDE440}"/>
              </a:ext>
            </a:extLst>
          </p:cNvPr>
          <p:cNvGrpSpPr/>
          <p:nvPr/>
        </p:nvGrpSpPr>
        <p:grpSpPr>
          <a:xfrm>
            <a:off x="1099933" y="4882537"/>
            <a:ext cx="254037" cy="254039"/>
            <a:chOff x="4880915" y="4559388"/>
            <a:chExt cx="267848" cy="267848"/>
          </a:xfrm>
        </p:grpSpPr>
        <p:pic>
          <p:nvPicPr>
            <p:cNvPr id="63" name="Obraz 62">
              <a:extLst>
                <a:ext uri="{FF2B5EF4-FFF2-40B4-BE49-F238E27FC236}">
                  <a16:creationId xmlns:a16="http://schemas.microsoft.com/office/drawing/2014/main" id="{CC1B4960-4622-4AF8-BCAE-9E5CC080C97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36587" y="4615803"/>
              <a:ext cx="156500" cy="156500"/>
            </a:xfrm>
            <a:prstGeom prst="rect">
              <a:avLst/>
            </a:prstGeom>
          </p:spPr>
        </p:pic>
        <p:sp>
          <p:nvSpPr>
            <p:cNvPr id="64" name="Prostokąt: zaokrąglone rogi 63">
              <a:extLst>
                <a:ext uri="{FF2B5EF4-FFF2-40B4-BE49-F238E27FC236}">
                  <a16:creationId xmlns:a16="http://schemas.microsoft.com/office/drawing/2014/main" id="{F6B5A7E5-1F59-4B96-8F9A-FFF80AA617A3}"/>
                </a:ext>
              </a:extLst>
            </p:cNvPr>
            <p:cNvSpPr/>
            <p:nvPr/>
          </p:nvSpPr>
          <p:spPr bwMode="auto">
            <a:xfrm>
              <a:off x="4880915" y="4559388"/>
              <a:ext cx="267848" cy="267848"/>
            </a:xfrm>
            <a:prstGeom prst="roundRect">
              <a:avLst>
                <a:gd name="adj" fmla="val 8275"/>
              </a:avLst>
            </a:prstGeom>
            <a:noFill/>
            <a:ln w="9525">
              <a:solidFill>
                <a:srgbClr val="000000"/>
              </a:solid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333333"/>
                </a:solidFill>
                <a:effectLst/>
                <a:uLnTx/>
                <a:uFillTx/>
                <a:latin typeface="Calibri"/>
                <a:ea typeface="+mn-ea"/>
                <a:cs typeface="+mn-cs"/>
              </a:endParaRPr>
            </a:p>
          </p:txBody>
        </p:sp>
      </p:grpSp>
      <p:sp>
        <p:nvSpPr>
          <p:cNvPr id="58" name="Prostokąt 57">
            <a:extLst>
              <a:ext uri="{FF2B5EF4-FFF2-40B4-BE49-F238E27FC236}">
                <a16:creationId xmlns:a16="http://schemas.microsoft.com/office/drawing/2014/main" id="{C372A9E3-3DE0-4386-95FC-0D36EC6C065C}"/>
              </a:ext>
            </a:extLst>
          </p:cNvPr>
          <p:cNvSpPr/>
          <p:nvPr/>
        </p:nvSpPr>
        <p:spPr bwMode="auto">
          <a:xfrm>
            <a:off x="1512054" y="4912160"/>
            <a:ext cx="3216000" cy="356200"/>
          </a:xfrm>
          <a:prstGeom prst="rect">
            <a:avLst/>
          </a:prstGeom>
          <a:noFill/>
          <a:ln w="12700">
            <a:noFill/>
            <a:round/>
            <a:headEnd/>
            <a:tailEnd/>
          </a:ln>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r>
              <a:rPr lang="en-US" sz="1333" noProof="0" dirty="0">
                <a:solidFill>
                  <a:schemeClr val="bg1"/>
                </a:solidFill>
                <a:cs typeface="Calibri Light" panose="020F0302020204030204" pitchFamily="34" charset="0"/>
              </a:rPr>
              <a:t>linkedin.com/company/</a:t>
            </a:r>
            <a:r>
              <a:rPr lang="hr-HR" sz="1333" noProof="0" dirty="0" err="1">
                <a:solidFill>
                  <a:schemeClr val="bg1"/>
                </a:solidFill>
                <a:cs typeface="Calibri Light" panose="020F0302020204030204" pitchFamily="34" charset="0"/>
              </a:rPr>
              <a:t>Asseco</a:t>
            </a:r>
            <a:r>
              <a:rPr lang="hr-HR" sz="1333" noProof="0" dirty="0">
                <a:solidFill>
                  <a:schemeClr val="bg1"/>
                </a:solidFill>
                <a:cs typeface="Calibri Light" panose="020F0302020204030204" pitchFamily="34" charset="0"/>
              </a:rPr>
              <a:t> SEE</a:t>
            </a:r>
            <a:endParaRPr lang="en-US" sz="1333" noProof="0" dirty="0">
              <a:solidFill>
                <a:schemeClr val="bg1"/>
              </a:solidFill>
              <a:cs typeface="Calibri Light" panose="020F0302020204030204" pitchFamily="34" charset="0"/>
            </a:endParaRPr>
          </a:p>
        </p:txBody>
      </p:sp>
      <p:sp>
        <p:nvSpPr>
          <p:cNvPr id="43" name="Prostokąt: zaokrąglone rogi 42">
            <a:extLst>
              <a:ext uri="{FF2B5EF4-FFF2-40B4-BE49-F238E27FC236}">
                <a16:creationId xmlns:a16="http://schemas.microsoft.com/office/drawing/2014/main" id="{4FF141B3-4CC4-42BF-9BA6-B4DEEC24E7F0}"/>
              </a:ext>
            </a:extLst>
          </p:cNvPr>
          <p:cNvSpPr/>
          <p:nvPr/>
        </p:nvSpPr>
        <p:spPr bwMode="auto">
          <a:xfrm>
            <a:off x="1099933" y="5261622"/>
            <a:ext cx="254037" cy="254039"/>
          </a:xfrm>
          <a:prstGeom prst="roundRect">
            <a:avLst>
              <a:gd name="adj" fmla="val 8275"/>
            </a:avLst>
          </a:prstGeom>
          <a:noFill/>
          <a:ln w="9525">
            <a:solidFill>
              <a:srgbClr val="000000"/>
            </a:solid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333333"/>
              </a:solidFill>
              <a:effectLst/>
              <a:uLnTx/>
              <a:uFillTx/>
              <a:latin typeface="Calibri"/>
              <a:ea typeface="+mn-ea"/>
              <a:cs typeface="+mn-cs"/>
            </a:endParaRPr>
          </a:p>
        </p:txBody>
      </p:sp>
      <p:sp>
        <p:nvSpPr>
          <p:cNvPr id="44" name="Schemat blokowy: scalanie 43">
            <a:extLst>
              <a:ext uri="{FF2B5EF4-FFF2-40B4-BE49-F238E27FC236}">
                <a16:creationId xmlns:a16="http://schemas.microsoft.com/office/drawing/2014/main" id="{8F3A3939-1F83-4DCD-9350-49C967E5BD7C}"/>
              </a:ext>
            </a:extLst>
          </p:cNvPr>
          <p:cNvSpPr/>
          <p:nvPr/>
        </p:nvSpPr>
        <p:spPr bwMode="auto">
          <a:xfrm rot="16200000">
            <a:off x="1184884" y="5335692"/>
            <a:ext cx="103529" cy="103529"/>
          </a:xfrm>
          <a:prstGeom prst="flowChartMerge">
            <a:avLst/>
          </a:prstGeom>
          <a:noFill/>
          <a:ln w="7620" cap="rnd">
            <a:solidFill>
              <a:srgbClr val="000000"/>
            </a:solid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333333"/>
              </a:solidFill>
              <a:effectLst/>
              <a:uLnTx/>
              <a:uFillTx/>
              <a:latin typeface="Calibri"/>
              <a:ea typeface="+mn-ea"/>
              <a:cs typeface="+mn-cs"/>
            </a:endParaRPr>
          </a:p>
        </p:txBody>
      </p:sp>
      <p:sp>
        <p:nvSpPr>
          <p:cNvPr id="45" name="Prostokąt 44">
            <a:extLst>
              <a:ext uri="{FF2B5EF4-FFF2-40B4-BE49-F238E27FC236}">
                <a16:creationId xmlns:a16="http://schemas.microsoft.com/office/drawing/2014/main" id="{509D45DE-0965-4CF5-B1CF-30E9A9235FCF}"/>
              </a:ext>
            </a:extLst>
          </p:cNvPr>
          <p:cNvSpPr/>
          <p:nvPr/>
        </p:nvSpPr>
        <p:spPr bwMode="auto">
          <a:xfrm>
            <a:off x="1504548" y="5268360"/>
            <a:ext cx="3216000" cy="240563"/>
          </a:xfrm>
          <a:prstGeom prst="rect">
            <a:avLst/>
          </a:prstGeom>
          <a:noFill/>
          <a:ln w="12700">
            <a:noFill/>
            <a:round/>
            <a:headEnd/>
            <a:tailEnd/>
          </a:ln>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r>
              <a:rPr lang="en-US" sz="1333" noProof="0" dirty="0">
                <a:solidFill>
                  <a:schemeClr val="bg1"/>
                </a:solidFill>
                <a:cs typeface="Calibri Light" panose="020F0302020204030204" pitchFamily="34" charset="0"/>
              </a:rPr>
              <a:t>youtube.com/user/</a:t>
            </a:r>
            <a:r>
              <a:rPr lang="en-US" sz="1333" noProof="0" dirty="0" err="1">
                <a:solidFill>
                  <a:schemeClr val="bg1"/>
                </a:solidFill>
                <a:cs typeface="Calibri Light" panose="020F0302020204030204" pitchFamily="34" charset="0"/>
              </a:rPr>
              <a:t>Asseco</a:t>
            </a:r>
            <a:r>
              <a:rPr lang="hr-HR" sz="1333" noProof="0" dirty="0">
                <a:solidFill>
                  <a:schemeClr val="bg1"/>
                </a:solidFill>
                <a:cs typeface="Calibri Light" panose="020F0302020204030204" pitchFamily="34" charset="0"/>
              </a:rPr>
              <a:t>SEE</a:t>
            </a:r>
            <a:endParaRPr lang="en-US" sz="1333" noProof="0" dirty="0">
              <a:solidFill>
                <a:schemeClr val="bg1"/>
              </a:solidFill>
              <a:cs typeface="Calibri Light" panose="020F0302020204030204" pitchFamily="34" charset="0"/>
            </a:endParaRPr>
          </a:p>
        </p:txBody>
      </p:sp>
      <p:sp>
        <p:nvSpPr>
          <p:cNvPr id="46" name="Dowolny kształt: kształt 45">
            <a:extLst>
              <a:ext uri="{FF2B5EF4-FFF2-40B4-BE49-F238E27FC236}">
                <a16:creationId xmlns:a16="http://schemas.microsoft.com/office/drawing/2014/main" id="{46942D03-5193-4FD9-BDAB-64252ACC5E91}"/>
              </a:ext>
            </a:extLst>
          </p:cNvPr>
          <p:cNvSpPr/>
          <p:nvPr/>
        </p:nvSpPr>
        <p:spPr bwMode="auto">
          <a:xfrm>
            <a:off x="1176982" y="5662642"/>
            <a:ext cx="106576" cy="190323"/>
          </a:xfrm>
          <a:custGeom>
            <a:avLst/>
            <a:gdLst>
              <a:gd name="connsiteX0" fmla="*/ 396669 w 615610"/>
              <a:gd name="connsiteY0" fmla="*/ 0 h 1099355"/>
              <a:gd name="connsiteX1" fmla="*/ 615610 w 615610"/>
              <a:gd name="connsiteY1" fmla="*/ 0 h 1099355"/>
              <a:gd name="connsiteX2" fmla="*/ 615610 w 615610"/>
              <a:gd name="connsiteY2" fmla="*/ 172577 h 1099355"/>
              <a:gd name="connsiteX3" fmla="*/ 461064 w 615610"/>
              <a:gd name="connsiteY3" fmla="*/ 172577 h 1099355"/>
              <a:gd name="connsiteX4" fmla="*/ 386366 w 615610"/>
              <a:gd name="connsiteY4" fmla="*/ 242123 h 1099355"/>
              <a:gd name="connsiteX5" fmla="*/ 386366 w 615610"/>
              <a:gd name="connsiteY5" fmla="*/ 458488 h 1099355"/>
              <a:gd name="connsiteX6" fmla="*/ 602731 w 615610"/>
              <a:gd name="connsiteY6" fmla="*/ 458488 h 1099355"/>
              <a:gd name="connsiteX7" fmla="*/ 530610 w 615610"/>
              <a:gd name="connsiteY7" fmla="*/ 597580 h 1099355"/>
              <a:gd name="connsiteX8" fmla="*/ 383791 w 615610"/>
              <a:gd name="connsiteY8" fmla="*/ 597580 h 1099355"/>
              <a:gd name="connsiteX9" fmla="*/ 383791 w 615610"/>
              <a:gd name="connsiteY9" fmla="*/ 1099355 h 1099355"/>
              <a:gd name="connsiteX10" fmla="*/ 221514 w 615610"/>
              <a:gd name="connsiteY10" fmla="*/ 1099355 h 1099355"/>
              <a:gd name="connsiteX11" fmla="*/ 221514 w 615610"/>
              <a:gd name="connsiteY11" fmla="*/ 597580 h 1099355"/>
              <a:gd name="connsiteX12" fmla="*/ 0 w 615610"/>
              <a:gd name="connsiteY12" fmla="*/ 597580 h 1099355"/>
              <a:gd name="connsiteX13" fmla="*/ 0 w 615610"/>
              <a:gd name="connsiteY13" fmla="*/ 453336 h 1099355"/>
              <a:gd name="connsiteX14" fmla="*/ 218941 w 615610"/>
              <a:gd name="connsiteY14" fmla="*/ 453336 h 1099355"/>
              <a:gd name="connsiteX15" fmla="*/ 218941 w 615610"/>
              <a:gd name="connsiteY15" fmla="*/ 216365 h 1099355"/>
              <a:gd name="connsiteX16" fmla="*/ 396669 w 615610"/>
              <a:gd name="connsiteY16" fmla="*/ 0 h 1099355"/>
              <a:gd name="connsiteX0" fmla="*/ 396669 w 615610"/>
              <a:gd name="connsiteY0" fmla="*/ 0 h 1099856"/>
              <a:gd name="connsiteX1" fmla="*/ 615610 w 615610"/>
              <a:gd name="connsiteY1" fmla="*/ 0 h 1099856"/>
              <a:gd name="connsiteX2" fmla="*/ 615610 w 615610"/>
              <a:gd name="connsiteY2" fmla="*/ 172577 h 1099856"/>
              <a:gd name="connsiteX3" fmla="*/ 461064 w 615610"/>
              <a:gd name="connsiteY3" fmla="*/ 172577 h 1099856"/>
              <a:gd name="connsiteX4" fmla="*/ 386366 w 615610"/>
              <a:gd name="connsiteY4" fmla="*/ 242123 h 1099856"/>
              <a:gd name="connsiteX5" fmla="*/ 386366 w 615610"/>
              <a:gd name="connsiteY5" fmla="*/ 458488 h 1099856"/>
              <a:gd name="connsiteX6" fmla="*/ 602731 w 615610"/>
              <a:gd name="connsiteY6" fmla="*/ 458488 h 1099856"/>
              <a:gd name="connsiteX7" fmla="*/ 530610 w 615610"/>
              <a:gd name="connsiteY7" fmla="*/ 597580 h 1099856"/>
              <a:gd name="connsiteX8" fmla="*/ 383791 w 615610"/>
              <a:gd name="connsiteY8" fmla="*/ 597580 h 1099856"/>
              <a:gd name="connsiteX9" fmla="*/ 383791 w 615610"/>
              <a:gd name="connsiteY9" fmla="*/ 1099355 h 1099856"/>
              <a:gd name="connsiteX10" fmla="*/ 298791 w 615610"/>
              <a:gd name="connsiteY10" fmla="*/ 1099856 h 1099856"/>
              <a:gd name="connsiteX11" fmla="*/ 221514 w 615610"/>
              <a:gd name="connsiteY11" fmla="*/ 1099355 h 1099856"/>
              <a:gd name="connsiteX12" fmla="*/ 221514 w 615610"/>
              <a:gd name="connsiteY12" fmla="*/ 597580 h 1099856"/>
              <a:gd name="connsiteX13" fmla="*/ 0 w 615610"/>
              <a:gd name="connsiteY13" fmla="*/ 597580 h 1099856"/>
              <a:gd name="connsiteX14" fmla="*/ 0 w 615610"/>
              <a:gd name="connsiteY14" fmla="*/ 453336 h 1099856"/>
              <a:gd name="connsiteX15" fmla="*/ 218941 w 615610"/>
              <a:gd name="connsiteY15" fmla="*/ 453336 h 1099856"/>
              <a:gd name="connsiteX16" fmla="*/ 218941 w 615610"/>
              <a:gd name="connsiteY16" fmla="*/ 216365 h 1099856"/>
              <a:gd name="connsiteX17" fmla="*/ 396669 w 615610"/>
              <a:gd name="connsiteY17" fmla="*/ 0 h 1099856"/>
              <a:gd name="connsiteX0" fmla="*/ 298791 w 615610"/>
              <a:gd name="connsiteY0" fmla="*/ 1099856 h 1191296"/>
              <a:gd name="connsiteX1" fmla="*/ 221514 w 615610"/>
              <a:gd name="connsiteY1" fmla="*/ 1099355 h 1191296"/>
              <a:gd name="connsiteX2" fmla="*/ 221514 w 615610"/>
              <a:gd name="connsiteY2" fmla="*/ 597580 h 1191296"/>
              <a:gd name="connsiteX3" fmla="*/ 0 w 615610"/>
              <a:gd name="connsiteY3" fmla="*/ 597580 h 1191296"/>
              <a:gd name="connsiteX4" fmla="*/ 0 w 615610"/>
              <a:gd name="connsiteY4" fmla="*/ 453336 h 1191296"/>
              <a:gd name="connsiteX5" fmla="*/ 218941 w 615610"/>
              <a:gd name="connsiteY5" fmla="*/ 453336 h 1191296"/>
              <a:gd name="connsiteX6" fmla="*/ 218941 w 615610"/>
              <a:gd name="connsiteY6" fmla="*/ 216365 h 1191296"/>
              <a:gd name="connsiteX7" fmla="*/ 396669 w 615610"/>
              <a:gd name="connsiteY7" fmla="*/ 0 h 1191296"/>
              <a:gd name="connsiteX8" fmla="*/ 615610 w 615610"/>
              <a:gd name="connsiteY8" fmla="*/ 0 h 1191296"/>
              <a:gd name="connsiteX9" fmla="*/ 615610 w 615610"/>
              <a:gd name="connsiteY9" fmla="*/ 172577 h 1191296"/>
              <a:gd name="connsiteX10" fmla="*/ 461064 w 615610"/>
              <a:gd name="connsiteY10" fmla="*/ 172577 h 1191296"/>
              <a:gd name="connsiteX11" fmla="*/ 386366 w 615610"/>
              <a:gd name="connsiteY11" fmla="*/ 242123 h 1191296"/>
              <a:gd name="connsiteX12" fmla="*/ 386366 w 615610"/>
              <a:gd name="connsiteY12" fmla="*/ 458488 h 1191296"/>
              <a:gd name="connsiteX13" fmla="*/ 602731 w 615610"/>
              <a:gd name="connsiteY13" fmla="*/ 458488 h 1191296"/>
              <a:gd name="connsiteX14" fmla="*/ 530610 w 615610"/>
              <a:gd name="connsiteY14" fmla="*/ 597580 h 1191296"/>
              <a:gd name="connsiteX15" fmla="*/ 383791 w 615610"/>
              <a:gd name="connsiteY15" fmla="*/ 597580 h 1191296"/>
              <a:gd name="connsiteX16" fmla="*/ 383791 w 615610"/>
              <a:gd name="connsiteY16" fmla="*/ 1099355 h 1191296"/>
              <a:gd name="connsiteX17" fmla="*/ 390231 w 615610"/>
              <a:gd name="connsiteY17" fmla="*/ 1191296 h 1191296"/>
              <a:gd name="connsiteX0" fmla="*/ 298791 w 615610"/>
              <a:gd name="connsiteY0" fmla="*/ 1099856 h 1099856"/>
              <a:gd name="connsiteX1" fmla="*/ 221514 w 615610"/>
              <a:gd name="connsiteY1" fmla="*/ 1099355 h 1099856"/>
              <a:gd name="connsiteX2" fmla="*/ 221514 w 615610"/>
              <a:gd name="connsiteY2" fmla="*/ 597580 h 1099856"/>
              <a:gd name="connsiteX3" fmla="*/ 0 w 615610"/>
              <a:gd name="connsiteY3" fmla="*/ 597580 h 1099856"/>
              <a:gd name="connsiteX4" fmla="*/ 0 w 615610"/>
              <a:gd name="connsiteY4" fmla="*/ 453336 h 1099856"/>
              <a:gd name="connsiteX5" fmla="*/ 218941 w 615610"/>
              <a:gd name="connsiteY5" fmla="*/ 453336 h 1099856"/>
              <a:gd name="connsiteX6" fmla="*/ 218941 w 615610"/>
              <a:gd name="connsiteY6" fmla="*/ 216365 h 1099856"/>
              <a:gd name="connsiteX7" fmla="*/ 396669 w 615610"/>
              <a:gd name="connsiteY7" fmla="*/ 0 h 1099856"/>
              <a:gd name="connsiteX8" fmla="*/ 615610 w 615610"/>
              <a:gd name="connsiteY8" fmla="*/ 0 h 1099856"/>
              <a:gd name="connsiteX9" fmla="*/ 615610 w 615610"/>
              <a:gd name="connsiteY9" fmla="*/ 172577 h 1099856"/>
              <a:gd name="connsiteX10" fmla="*/ 461064 w 615610"/>
              <a:gd name="connsiteY10" fmla="*/ 172577 h 1099856"/>
              <a:gd name="connsiteX11" fmla="*/ 386366 w 615610"/>
              <a:gd name="connsiteY11" fmla="*/ 242123 h 1099856"/>
              <a:gd name="connsiteX12" fmla="*/ 386366 w 615610"/>
              <a:gd name="connsiteY12" fmla="*/ 458488 h 1099856"/>
              <a:gd name="connsiteX13" fmla="*/ 602731 w 615610"/>
              <a:gd name="connsiteY13" fmla="*/ 458488 h 1099856"/>
              <a:gd name="connsiteX14" fmla="*/ 530610 w 615610"/>
              <a:gd name="connsiteY14" fmla="*/ 597580 h 1099856"/>
              <a:gd name="connsiteX15" fmla="*/ 383791 w 615610"/>
              <a:gd name="connsiteY15" fmla="*/ 597580 h 1099856"/>
              <a:gd name="connsiteX16" fmla="*/ 383791 w 615610"/>
              <a:gd name="connsiteY16" fmla="*/ 1099355 h 1099856"/>
              <a:gd name="connsiteX0" fmla="*/ 221514 w 615610"/>
              <a:gd name="connsiteY0" fmla="*/ 1099355 h 1099355"/>
              <a:gd name="connsiteX1" fmla="*/ 221514 w 615610"/>
              <a:gd name="connsiteY1" fmla="*/ 597580 h 1099355"/>
              <a:gd name="connsiteX2" fmla="*/ 0 w 615610"/>
              <a:gd name="connsiteY2" fmla="*/ 597580 h 1099355"/>
              <a:gd name="connsiteX3" fmla="*/ 0 w 615610"/>
              <a:gd name="connsiteY3" fmla="*/ 453336 h 1099355"/>
              <a:gd name="connsiteX4" fmla="*/ 218941 w 615610"/>
              <a:gd name="connsiteY4" fmla="*/ 453336 h 1099355"/>
              <a:gd name="connsiteX5" fmla="*/ 218941 w 615610"/>
              <a:gd name="connsiteY5" fmla="*/ 216365 h 1099355"/>
              <a:gd name="connsiteX6" fmla="*/ 396669 w 615610"/>
              <a:gd name="connsiteY6" fmla="*/ 0 h 1099355"/>
              <a:gd name="connsiteX7" fmla="*/ 615610 w 615610"/>
              <a:gd name="connsiteY7" fmla="*/ 0 h 1099355"/>
              <a:gd name="connsiteX8" fmla="*/ 615610 w 615610"/>
              <a:gd name="connsiteY8" fmla="*/ 172577 h 1099355"/>
              <a:gd name="connsiteX9" fmla="*/ 461064 w 615610"/>
              <a:gd name="connsiteY9" fmla="*/ 172577 h 1099355"/>
              <a:gd name="connsiteX10" fmla="*/ 386366 w 615610"/>
              <a:gd name="connsiteY10" fmla="*/ 242123 h 1099355"/>
              <a:gd name="connsiteX11" fmla="*/ 386366 w 615610"/>
              <a:gd name="connsiteY11" fmla="*/ 458488 h 1099355"/>
              <a:gd name="connsiteX12" fmla="*/ 602731 w 615610"/>
              <a:gd name="connsiteY12" fmla="*/ 458488 h 1099355"/>
              <a:gd name="connsiteX13" fmla="*/ 530610 w 615610"/>
              <a:gd name="connsiteY13" fmla="*/ 597580 h 1099355"/>
              <a:gd name="connsiteX14" fmla="*/ 383791 w 615610"/>
              <a:gd name="connsiteY14" fmla="*/ 597580 h 1099355"/>
              <a:gd name="connsiteX15" fmla="*/ 383791 w 615610"/>
              <a:gd name="connsiteY15" fmla="*/ 1099355 h 1099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15610" h="1099355">
                <a:moveTo>
                  <a:pt x="221514" y="1099355"/>
                </a:moveTo>
                <a:lnTo>
                  <a:pt x="221514" y="597580"/>
                </a:lnTo>
                <a:lnTo>
                  <a:pt x="0" y="597580"/>
                </a:lnTo>
                <a:lnTo>
                  <a:pt x="0" y="453336"/>
                </a:lnTo>
                <a:lnTo>
                  <a:pt x="218941" y="453336"/>
                </a:lnTo>
                <a:lnTo>
                  <a:pt x="218941" y="216365"/>
                </a:lnTo>
                <a:cubicBezTo>
                  <a:pt x="216366" y="126212"/>
                  <a:pt x="291062" y="1"/>
                  <a:pt x="396669" y="0"/>
                </a:cubicBezTo>
                <a:lnTo>
                  <a:pt x="615610" y="0"/>
                </a:lnTo>
                <a:lnTo>
                  <a:pt x="615610" y="172577"/>
                </a:lnTo>
                <a:lnTo>
                  <a:pt x="461064" y="172577"/>
                </a:lnTo>
                <a:cubicBezTo>
                  <a:pt x="431013" y="177729"/>
                  <a:pt x="388083" y="182880"/>
                  <a:pt x="386366" y="242123"/>
                </a:cubicBezTo>
                <a:lnTo>
                  <a:pt x="386366" y="458488"/>
                </a:lnTo>
                <a:lnTo>
                  <a:pt x="602731" y="458488"/>
                </a:lnTo>
                <a:lnTo>
                  <a:pt x="530610" y="597580"/>
                </a:lnTo>
                <a:lnTo>
                  <a:pt x="383791" y="597580"/>
                </a:lnTo>
                <a:lnTo>
                  <a:pt x="383791" y="1099355"/>
                </a:lnTo>
              </a:path>
            </a:pathLst>
          </a:custGeom>
          <a:noFill/>
          <a:ln w="7620" cap="flat">
            <a:solidFill>
              <a:srgbClr val="000000"/>
            </a:solid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noProof="0"/>
          </a:p>
        </p:txBody>
      </p:sp>
      <p:sp>
        <p:nvSpPr>
          <p:cNvPr id="47" name="Prostokąt 46">
            <a:extLst>
              <a:ext uri="{FF2B5EF4-FFF2-40B4-BE49-F238E27FC236}">
                <a16:creationId xmlns:a16="http://schemas.microsoft.com/office/drawing/2014/main" id="{BEB79E3E-D863-4D42-960D-E575686227C4}"/>
              </a:ext>
            </a:extLst>
          </p:cNvPr>
          <p:cNvSpPr/>
          <p:nvPr/>
        </p:nvSpPr>
        <p:spPr bwMode="auto">
          <a:xfrm>
            <a:off x="1497972" y="5633778"/>
            <a:ext cx="3216000" cy="240563"/>
          </a:xfrm>
          <a:prstGeom prst="rect">
            <a:avLst/>
          </a:prstGeom>
          <a:noFill/>
          <a:ln w="12700">
            <a:noFill/>
            <a:round/>
            <a:headEnd/>
            <a:tailEnd/>
          </a:ln>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r>
              <a:rPr lang="en-US" sz="1333" noProof="0" dirty="0">
                <a:solidFill>
                  <a:schemeClr val="bg1"/>
                </a:solidFill>
                <a:cs typeface="Calibri Light" panose="020F0302020204030204" pitchFamily="34" charset="0"/>
              </a:rPr>
              <a:t>facebook.com/</a:t>
            </a:r>
            <a:r>
              <a:rPr lang="en-US" sz="1333" noProof="0" dirty="0" err="1">
                <a:solidFill>
                  <a:schemeClr val="bg1"/>
                </a:solidFill>
                <a:cs typeface="Calibri Light" panose="020F0302020204030204" pitchFamily="34" charset="0"/>
              </a:rPr>
              <a:t>Asseco</a:t>
            </a:r>
            <a:r>
              <a:rPr lang="hr-HR" sz="1333" noProof="0" dirty="0">
                <a:solidFill>
                  <a:schemeClr val="bg1"/>
                </a:solidFill>
                <a:cs typeface="Calibri Light" panose="020F0302020204030204" pitchFamily="34" charset="0"/>
              </a:rPr>
              <a:t>SEE</a:t>
            </a:r>
            <a:endParaRPr lang="en-US" sz="1333" noProof="0" dirty="0">
              <a:solidFill>
                <a:schemeClr val="bg1"/>
              </a:solidFill>
              <a:cs typeface="Calibri Light" panose="020F0302020204030204" pitchFamily="34" charset="0"/>
            </a:endParaRPr>
          </a:p>
        </p:txBody>
      </p:sp>
      <p:sp>
        <p:nvSpPr>
          <p:cNvPr id="48" name="Prostokąt: zaokrąglone rogi 47">
            <a:extLst>
              <a:ext uri="{FF2B5EF4-FFF2-40B4-BE49-F238E27FC236}">
                <a16:creationId xmlns:a16="http://schemas.microsoft.com/office/drawing/2014/main" id="{6EEDAED6-E058-4D9F-B24E-441EA8DD5F2B}"/>
              </a:ext>
            </a:extLst>
          </p:cNvPr>
          <p:cNvSpPr/>
          <p:nvPr/>
        </p:nvSpPr>
        <p:spPr bwMode="auto">
          <a:xfrm>
            <a:off x="1099933" y="5603878"/>
            <a:ext cx="254037" cy="254039"/>
          </a:xfrm>
          <a:prstGeom prst="roundRect">
            <a:avLst>
              <a:gd name="adj" fmla="val 8275"/>
            </a:avLst>
          </a:prstGeom>
          <a:noFill/>
          <a:ln w="9525">
            <a:solidFill>
              <a:srgbClr val="000000"/>
            </a:solid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333333"/>
              </a:solidFill>
              <a:effectLst/>
              <a:uLnTx/>
              <a:uFillTx/>
              <a:latin typeface="Calibri"/>
              <a:ea typeface="+mn-ea"/>
              <a:cs typeface="+mn-cs"/>
            </a:endParaRPr>
          </a:p>
        </p:txBody>
      </p:sp>
      <p:pic>
        <p:nvPicPr>
          <p:cNvPr id="7" name="Obraz 6">
            <a:extLst>
              <a:ext uri="{FF2B5EF4-FFF2-40B4-BE49-F238E27FC236}">
                <a16:creationId xmlns:a16="http://schemas.microsoft.com/office/drawing/2014/main" id="{BCE3F246-6D30-4A6A-ADAF-E1739871119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5240" y="1141751"/>
            <a:ext cx="8165656" cy="1750237"/>
          </a:xfrm>
          <a:prstGeom prst="rect">
            <a:avLst/>
          </a:prstGeom>
        </p:spPr>
      </p:pic>
    </p:spTree>
    <p:extLst>
      <p:ext uri="{BB962C8B-B14F-4D97-AF65-F5344CB8AC3E}">
        <p14:creationId xmlns:p14="http://schemas.microsoft.com/office/powerpoint/2010/main" val="1182472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Logo (2)">
    <p:bg>
      <p:bgPr>
        <a:solidFill>
          <a:schemeClr val="tx1"/>
        </a:solidFill>
        <a:effectLst/>
      </p:bgPr>
    </p:bg>
    <p:spTree>
      <p:nvGrpSpPr>
        <p:cNvPr id="1" name=""/>
        <p:cNvGrpSpPr/>
        <p:nvPr/>
      </p:nvGrpSpPr>
      <p:grpSpPr>
        <a:xfrm>
          <a:off x="0" y="0"/>
          <a:ext cx="0" cy="0"/>
          <a:chOff x="0" y="0"/>
          <a:chExt cx="0" cy="0"/>
        </a:xfrm>
      </p:grpSpPr>
      <p:sp>
        <p:nvSpPr>
          <p:cNvPr id="9" name="Prostokąt 8">
            <a:extLst>
              <a:ext uri="{FF2B5EF4-FFF2-40B4-BE49-F238E27FC236}">
                <a16:creationId xmlns:a16="http://schemas.microsoft.com/office/drawing/2014/main" id="{D22F0230-BC83-43B4-8F26-F71DCC2423E9}"/>
              </a:ext>
            </a:extLst>
          </p:cNvPr>
          <p:cNvSpPr/>
          <p:nvPr userDrawn="1"/>
        </p:nvSpPr>
        <p:spPr bwMode="auto">
          <a:xfrm>
            <a:off x="0" y="0"/>
            <a:ext cx="12192000" cy="6858000"/>
          </a:xfrm>
          <a:prstGeom prst="rect">
            <a:avLst/>
          </a:prstGeom>
          <a:solidFill>
            <a:srgbClr val="111111"/>
          </a:solidFill>
          <a:ln w="12700">
            <a:noFill/>
            <a:round/>
            <a:headEnd/>
            <a:tailEnd/>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l-PL" sz="3200" dirty="0"/>
          </a:p>
        </p:txBody>
      </p:sp>
      <p:graphicFrame>
        <p:nvGraphicFramePr>
          <p:cNvPr id="10" name="Object 9">
            <a:extLst>
              <a:ext uri="{FF2B5EF4-FFF2-40B4-BE49-F238E27FC236}">
                <a16:creationId xmlns:a16="http://schemas.microsoft.com/office/drawing/2014/main" id="{A6A21309-79B1-4115-A6ED-AB115B832D28}"/>
              </a:ext>
            </a:extLst>
          </p:cNvPr>
          <p:cNvGraphicFramePr>
            <a:graphicFrameLocks noChangeAspect="1"/>
          </p:cNvGraphicFramePr>
          <p:nvPr userDrawn="1">
            <p:extLst>
              <p:ext uri="{D42A27DB-BD31-4B8C-83A1-F6EECF244321}">
                <p14:modId xmlns:p14="http://schemas.microsoft.com/office/powerpoint/2010/main" val="367029713"/>
              </p:ext>
            </p:extLst>
          </p:nvPr>
        </p:nvGraphicFramePr>
        <p:xfrm>
          <a:off x="6751290" y="3042574"/>
          <a:ext cx="2707352" cy="778269"/>
        </p:xfrm>
        <a:graphic>
          <a:graphicData uri="http://schemas.openxmlformats.org/presentationml/2006/ole">
            <mc:AlternateContent xmlns:mc="http://schemas.openxmlformats.org/markup-compatibility/2006">
              <mc:Choice xmlns:v="urn:schemas-microsoft-com:vml" Requires="v">
                <p:oleObj name="CorelDRAW" r:id="rId2" imgW="6737892" imgH="1937208" progId="CorelDraw.Graphic.22">
                  <p:embed/>
                </p:oleObj>
              </mc:Choice>
              <mc:Fallback>
                <p:oleObj name="CorelDRAW" r:id="rId2" imgW="6737892" imgH="1937208" progId="CorelDraw.Graphic.22">
                  <p:embed/>
                  <p:pic>
                    <p:nvPicPr>
                      <p:cNvPr id="8" name="Object 7">
                        <a:extLst>
                          <a:ext uri="{FF2B5EF4-FFF2-40B4-BE49-F238E27FC236}">
                            <a16:creationId xmlns:a16="http://schemas.microsoft.com/office/drawing/2014/main" id="{243CA92A-053C-458A-806E-F326708B8562}"/>
                          </a:ext>
                        </a:extLst>
                      </p:cNvPr>
                      <p:cNvPicPr/>
                      <p:nvPr/>
                    </p:nvPicPr>
                    <p:blipFill>
                      <a:blip r:embed="rId3"/>
                      <a:stretch>
                        <a:fillRect/>
                      </a:stretch>
                    </p:blipFill>
                    <p:spPr>
                      <a:xfrm>
                        <a:off x="6751290" y="3042574"/>
                        <a:ext cx="2707352" cy="778269"/>
                      </a:xfrm>
                      <a:prstGeom prst="rect">
                        <a:avLst/>
                      </a:prstGeom>
                    </p:spPr>
                  </p:pic>
                </p:oleObj>
              </mc:Fallback>
            </mc:AlternateContent>
          </a:graphicData>
        </a:graphic>
      </p:graphicFrame>
      <p:pic>
        <p:nvPicPr>
          <p:cNvPr id="2" name="Picture 1" descr="A picture containing text, gear, wheel, clipart&#10;&#10;Description automatically generated">
            <a:extLst>
              <a:ext uri="{FF2B5EF4-FFF2-40B4-BE49-F238E27FC236}">
                <a16:creationId xmlns:a16="http://schemas.microsoft.com/office/drawing/2014/main" id="{799658E4-7F5C-23AE-861E-D26A86D59709}"/>
              </a:ext>
            </a:extLst>
          </p:cNvPr>
          <p:cNvPicPr>
            <a:picLocks noChangeAspect="1"/>
          </p:cNvPicPr>
          <p:nvPr userDrawn="1"/>
        </p:nvPicPr>
        <p:blipFill>
          <a:blip r:embed="rId4"/>
          <a:stretch>
            <a:fillRect/>
          </a:stretch>
        </p:blipFill>
        <p:spPr>
          <a:xfrm>
            <a:off x="2450362" y="3042574"/>
            <a:ext cx="3019190" cy="600677"/>
          </a:xfrm>
          <a:prstGeom prst="rect">
            <a:avLst/>
          </a:prstGeom>
        </p:spPr>
      </p:pic>
    </p:spTree>
    <p:extLst>
      <p:ext uri="{BB962C8B-B14F-4D97-AF65-F5344CB8AC3E}">
        <p14:creationId xmlns:p14="http://schemas.microsoft.com/office/powerpoint/2010/main" val="2942398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2)">
    <p:bg>
      <p:bgPr>
        <a:solidFill>
          <a:schemeClr val="tx1"/>
        </a:solidFill>
        <a:effectLst/>
      </p:bgPr>
    </p:bg>
    <p:spTree>
      <p:nvGrpSpPr>
        <p:cNvPr id="1" name=""/>
        <p:cNvGrpSpPr/>
        <p:nvPr/>
      </p:nvGrpSpPr>
      <p:grpSpPr>
        <a:xfrm>
          <a:off x="0" y="0"/>
          <a:ext cx="0" cy="0"/>
          <a:chOff x="0" y="0"/>
          <a:chExt cx="0" cy="0"/>
        </a:xfrm>
      </p:grpSpPr>
      <p:sp>
        <p:nvSpPr>
          <p:cNvPr id="39" name="Prostokąt 38">
            <a:extLst>
              <a:ext uri="{FF2B5EF4-FFF2-40B4-BE49-F238E27FC236}">
                <a16:creationId xmlns:a16="http://schemas.microsoft.com/office/drawing/2014/main" id="{5EEE2F3D-5056-46FA-B773-01BDD9734E42}"/>
              </a:ext>
            </a:extLst>
          </p:cNvPr>
          <p:cNvSpPr/>
          <p:nvPr userDrawn="1"/>
        </p:nvSpPr>
        <p:spPr bwMode="auto">
          <a:xfrm>
            <a:off x="0" y="0"/>
            <a:ext cx="12192000" cy="6858000"/>
          </a:xfrm>
          <a:prstGeom prst="rect">
            <a:avLst/>
          </a:prstGeom>
          <a:solidFill>
            <a:srgbClr val="111111"/>
          </a:solidFill>
          <a:ln w="12700">
            <a:noFill/>
            <a:round/>
            <a:headEnd/>
            <a:tailEnd/>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l-PL" sz="3200" dirty="0"/>
          </a:p>
        </p:txBody>
      </p:sp>
      <p:sp>
        <p:nvSpPr>
          <p:cNvPr id="8" name="Fußzeilenplatzhalter 3"/>
          <p:cNvSpPr>
            <a:spLocks noGrp="1"/>
          </p:cNvSpPr>
          <p:nvPr>
            <p:ph type="ftr" sz="quarter" idx="11"/>
          </p:nvPr>
        </p:nvSpPr>
        <p:spPr>
          <a:xfrm>
            <a:off x="1107429" y="4039781"/>
            <a:ext cx="10572207" cy="365125"/>
          </a:xfrm>
          <a:prstGeom prst="rect">
            <a:avLst/>
          </a:prstGeom>
        </p:spPr>
        <p:txBody>
          <a:bodyPr/>
          <a:lstStyle>
            <a:lvl1pPr>
              <a:defRPr sz="1400">
                <a:solidFill>
                  <a:schemeClr val="bg1"/>
                </a:solidFill>
              </a:defRPr>
            </a:lvl1pPr>
          </a:lstStyle>
          <a:p>
            <a:r>
              <a:rPr lang="en-US" noProof="0" dirty="0"/>
              <a:t>City, date</a:t>
            </a:r>
          </a:p>
        </p:txBody>
      </p:sp>
      <p:sp>
        <p:nvSpPr>
          <p:cNvPr id="18" name="Symbol zastępczy tekstu 5">
            <a:extLst>
              <a:ext uri="{FF2B5EF4-FFF2-40B4-BE49-F238E27FC236}">
                <a16:creationId xmlns:a16="http://schemas.microsoft.com/office/drawing/2014/main" id="{D6BAE43B-FC95-48B8-8A8B-E4251D6E9F09}"/>
              </a:ext>
            </a:extLst>
          </p:cNvPr>
          <p:cNvSpPr>
            <a:spLocks noGrp="1"/>
          </p:cNvSpPr>
          <p:nvPr>
            <p:ph type="body" sz="quarter" idx="14" hasCustomPrompt="1"/>
          </p:nvPr>
        </p:nvSpPr>
        <p:spPr>
          <a:xfrm>
            <a:off x="1085850" y="2583932"/>
            <a:ext cx="10593786" cy="964553"/>
          </a:xfrm>
        </p:spPr>
        <p:txBody>
          <a:bodyPr>
            <a:normAutofit/>
          </a:bodyPr>
          <a:lstStyle>
            <a:lvl1pPr marL="0" indent="0">
              <a:buNone/>
              <a:defRPr sz="2400">
                <a:solidFill>
                  <a:schemeClr val="bg1"/>
                </a:solidFill>
              </a:defRPr>
            </a:lvl1pPr>
          </a:lstStyle>
          <a:p>
            <a:pPr lvl="0"/>
            <a:r>
              <a:rPr lang="en-US" noProof="0"/>
              <a:t>Name and surname</a:t>
            </a:r>
          </a:p>
        </p:txBody>
      </p:sp>
      <p:sp>
        <p:nvSpPr>
          <p:cNvPr id="2" name="Tytuł 1">
            <a:extLst>
              <a:ext uri="{FF2B5EF4-FFF2-40B4-BE49-F238E27FC236}">
                <a16:creationId xmlns:a16="http://schemas.microsoft.com/office/drawing/2014/main" id="{0FE034EC-B3E8-4E27-A148-5E2388EE48DC}"/>
              </a:ext>
            </a:extLst>
          </p:cNvPr>
          <p:cNvSpPr>
            <a:spLocks noGrp="1"/>
          </p:cNvSpPr>
          <p:nvPr>
            <p:ph type="title" hasCustomPrompt="1"/>
          </p:nvPr>
        </p:nvSpPr>
        <p:spPr>
          <a:xfrm>
            <a:off x="1085851" y="1328045"/>
            <a:ext cx="10593786" cy="612527"/>
          </a:xfrm>
        </p:spPr>
        <p:txBody>
          <a:bodyPr>
            <a:noAutofit/>
          </a:bodyPr>
          <a:lstStyle>
            <a:lvl1pPr>
              <a:defRPr sz="4800" b="1">
                <a:solidFill>
                  <a:schemeClr val="bg1"/>
                </a:solidFill>
              </a:defRPr>
            </a:lvl1pPr>
          </a:lstStyle>
          <a:p>
            <a:r>
              <a:rPr lang="en-US" noProof="0"/>
              <a:t>Title of presentation</a:t>
            </a:r>
          </a:p>
        </p:txBody>
      </p:sp>
      <p:sp>
        <p:nvSpPr>
          <p:cNvPr id="43" name="Symbol zastępczy obrazu 42">
            <a:extLst>
              <a:ext uri="{FF2B5EF4-FFF2-40B4-BE49-F238E27FC236}">
                <a16:creationId xmlns:a16="http://schemas.microsoft.com/office/drawing/2014/main" id="{D9480DC8-669E-4EC9-8313-2AED23DAB806}"/>
              </a:ext>
            </a:extLst>
          </p:cNvPr>
          <p:cNvSpPr>
            <a:spLocks noGrp="1"/>
          </p:cNvSpPr>
          <p:nvPr>
            <p:ph type="pic" sz="quarter" idx="15" hasCustomPrompt="1"/>
          </p:nvPr>
        </p:nvSpPr>
        <p:spPr>
          <a:xfrm>
            <a:off x="-4763" y="4564959"/>
            <a:ext cx="12196763" cy="2320029"/>
          </a:xfrm>
          <a:custGeom>
            <a:avLst/>
            <a:gdLst>
              <a:gd name="connsiteX0" fmla="*/ 12196712 w 12196763"/>
              <a:gd name="connsiteY0" fmla="*/ 0 h 2320029"/>
              <a:gd name="connsiteX1" fmla="*/ 12196763 w 12196763"/>
              <a:gd name="connsiteY1" fmla="*/ 0 h 2320029"/>
              <a:gd name="connsiteX2" fmla="*/ 12196763 w 12196763"/>
              <a:gd name="connsiteY2" fmla="*/ 2320029 h 2320029"/>
              <a:gd name="connsiteX3" fmla="*/ 0 w 12196763"/>
              <a:gd name="connsiteY3" fmla="*/ 2320029 h 2320029"/>
              <a:gd name="connsiteX4" fmla="*/ 0 w 12196763"/>
              <a:gd name="connsiteY4" fmla="*/ 1096213 h 2320029"/>
              <a:gd name="connsiteX5" fmla="*/ 24566 w 12196763"/>
              <a:gd name="connsiteY5" fmla="*/ 1096213 h 2320029"/>
              <a:gd name="connsiteX6" fmla="*/ 497300 w 12196763"/>
              <a:gd name="connsiteY6" fmla="*/ 861548 h 2320029"/>
              <a:gd name="connsiteX7" fmla="*/ 1136599 w 12196763"/>
              <a:gd name="connsiteY7" fmla="*/ 21631 h 2320029"/>
              <a:gd name="connsiteX8" fmla="*/ 7006798 w 12196763"/>
              <a:gd name="connsiteY8" fmla="*/ 21631 h 2320029"/>
              <a:gd name="connsiteX9" fmla="*/ 7008157 w 12196763"/>
              <a:gd name="connsiteY9" fmla="*/ 21494 h 2320029"/>
              <a:gd name="connsiteX10" fmla="*/ 12196712 w 12196763"/>
              <a:gd name="connsiteY10" fmla="*/ 21494 h 232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6763" h="2320029">
                <a:moveTo>
                  <a:pt x="12196712" y="0"/>
                </a:moveTo>
                <a:lnTo>
                  <a:pt x="12196763" y="0"/>
                </a:lnTo>
                <a:lnTo>
                  <a:pt x="12196763" y="2320029"/>
                </a:lnTo>
                <a:lnTo>
                  <a:pt x="0" y="2320029"/>
                </a:lnTo>
                <a:lnTo>
                  <a:pt x="0" y="1096213"/>
                </a:lnTo>
                <a:lnTo>
                  <a:pt x="24566" y="1096213"/>
                </a:lnTo>
                <a:cubicBezTo>
                  <a:pt x="263767" y="1092812"/>
                  <a:pt x="386791" y="1019908"/>
                  <a:pt x="497300" y="861548"/>
                </a:cubicBezTo>
                <a:lnTo>
                  <a:pt x="1136599" y="21631"/>
                </a:lnTo>
                <a:lnTo>
                  <a:pt x="7006798" y="21631"/>
                </a:lnTo>
                <a:lnTo>
                  <a:pt x="7008157" y="21494"/>
                </a:lnTo>
                <a:lnTo>
                  <a:pt x="12196712" y="21494"/>
                </a:lnTo>
                <a:close/>
              </a:path>
            </a:pathLst>
          </a:custGeom>
          <a:solidFill>
            <a:schemeClr val="accent4">
              <a:lumMod val="40000"/>
              <a:lumOff val="60000"/>
            </a:schemeClr>
          </a:solidFill>
        </p:spPr>
        <p:txBody>
          <a:bodyPr wrap="square" anchor="ctr">
            <a:noAutofit/>
          </a:bodyPr>
          <a:lstStyle>
            <a:lvl1pPr algn="ctr">
              <a:buNone/>
              <a:defRPr sz="1800"/>
            </a:lvl1pPr>
          </a:lstStyle>
          <a:p>
            <a:r>
              <a:rPr lang="en-US" dirty="0"/>
              <a:t>Click on the icon to add a picture.</a:t>
            </a:r>
            <a:endParaRPr lang="pl-PL" dirty="0"/>
          </a:p>
        </p:txBody>
      </p:sp>
      <p:grpSp>
        <p:nvGrpSpPr>
          <p:cNvPr id="73" name="Grupa 72">
            <a:extLst>
              <a:ext uri="{FF2B5EF4-FFF2-40B4-BE49-F238E27FC236}">
                <a16:creationId xmlns:a16="http://schemas.microsoft.com/office/drawing/2014/main" id="{180D6F98-E48F-48F2-AE21-FE38C569C4D6}"/>
              </a:ext>
            </a:extLst>
          </p:cNvPr>
          <p:cNvGrpSpPr/>
          <p:nvPr userDrawn="1"/>
        </p:nvGrpSpPr>
        <p:grpSpPr>
          <a:xfrm rot="5400000">
            <a:off x="-3572540" y="3312041"/>
            <a:ext cx="6815472" cy="233918"/>
            <a:chOff x="0" y="-711770"/>
            <a:chExt cx="4642907" cy="564813"/>
          </a:xfrm>
        </p:grpSpPr>
        <p:grpSp>
          <p:nvGrpSpPr>
            <p:cNvPr id="74" name="Grupa 73">
              <a:extLst>
                <a:ext uri="{FF2B5EF4-FFF2-40B4-BE49-F238E27FC236}">
                  <a16:creationId xmlns:a16="http://schemas.microsoft.com/office/drawing/2014/main" id="{867472D0-194C-4958-A1E3-8A549FB2A7C9}"/>
                </a:ext>
              </a:extLst>
            </p:cNvPr>
            <p:cNvGrpSpPr/>
            <p:nvPr userDrawn="1"/>
          </p:nvGrpSpPr>
          <p:grpSpPr>
            <a:xfrm>
              <a:off x="791421" y="-711770"/>
              <a:ext cx="685800" cy="564813"/>
              <a:chOff x="304800" y="937146"/>
              <a:chExt cx="1624082" cy="286603"/>
            </a:xfrm>
          </p:grpSpPr>
          <p:sp>
            <p:nvSpPr>
              <p:cNvPr id="95" name="Prostokąt: zaokrąglone rogi 94">
                <a:extLst>
                  <a:ext uri="{FF2B5EF4-FFF2-40B4-BE49-F238E27FC236}">
                    <a16:creationId xmlns:a16="http://schemas.microsoft.com/office/drawing/2014/main" id="{A142AB67-0EBA-4E3B-9132-2372FAE43EF7}"/>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6" name="Prostokąt: zaokrąglone rogi 95">
                <a:extLst>
                  <a:ext uri="{FF2B5EF4-FFF2-40B4-BE49-F238E27FC236}">
                    <a16:creationId xmlns:a16="http://schemas.microsoft.com/office/drawing/2014/main" id="{F021F457-7475-4CD0-9747-BB6BC6B70B9F}"/>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7" name="Prostokąt: zaokrąglone rogi 96">
                <a:extLst>
                  <a:ext uri="{FF2B5EF4-FFF2-40B4-BE49-F238E27FC236}">
                    <a16:creationId xmlns:a16="http://schemas.microsoft.com/office/drawing/2014/main" id="{C7734ED5-D660-47D3-8172-76F6991E5005}"/>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34F06D12-F0D0-4BB4-A697-1D464F116017}"/>
                </a:ext>
              </a:extLst>
            </p:cNvPr>
            <p:cNvGrpSpPr/>
            <p:nvPr userDrawn="1"/>
          </p:nvGrpSpPr>
          <p:grpSpPr>
            <a:xfrm>
              <a:off x="2374263" y="-711770"/>
              <a:ext cx="685800" cy="564813"/>
              <a:chOff x="304800" y="937146"/>
              <a:chExt cx="1624082" cy="286603"/>
            </a:xfrm>
          </p:grpSpPr>
          <p:sp>
            <p:nvSpPr>
              <p:cNvPr id="92" name="Prostokąt: zaokrąglone rogi 91">
                <a:extLst>
                  <a:ext uri="{FF2B5EF4-FFF2-40B4-BE49-F238E27FC236}">
                    <a16:creationId xmlns:a16="http://schemas.microsoft.com/office/drawing/2014/main" id="{C1554D10-5E44-4B36-BA7D-03925DC9BA02}"/>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3" name="Prostokąt: zaokrąglone rogi 92">
                <a:extLst>
                  <a:ext uri="{FF2B5EF4-FFF2-40B4-BE49-F238E27FC236}">
                    <a16:creationId xmlns:a16="http://schemas.microsoft.com/office/drawing/2014/main" id="{538AF2C5-9DB8-4DB3-AD9D-114EB7BE3238}"/>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4" name="Prostokąt: zaokrąglone rogi 93">
                <a:extLst>
                  <a:ext uri="{FF2B5EF4-FFF2-40B4-BE49-F238E27FC236}">
                    <a16:creationId xmlns:a16="http://schemas.microsoft.com/office/drawing/2014/main" id="{EE832104-FAD6-49EF-A31B-66A198410C81}"/>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6" name="Grupa 75">
              <a:extLst>
                <a:ext uri="{FF2B5EF4-FFF2-40B4-BE49-F238E27FC236}">
                  <a16:creationId xmlns:a16="http://schemas.microsoft.com/office/drawing/2014/main" id="{BBEB4BC1-C6B6-4286-9359-6861C5AC6095}"/>
                </a:ext>
              </a:extLst>
            </p:cNvPr>
            <p:cNvGrpSpPr/>
            <p:nvPr userDrawn="1"/>
          </p:nvGrpSpPr>
          <p:grpSpPr>
            <a:xfrm>
              <a:off x="1582842" y="-711770"/>
              <a:ext cx="685800" cy="564813"/>
              <a:chOff x="304800" y="937146"/>
              <a:chExt cx="1624082" cy="286603"/>
            </a:xfrm>
          </p:grpSpPr>
          <p:sp>
            <p:nvSpPr>
              <p:cNvPr id="89" name="Prostokąt: zaokrąglone rogi 88">
                <a:extLst>
                  <a:ext uri="{FF2B5EF4-FFF2-40B4-BE49-F238E27FC236}">
                    <a16:creationId xmlns:a16="http://schemas.microsoft.com/office/drawing/2014/main" id="{21BFEF45-F191-486D-B943-BB4FF81FB333}"/>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0" name="Prostokąt: zaokrąglone rogi 89">
                <a:extLst>
                  <a:ext uri="{FF2B5EF4-FFF2-40B4-BE49-F238E27FC236}">
                    <a16:creationId xmlns:a16="http://schemas.microsoft.com/office/drawing/2014/main" id="{FB11255C-BD7C-4950-9FB6-200E8331E9BB}"/>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1" name="Prostokąt: zaokrąglone rogi 90">
                <a:extLst>
                  <a:ext uri="{FF2B5EF4-FFF2-40B4-BE49-F238E27FC236}">
                    <a16:creationId xmlns:a16="http://schemas.microsoft.com/office/drawing/2014/main" id="{8FCD4891-00AF-43D7-8614-BF00578A8A50}"/>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7" name="Grupa 76">
              <a:extLst>
                <a:ext uri="{FF2B5EF4-FFF2-40B4-BE49-F238E27FC236}">
                  <a16:creationId xmlns:a16="http://schemas.microsoft.com/office/drawing/2014/main" id="{A94AA068-C2A5-4092-8EDD-DA105EC777CD}"/>
                </a:ext>
              </a:extLst>
            </p:cNvPr>
            <p:cNvGrpSpPr/>
            <p:nvPr userDrawn="1"/>
          </p:nvGrpSpPr>
          <p:grpSpPr>
            <a:xfrm>
              <a:off x="0" y="-711770"/>
              <a:ext cx="685800" cy="564813"/>
              <a:chOff x="304800" y="937146"/>
              <a:chExt cx="1624082" cy="286603"/>
            </a:xfrm>
          </p:grpSpPr>
          <p:sp>
            <p:nvSpPr>
              <p:cNvPr id="86" name="Prostokąt: zaokrąglone rogi 85">
                <a:extLst>
                  <a:ext uri="{FF2B5EF4-FFF2-40B4-BE49-F238E27FC236}">
                    <a16:creationId xmlns:a16="http://schemas.microsoft.com/office/drawing/2014/main" id="{403EB4B5-2FE5-435A-B871-C17A831E9836}"/>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7" name="Prostokąt: zaokrąglone rogi 86">
                <a:extLst>
                  <a:ext uri="{FF2B5EF4-FFF2-40B4-BE49-F238E27FC236}">
                    <a16:creationId xmlns:a16="http://schemas.microsoft.com/office/drawing/2014/main" id="{BC0DED70-1262-4F7F-8C56-68A6A0E4CCDE}"/>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8" name="Prostokąt: zaokrąglone rogi 87">
                <a:extLst>
                  <a:ext uri="{FF2B5EF4-FFF2-40B4-BE49-F238E27FC236}">
                    <a16:creationId xmlns:a16="http://schemas.microsoft.com/office/drawing/2014/main" id="{E5CCBF3E-2D4B-4767-91F2-561F255159D9}"/>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8" name="Grupa 77">
              <a:extLst>
                <a:ext uri="{FF2B5EF4-FFF2-40B4-BE49-F238E27FC236}">
                  <a16:creationId xmlns:a16="http://schemas.microsoft.com/office/drawing/2014/main" id="{CFA25F6D-C93B-49F8-89CE-CA497D5E7943}"/>
                </a:ext>
              </a:extLst>
            </p:cNvPr>
            <p:cNvGrpSpPr/>
            <p:nvPr userDrawn="1"/>
          </p:nvGrpSpPr>
          <p:grpSpPr>
            <a:xfrm>
              <a:off x="3957107" y="-711770"/>
              <a:ext cx="685800" cy="564813"/>
              <a:chOff x="304800" y="937146"/>
              <a:chExt cx="1624082" cy="286603"/>
            </a:xfrm>
          </p:grpSpPr>
          <p:sp>
            <p:nvSpPr>
              <p:cNvPr id="83" name="Prostokąt: zaokrąglone rogi 82">
                <a:extLst>
                  <a:ext uri="{FF2B5EF4-FFF2-40B4-BE49-F238E27FC236}">
                    <a16:creationId xmlns:a16="http://schemas.microsoft.com/office/drawing/2014/main" id="{056933C7-ED4A-4826-9866-BF8A40D13FFB}"/>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4" name="Prostokąt: zaokrąglone rogi 83">
                <a:extLst>
                  <a:ext uri="{FF2B5EF4-FFF2-40B4-BE49-F238E27FC236}">
                    <a16:creationId xmlns:a16="http://schemas.microsoft.com/office/drawing/2014/main" id="{BB58CE3A-2236-47B5-A35B-BD585B15A375}"/>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5" name="Prostokąt: zaokrąglone rogi 84">
                <a:extLst>
                  <a:ext uri="{FF2B5EF4-FFF2-40B4-BE49-F238E27FC236}">
                    <a16:creationId xmlns:a16="http://schemas.microsoft.com/office/drawing/2014/main" id="{5E579912-2C2C-42C0-A450-71AF45D48BB9}"/>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9" name="Grupa 78">
              <a:extLst>
                <a:ext uri="{FF2B5EF4-FFF2-40B4-BE49-F238E27FC236}">
                  <a16:creationId xmlns:a16="http://schemas.microsoft.com/office/drawing/2014/main" id="{E901302F-FEF1-4DD1-B1EC-D8A032B258A6}"/>
                </a:ext>
              </a:extLst>
            </p:cNvPr>
            <p:cNvGrpSpPr/>
            <p:nvPr userDrawn="1"/>
          </p:nvGrpSpPr>
          <p:grpSpPr>
            <a:xfrm>
              <a:off x="3165684" y="-711770"/>
              <a:ext cx="685800" cy="564813"/>
              <a:chOff x="304800" y="937146"/>
              <a:chExt cx="1624082" cy="286603"/>
            </a:xfrm>
          </p:grpSpPr>
          <p:sp>
            <p:nvSpPr>
              <p:cNvPr id="80" name="Prostokąt: zaokrąglone rogi 79">
                <a:extLst>
                  <a:ext uri="{FF2B5EF4-FFF2-40B4-BE49-F238E27FC236}">
                    <a16:creationId xmlns:a16="http://schemas.microsoft.com/office/drawing/2014/main" id="{5B193534-2319-4932-B67B-A69B6F382F49}"/>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1" name="Prostokąt: zaokrąglone rogi 80">
                <a:extLst>
                  <a:ext uri="{FF2B5EF4-FFF2-40B4-BE49-F238E27FC236}">
                    <a16:creationId xmlns:a16="http://schemas.microsoft.com/office/drawing/2014/main" id="{004C9B93-BCF1-4FAE-834B-24BCBB5E8229}"/>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2" name="Prostokąt: zaokrąglone rogi 81">
                <a:extLst>
                  <a:ext uri="{FF2B5EF4-FFF2-40B4-BE49-F238E27FC236}">
                    <a16:creationId xmlns:a16="http://schemas.microsoft.com/office/drawing/2014/main" id="{1FF192FA-E502-44D7-B72B-23FA12BFAE56}"/>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aphicFrame>
        <p:nvGraphicFramePr>
          <p:cNvPr id="34" name="Object 33">
            <a:extLst>
              <a:ext uri="{FF2B5EF4-FFF2-40B4-BE49-F238E27FC236}">
                <a16:creationId xmlns:a16="http://schemas.microsoft.com/office/drawing/2014/main" id="{598DDBD6-D4F4-4261-852C-FE94EFB4C19C}"/>
              </a:ext>
            </a:extLst>
          </p:cNvPr>
          <p:cNvGraphicFramePr>
            <a:graphicFrameLocks noChangeAspect="1"/>
          </p:cNvGraphicFramePr>
          <p:nvPr userDrawn="1">
            <p:extLst>
              <p:ext uri="{D42A27DB-BD31-4B8C-83A1-F6EECF244321}">
                <p14:modId xmlns:p14="http://schemas.microsoft.com/office/powerpoint/2010/main" val="3625288756"/>
              </p:ext>
            </p:extLst>
          </p:nvPr>
        </p:nvGraphicFramePr>
        <p:xfrm>
          <a:off x="10508297" y="241076"/>
          <a:ext cx="1171339" cy="336719"/>
        </p:xfrm>
        <a:graphic>
          <a:graphicData uri="http://schemas.openxmlformats.org/presentationml/2006/ole">
            <mc:AlternateContent xmlns:mc="http://schemas.openxmlformats.org/markup-compatibility/2006">
              <mc:Choice xmlns:v="urn:schemas-microsoft-com:vml" Requires="v">
                <p:oleObj name="CorelDRAW" r:id="rId2" imgW="6737892" imgH="1937208" progId="CorelDraw.Graphic.22">
                  <p:embed/>
                </p:oleObj>
              </mc:Choice>
              <mc:Fallback>
                <p:oleObj name="CorelDRAW" r:id="rId2" imgW="6737892" imgH="1937208" progId="CorelDraw.Graphic.22">
                  <p:embed/>
                  <p:pic>
                    <p:nvPicPr>
                      <p:cNvPr id="38" name="Object 37">
                        <a:extLst>
                          <a:ext uri="{FF2B5EF4-FFF2-40B4-BE49-F238E27FC236}">
                            <a16:creationId xmlns:a16="http://schemas.microsoft.com/office/drawing/2014/main" id="{50B73D3C-8428-4040-A5EF-E1F96DD3625B}"/>
                          </a:ext>
                        </a:extLst>
                      </p:cNvPr>
                      <p:cNvPicPr/>
                      <p:nvPr/>
                    </p:nvPicPr>
                    <p:blipFill>
                      <a:blip r:embed="rId3"/>
                      <a:stretch>
                        <a:fillRect/>
                      </a:stretch>
                    </p:blipFill>
                    <p:spPr>
                      <a:xfrm>
                        <a:off x="10508297" y="241076"/>
                        <a:ext cx="1171339" cy="336719"/>
                      </a:xfrm>
                      <a:prstGeom prst="rect">
                        <a:avLst/>
                      </a:prstGeom>
                    </p:spPr>
                  </p:pic>
                </p:oleObj>
              </mc:Fallback>
            </mc:AlternateContent>
          </a:graphicData>
        </a:graphic>
      </p:graphicFrame>
      <p:pic>
        <p:nvPicPr>
          <p:cNvPr id="3" name="Picture 2" descr="A picture containing text, gear, wheel, clipart&#10;&#10;Description automatically generated">
            <a:extLst>
              <a:ext uri="{FF2B5EF4-FFF2-40B4-BE49-F238E27FC236}">
                <a16:creationId xmlns:a16="http://schemas.microsoft.com/office/drawing/2014/main" id="{99481074-1570-4E7D-3292-002AB595EF5B}"/>
              </a:ext>
            </a:extLst>
          </p:cNvPr>
          <p:cNvPicPr>
            <a:picLocks noChangeAspect="1"/>
          </p:cNvPicPr>
          <p:nvPr userDrawn="1"/>
        </p:nvPicPr>
        <p:blipFill>
          <a:blip r:embed="rId4"/>
          <a:stretch>
            <a:fillRect/>
          </a:stretch>
        </p:blipFill>
        <p:spPr>
          <a:xfrm>
            <a:off x="1107429" y="216764"/>
            <a:ext cx="1451619" cy="288804"/>
          </a:xfrm>
          <a:prstGeom prst="rect">
            <a:avLst/>
          </a:prstGeom>
        </p:spPr>
      </p:pic>
    </p:spTree>
    <p:extLst>
      <p:ext uri="{BB962C8B-B14F-4D97-AF65-F5344CB8AC3E}">
        <p14:creationId xmlns:p14="http://schemas.microsoft.com/office/powerpoint/2010/main" val="121150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able of contents (3)">
    <p:spTree>
      <p:nvGrpSpPr>
        <p:cNvPr id="1" name=""/>
        <p:cNvGrpSpPr/>
        <p:nvPr/>
      </p:nvGrpSpPr>
      <p:grpSpPr>
        <a:xfrm>
          <a:off x="0" y="0"/>
          <a:ext cx="0" cy="0"/>
          <a:chOff x="0" y="0"/>
          <a:chExt cx="0" cy="0"/>
        </a:xfrm>
      </p:grpSpPr>
      <p:sp>
        <p:nvSpPr>
          <p:cNvPr id="16" name="Prostokąt 15">
            <a:extLst>
              <a:ext uri="{FF2B5EF4-FFF2-40B4-BE49-F238E27FC236}">
                <a16:creationId xmlns:a16="http://schemas.microsoft.com/office/drawing/2014/main" id="{35ADCA27-53A0-4A2E-B059-AA39568B0C4F}"/>
              </a:ext>
            </a:extLst>
          </p:cNvPr>
          <p:cNvSpPr/>
          <p:nvPr userDrawn="1"/>
        </p:nvSpPr>
        <p:spPr bwMode="auto">
          <a:xfrm>
            <a:off x="0" y="0"/>
            <a:ext cx="12192000" cy="6858000"/>
          </a:xfrm>
          <a:prstGeom prst="rect">
            <a:avLst/>
          </a:prstGeom>
          <a:solidFill>
            <a:srgbClr val="111111"/>
          </a:solidFill>
          <a:ln w="12700">
            <a:noFill/>
            <a:round/>
            <a:headEnd/>
            <a:tailEnd/>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l-PL" sz="3200" dirty="0"/>
          </a:p>
        </p:txBody>
      </p:sp>
      <p:sp>
        <p:nvSpPr>
          <p:cNvPr id="4" name="Fußzeilenplatzhalter 3"/>
          <p:cNvSpPr>
            <a:spLocks noGrp="1"/>
          </p:cNvSpPr>
          <p:nvPr userDrawn="1">
            <p:ph type="ftr" sz="quarter" idx="11"/>
          </p:nvPr>
        </p:nvSpPr>
        <p:spPr>
          <a:xfrm>
            <a:off x="526627" y="6356351"/>
            <a:ext cx="8306825" cy="365125"/>
          </a:xfrm>
        </p:spPr>
        <p:txBody>
          <a:bodyPr/>
          <a:lstStyle>
            <a:lvl1pPr>
              <a:defRPr sz="1333">
                <a:solidFill>
                  <a:schemeClr val="tx1"/>
                </a:solidFill>
              </a:defRPr>
            </a:lvl1pPr>
          </a:lstStyle>
          <a:p>
            <a:endParaRPr lang="pl-PL" dirty="0"/>
          </a:p>
        </p:txBody>
      </p:sp>
      <p:sp>
        <p:nvSpPr>
          <p:cNvPr id="5" name="Foliennummernplatzhalter 4"/>
          <p:cNvSpPr>
            <a:spLocks noGrp="1"/>
          </p:cNvSpPr>
          <p:nvPr userDrawn="1">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9" name="Textplatzhalter 7"/>
          <p:cNvSpPr>
            <a:spLocks noGrp="1"/>
          </p:cNvSpPr>
          <p:nvPr userDrawn="1">
            <p:ph type="body" sz="quarter" idx="13" hasCustomPrompt="1"/>
          </p:nvPr>
        </p:nvSpPr>
        <p:spPr>
          <a:xfrm>
            <a:off x="526627" y="1730218"/>
            <a:ext cx="11233584" cy="336244"/>
          </a:xfrm>
        </p:spPr>
        <p:txBody>
          <a:bodyPr lIns="0" tIns="0" rIns="0" bIns="0" anchor="t" anchorCtr="0">
            <a:noAutofit/>
          </a:bodyPr>
          <a:lstStyle>
            <a:lvl1pPr marL="0" indent="0">
              <a:lnSpc>
                <a:spcPct val="95000"/>
              </a:lnSpc>
              <a:spcBef>
                <a:spcPts val="0"/>
              </a:spcBef>
              <a:spcAft>
                <a:spcPts val="1067"/>
              </a:spcAft>
              <a:buNone/>
              <a:defRPr sz="2400">
                <a:solidFill>
                  <a:schemeClr val="accent1"/>
                </a:solidFill>
              </a:defRPr>
            </a:lvl1pPr>
          </a:lstStyle>
          <a:p>
            <a:pPr lvl="0"/>
            <a:r>
              <a:rPr lang="en-US" noProof="0" dirty="0"/>
              <a:t>Click to edit Master text styles</a:t>
            </a:r>
            <a:endParaRPr lang="pl-PL" noProof="0" dirty="0"/>
          </a:p>
        </p:txBody>
      </p:sp>
      <p:sp>
        <p:nvSpPr>
          <p:cNvPr id="10" name="Titelplatzhalter 1"/>
          <p:cNvSpPr>
            <a:spLocks noGrp="1"/>
          </p:cNvSpPr>
          <p:nvPr userDrawn="1">
            <p:ph type="title" hasCustomPrompt="1"/>
          </p:nvPr>
        </p:nvSpPr>
        <p:spPr>
          <a:xfrm>
            <a:off x="526630" y="848201"/>
            <a:ext cx="11234631" cy="792675"/>
          </a:xfrm>
          <a:prstGeom prst="rect">
            <a:avLst/>
          </a:prstGeom>
        </p:spPr>
        <p:txBody>
          <a:bodyPr vert="horz" lIns="0" tIns="0" rIns="0" bIns="0" rtlCol="0" anchor="t">
            <a:normAutofit/>
          </a:bodyPr>
          <a:lstStyle>
            <a:lvl1pPr>
              <a:defRPr baseline="0">
                <a:solidFill>
                  <a:schemeClr val="bg1"/>
                </a:solidFill>
              </a:defRPr>
            </a:lvl1pPr>
          </a:lstStyle>
          <a:p>
            <a:r>
              <a:rPr lang="en-US" noProof="0" dirty="0"/>
              <a:t>Click to edit Master title style</a:t>
            </a:r>
            <a:endParaRPr lang="pl-PL" noProof="0" dirty="0"/>
          </a:p>
        </p:txBody>
      </p:sp>
      <p:sp>
        <p:nvSpPr>
          <p:cNvPr id="14" name="Textplatzhalter 7"/>
          <p:cNvSpPr>
            <a:spLocks noGrp="1"/>
          </p:cNvSpPr>
          <p:nvPr>
            <p:ph type="body" sz="quarter" idx="14" hasCustomPrompt="1"/>
          </p:nvPr>
        </p:nvSpPr>
        <p:spPr>
          <a:xfrm>
            <a:off x="526627" y="2372475"/>
            <a:ext cx="11233584" cy="336244"/>
          </a:xfrm>
        </p:spPr>
        <p:txBody>
          <a:bodyPr lIns="0" tIns="0" rIns="0" bIns="0" anchor="t" anchorCtr="0">
            <a:noAutofit/>
          </a:bodyPr>
          <a:lstStyle>
            <a:lvl1pPr marL="324000" indent="-324000">
              <a:lnSpc>
                <a:spcPct val="95000"/>
              </a:lnSpc>
              <a:spcBef>
                <a:spcPts val="0"/>
              </a:spcBef>
              <a:spcAft>
                <a:spcPts val="800"/>
              </a:spcAft>
              <a:buSzPct val="100000"/>
              <a:buFont typeface="Calibri" panose="020F0502020204030204" pitchFamily="34" charset="0"/>
              <a:buChar char="•"/>
              <a:defRPr sz="2000">
                <a:solidFill>
                  <a:schemeClr val="bg1"/>
                </a:solidFill>
              </a:defRPr>
            </a:lvl1pPr>
          </a:lstStyle>
          <a:p>
            <a:pPr lvl="0"/>
            <a:r>
              <a:rPr lang="en-US" noProof="0" dirty="0"/>
              <a:t>Click to edit Master text styles</a:t>
            </a:r>
            <a:endParaRPr lang="pl-PL" noProof="0" dirty="0"/>
          </a:p>
        </p:txBody>
      </p:sp>
      <p:grpSp>
        <p:nvGrpSpPr>
          <p:cNvPr id="73" name="Grupa 72">
            <a:extLst>
              <a:ext uri="{FF2B5EF4-FFF2-40B4-BE49-F238E27FC236}">
                <a16:creationId xmlns:a16="http://schemas.microsoft.com/office/drawing/2014/main" id="{91FE2EFA-BAF9-4811-9CC9-143F314E0825}"/>
              </a:ext>
            </a:extLst>
          </p:cNvPr>
          <p:cNvGrpSpPr/>
          <p:nvPr userDrawn="1"/>
        </p:nvGrpSpPr>
        <p:grpSpPr>
          <a:xfrm rot="5400000">
            <a:off x="-3572540" y="3312041"/>
            <a:ext cx="6815472" cy="233918"/>
            <a:chOff x="0" y="-711770"/>
            <a:chExt cx="4642907" cy="564813"/>
          </a:xfrm>
        </p:grpSpPr>
        <p:grpSp>
          <p:nvGrpSpPr>
            <p:cNvPr id="74" name="Grupa 73">
              <a:extLst>
                <a:ext uri="{FF2B5EF4-FFF2-40B4-BE49-F238E27FC236}">
                  <a16:creationId xmlns:a16="http://schemas.microsoft.com/office/drawing/2014/main" id="{FB0B73FD-91EB-478A-AE3F-52387132082C}"/>
                </a:ext>
              </a:extLst>
            </p:cNvPr>
            <p:cNvGrpSpPr/>
            <p:nvPr userDrawn="1"/>
          </p:nvGrpSpPr>
          <p:grpSpPr>
            <a:xfrm>
              <a:off x="791421" y="-711770"/>
              <a:ext cx="685800" cy="564813"/>
              <a:chOff x="304800" y="937146"/>
              <a:chExt cx="1624082" cy="286603"/>
            </a:xfrm>
          </p:grpSpPr>
          <p:sp>
            <p:nvSpPr>
              <p:cNvPr id="95" name="Prostokąt: zaokrąglone rogi 94">
                <a:extLst>
                  <a:ext uri="{FF2B5EF4-FFF2-40B4-BE49-F238E27FC236}">
                    <a16:creationId xmlns:a16="http://schemas.microsoft.com/office/drawing/2014/main" id="{925FFF4D-341C-4D87-85D2-3C58E6AA683F}"/>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6" name="Prostokąt: zaokrąglone rogi 95">
                <a:extLst>
                  <a:ext uri="{FF2B5EF4-FFF2-40B4-BE49-F238E27FC236}">
                    <a16:creationId xmlns:a16="http://schemas.microsoft.com/office/drawing/2014/main" id="{BF5367BD-A882-47D3-A851-057CED9EF78E}"/>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7" name="Prostokąt: zaokrąglone rogi 96">
                <a:extLst>
                  <a:ext uri="{FF2B5EF4-FFF2-40B4-BE49-F238E27FC236}">
                    <a16:creationId xmlns:a16="http://schemas.microsoft.com/office/drawing/2014/main" id="{E9631CA3-3EBB-4E1B-9E32-89FFB69E19E5}"/>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8017BFB2-851D-4DA0-9B12-CF5ADCB607F5}"/>
                </a:ext>
              </a:extLst>
            </p:cNvPr>
            <p:cNvGrpSpPr/>
            <p:nvPr userDrawn="1"/>
          </p:nvGrpSpPr>
          <p:grpSpPr>
            <a:xfrm>
              <a:off x="2374263" y="-711770"/>
              <a:ext cx="685800" cy="564813"/>
              <a:chOff x="304800" y="937146"/>
              <a:chExt cx="1624082" cy="286603"/>
            </a:xfrm>
          </p:grpSpPr>
          <p:sp>
            <p:nvSpPr>
              <p:cNvPr id="92" name="Prostokąt: zaokrąglone rogi 91">
                <a:extLst>
                  <a:ext uri="{FF2B5EF4-FFF2-40B4-BE49-F238E27FC236}">
                    <a16:creationId xmlns:a16="http://schemas.microsoft.com/office/drawing/2014/main" id="{C26F5A38-8966-4F35-BC19-B411F6176307}"/>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3" name="Prostokąt: zaokrąglone rogi 92">
                <a:extLst>
                  <a:ext uri="{FF2B5EF4-FFF2-40B4-BE49-F238E27FC236}">
                    <a16:creationId xmlns:a16="http://schemas.microsoft.com/office/drawing/2014/main" id="{095E6140-3791-469E-BD9A-EC90CC38022A}"/>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4" name="Prostokąt: zaokrąglone rogi 93">
                <a:extLst>
                  <a:ext uri="{FF2B5EF4-FFF2-40B4-BE49-F238E27FC236}">
                    <a16:creationId xmlns:a16="http://schemas.microsoft.com/office/drawing/2014/main" id="{36898833-7699-47B1-8F8A-F4269BA9D719}"/>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6" name="Grupa 75">
              <a:extLst>
                <a:ext uri="{FF2B5EF4-FFF2-40B4-BE49-F238E27FC236}">
                  <a16:creationId xmlns:a16="http://schemas.microsoft.com/office/drawing/2014/main" id="{FC0C5894-B819-4314-A2EF-84B858A7ECF7}"/>
                </a:ext>
              </a:extLst>
            </p:cNvPr>
            <p:cNvGrpSpPr/>
            <p:nvPr userDrawn="1"/>
          </p:nvGrpSpPr>
          <p:grpSpPr>
            <a:xfrm>
              <a:off x="1582842" y="-711770"/>
              <a:ext cx="685800" cy="564813"/>
              <a:chOff x="304800" y="937146"/>
              <a:chExt cx="1624082" cy="286603"/>
            </a:xfrm>
          </p:grpSpPr>
          <p:sp>
            <p:nvSpPr>
              <p:cNvPr id="89" name="Prostokąt: zaokrąglone rogi 88">
                <a:extLst>
                  <a:ext uri="{FF2B5EF4-FFF2-40B4-BE49-F238E27FC236}">
                    <a16:creationId xmlns:a16="http://schemas.microsoft.com/office/drawing/2014/main" id="{9DCA8034-8CE5-497D-9F48-68D2337A986D}"/>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0" name="Prostokąt: zaokrąglone rogi 89">
                <a:extLst>
                  <a:ext uri="{FF2B5EF4-FFF2-40B4-BE49-F238E27FC236}">
                    <a16:creationId xmlns:a16="http://schemas.microsoft.com/office/drawing/2014/main" id="{F9189203-BDB9-40D6-B6B5-1F5845F8C99D}"/>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1" name="Prostokąt: zaokrąglone rogi 90">
                <a:extLst>
                  <a:ext uri="{FF2B5EF4-FFF2-40B4-BE49-F238E27FC236}">
                    <a16:creationId xmlns:a16="http://schemas.microsoft.com/office/drawing/2014/main" id="{CC84C926-930F-4B49-A1B9-7F22B65908B4}"/>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7" name="Grupa 76">
              <a:extLst>
                <a:ext uri="{FF2B5EF4-FFF2-40B4-BE49-F238E27FC236}">
                  <a16:creationId xmlns:a16="http://schemas.microsoft.com/office/drawing/2014/main" id="{7BDCEC58-783D-4F21-8767-9D335C620C51}"/>
                </a:ext>
              </a:extLst>
            </p:cNvPr>
            <p:cNvGrpSpPr/>
            <p:nvPr userDrawn="1"/>
          </p:nvGrpSpPr>
          <p:grpSpPr>
            <a:xfrm>
              <a:off x="0" y="-711770"/>
              <a:ext cx="685800" cy="564813"/>
              <a:chOff x="304800" y="937146"/>
              <a:chExt cx="1624082" cy="286603"/>
            </a:xfrm>
          </p:grpSpPr>
          <p:sp>
            <p:nvSpPr>
              <p:cNvPr id="86" name="Prostokąt: zaokrąglone rogi 85">
                <a:extLst>
                  <a:ext uri="{FF2B5EF4-FFF2-40B4-BE49-F238E27FC236}">
                    <a16:creationId xmlns:a16="http://schemas.microsoft.com/office/drawing/2014/main" id="{EFED6E93-E500-424C-A23D-2B0DD20E3F83}"/>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7" name="Prostokąt: zaokrąglone rogi 86">
                <a:extLst>
                  <a:ext uri="{FF2B5EF4-FFF2-40B4-BE49-F238E27FC236}">
                    <a16:creationId xmlns:a16="http://schemas.microsoft.com/office/drawing/2014/main" id="{2A4CC74B-ECC3-4CDF-9499-C431A03E9255}"/>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8" name="Prostokąt: zaokrąglone rogi 87">
                <a:extLst>
                  <a:ext uri="{FF2B5EF4-FFF2-40B4-BE49-F238E27FC236}">
                    <a16:creationId xmlns:a16="http://schemas.microsoft.com/office/drawing/2014/main" id="{FD07F84A-076C-436F-A107-98D127998F5E}"/>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8" name="Grupa 77">
              <a:extLst>
                <a:ext uri="{FF2B5EF4-FFF2-40B4-BE49-F238E27FC236}">
                  <a16:creationId xmlns:a16="http://schemas.microsoft.com/office/drawing/2014/main" id="{5903C4D5-626F-44C6-A1CD-389E7848D77D}"/>
                </a:ext>
              </a:extLst>
            </p:cNvPr>
            <p:cNvGrpSpPr/>
            <p:nvPr userDrawn="1"/>
          </p:nvGrpSpPr>
          <p:grpSpPr>
            <a:xfrm>
              <a:off x="3957107" y="-711770"/>
              <a:ext cx="685800" cy="564813"/>
              <a:chOff x="304800" y="937146"/>
              <a:chExt cx="1624082" cy="286603"/>
            </a:xfrm>
          </p:grpSpPr>
          <p:sp>
            <p:nvSpPr>
              <p:cNvPr id="83" name="Prostokąt: zaokrąglone rogi 82">
                <a:extLst>
                  <a:ext uri="{FF2B5EF4-FFF2-40B4-BE49-F238E27FC236}">
                    <a16:creationId xmlns:a16="http://schemas.microsoft.com/office/drawing/2014/main" id="{8730412C-124F-450E-A83B-AC3483202EC5}"/>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4" name="Prostokąt: zaokrąglone rogi 83">
                <a:extLst>
                  <a:ext uri="{FF2B5EF4-FFF2-40B4-BE49-F238E27FC236}">
                    <a16:creationId xmlns:a16="http://schemas.microsoft.com/office/drawing/2014/main" id="{B9CEC969-6336-4D13-B70F-CBCD62520731}"/>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5" name="Prostokąt: zaokrąglone rogi 84">
                <a:extLst>
                  <a:ext uri="{FF2B5EF4-FFF2-40B4-BE49-F238E27FC236}">
                    <a16:creationId xmlns:a16="http://schemas.microsoft.com/office/drawing/2014/main" id="{1B88C99A-24A9-4751-BBC5-3215D814379B}"/>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9" name="Grupa 78">
              <a:extLst>
                <a:ext uri="{FF2B5EF4-FFF2-40B4-BE49-F238E27FC236}">
                  <a16:creationId xmlns:a16="http://schemas.microsoft.com/office/drawing/2014/main" id="{BD786861-7971-40DD-82AF-3B551D7A71F1}"/>
                </a:ext>
              </a:extLst>
            </p:cNvPr>
            <p:cNvGrpSpPr/>
            <p:nvPr userDrawn="1"/>
          </p:nvGrpSpPr>
          <p:grpSpPr>
            <a:xfrm>
              <a:off x="3165684" y="-711770"/>
              <a:ext cx="685800" cy="564813"/>
              <a:chOff x="304800" y="937146"/>
              <a:chExt cx="1624082" cy="286603"/>
            </a:xfrm>
          </p:grpSpPr>
          <p:sp>
            <p:nvSpPr>
              <p:cNvPr id="80" name="Prostokąt: zaokrąglone rogi 79">
                <a:extLst>
                  <a:ext uri="{FF2B5EF4-FFF2-40B4-BE49-F238E27FC236}">
                    <a16:creationId xmlns:a16="http://schemas.microsoft.com/office/drawing/2014/main" id="{9F27A8B9-58F2-4697-AB6F-CACC1C47DD0A}"/>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1" name="Prostokąt: zaokrąglone rogi 80">
                <a:extLst>
                  <a:ext uri="{FF2B5EF4-FFF2-40B4-BE49-F238E27FC236}">
                    <a16:creationId xmlns:a16="http://schemas.microsoft.com/office/drawing/2014/main" id="{F6720BB4-9EE5-44B5-AF16-9EBB9CC0FB94}"/>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2" name="Prostokąt: zaokrąglone rogi 81">
                <a:extLst>
                  <a:ext uri="{FF2B5EF4-FFF2-40B4-BE49-F238E27FC236}">
                    <a16:creationId xmlns:a16="http://schemas.microsoft.com/office/drawing/2014/main" id="{601562E2-8F95-49A8-A478-F42AAECD3F4D}"/>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aphicFrame>
        <p:nvGraphicFramePr>
          <p:cNvPr id="35" name="Object 34">
            <a:extLst>
              <a:ext uri="{FF2B5EF4-FFF2-40B4-BE49-F238E27FC236}">
                <a16:creationId xmlns:a16="http://schemas.microsoft.com/office/drawing/2014/main" id="{04E3EB8C-8A92-48B5-97DC-2EEE2120F559}"/>
              </a:ext>
            </a:extLst>
          </p:cNvPr>
          <p:cNvGraphicFramePr>
            <a:graphicFrameLocks noChangeAspect="1"/>
          </p:cNvGraphicFramePr>
          <p:nvPr userDrawn="1">
            <p:extLst>
              <p:ext uri="{D42A27DB-BD31-4B8C-83A1-F6EECF244321}">
                <p14:modId xmlns:p14="http://schemas.microsoft.com/office/powerpoint/2010/main" val="3625288756"/>
              </p:ext>
            </p:extLst>
          </p:nvPr>
        </p:nvGraphicFramePr>
        <p:xfrm>
          <a:off x="10508297" y="241076"/>
          <a:ext cx="1171339" cy="336719"/>
        </p:xfrm>
        <a:graphic>
          <a:graphicData uri="http://schemas.openxmlformats.org/presentationml/2006/ole">
            <mc:AlternateContent xmlns:mc="http://schemas.openxmlformats.org/markup-compatibility/2006">
              <mc:Choice xmlns:v="urn:schemas-microsoft-com:vml" Requires="v">
                <p:oleObj name="CorelDRAW" r:id="rId2" imgW="6737892" imgH="1937208" progId="CorelDraw.Graphic.22">
                  <p:embed/>
                </p:oleObj>
              </mc:Choice>
              <mc:Fallback>
                <p:oleObj name="CorelDRAW" r:id="rId2" imgW="6737892" imgH="1937208" progId="CorelDraw.Graphic.22">
                  <p:embed/>
                  <p:pic>
                    <p:nvPicPr>
                      <p:cNvPr id="38" name="Object 37">
                        <a:extLst>
                          <a:ext uri="{FF2B5EF4-FFF2-40B4-BE49-F238E27FC236}">
                            <a16:creationId xmlns:a16="http://schemas.microsoft.com/office/drawing/2014/main" id="{50B73D3C-8428-4040-A5EF-E1F96DD3625B}"/>
                          </a:ext>
                        </a:extLst>
                      </p:cNvPr>
                      <p:cNvPicPr/>
                      <p:nvPr/>
                    </p:nvPicPr>
                    <p:blipFill>
                      <a:blip r:embed="rId3"/>
                      <a:stretch>
                        <a:fillRect/>
                      </a:stretch>
                    </p:blipFill>
                    <p:spPr>
                      <a:xfrm>
                        <a:off x="10508297" y="241076"/>
                        <a:ext cx="1171339" cy="336719"/>
                      </a:xfrm>
                      <a:prstGeom prst="rect">
                        <a:avLst/>
                      </a:prstGeom>
                    </p:spPr>
                  </p:pic>
                </p:oleObj>
              </mc:Fallback>
            </mc:AlternateContent>
          </a:graphicData>
        </a:graphic>
      </p:graphicFrame>
      <p:pic>
        <p:nvPicPr>
          <p:cNvPr id="2" name="Picture 1" descr="A picture containing text, gear, wheel, clipart&#10;&#10;Description automatically generated">
            <a:extLst>
              <a:ext uri="{FF2B5EF4-FFF2-40B4-BE49-F238E27FC236}">
                <a16:creationId xmlns:a16="http://schemas.microsoft.com/office/drawing/2014/main" id="{03448168-CF65-2398-4068-4A3A3618A0FF}"/>
              </a:ext>
            </a:extLst>
          </p:cNvPr>
          <p:cNvPicPr>
            <a:picLocks noChangeAspect="1"/>
          </p:cNvPicPr>
          <p:nvPr userDrawn="1"/>
        </p:nvPicPr>
        <p:blipFill>
          <a:blip r:embed="rId4"/>
          <a:stretch>
            <a:fillRect/>
          </a:stretch>
        </p:blipFill>
        <p:spPr>
          <a:xfrm>
            <a:off x="544416" y="216764"/>
            <a:ext cx="1451619" cy="288804"/>
          </a:xfrm>
          <a:prstGeom prst="rect">
            <a:avLst/>
          </a:prstGeom>
        </p:spPr>
      </p:pic>
    </p:spTree>
    <p:extLst>
      <p:ext uri="{BB962C8B-B14F-4D97-AF65-F5344CB8AC3E}">
        <p14:creationId xmlns:p14="http://schemas.microsoft.com/office/powerpoint/2010/main" val="1226314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 columns (2)">
    <p:spTree>
      <p:nvGrpSpPr>
        <p:cNvPr id="1" name=""/>
        <p:cNvGrpSpPr/>
        <p:nvPr/>
      </p:nvGrpSpPr>
      <p:grpSpPr>
        <a:xfrm>
          <a:off x="0" y="0"/>
          <a:ext cx="0" cy="0"/>
          <a:chOff x="0" y="0"/>
          <a:chExt cx="0" cy="0"/>
        </a:xfrm>
      </p:grpSpPr>
      <p:sp>
        <p:nvSpPr>
          <p:cNvPr id="40" name="Prostokąt 39">
            <a:extLst>
              <a:ext uri="{FF2B5EF4-FFF2-40B4-BE49-F238E27FC236}">
                <a16:creationId xmlns:a16="http://schemas.microsoft.com/office/drawing/2014/main" id="{B16664D4-19EF-4DF7-8FCD-4327534B912D}"/>
              </a:ext>
            </a:extLst>
          </p:cNvPr>
          <p:cNvSpPr/>
          <p:nvPr userDrawn="1"/>
        </p:nvSpPr>
        <p:spPr bwMode="auto">
          <a:xfrm>
            <a:off x="0" y="0"/>
            <a:ext cx="12192000" cy="6858000"/>
          </a:xfrm>
          <a:prstGeom prst="rect">
            <a:avLst/>
          </a:prstGeom>
          <a:solidFill>
            <a:srgbClr val="111111"/>
          </a:solidFill>
          <a:ln w="12700">
            <a:noFill/>
            <a:round/>
            <a:headEnd/>
            <a:tailEnd/>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l-PL" sz="3200" dirty="0"/>
          </a:p>
        </p:txBody>
      </p:sp>
      <p:sp>
        <p:nvSpPr>
          <p:cNvPr id="4" name="Fußzeilenplatzhalter 3"/>
          <p:cNvSpPr>
            <a:spLocks noGrp="1"/>
          </p:cNvSpPr>
          <p:nvPr userDrawn="1">
            <p:ph type="ftr" sz="quarter" idx="11"/>
          </p:nvPr>
        </p:nvSpPr>
        <p:spPr>
          <a:xfrm>
            <a:off x="526629" y="6356351"/>
            <a:ext cx="8306825" cy="365125"/>
          </a:xfrm>
        </p:spPr>
        <p:txBody>
          <a:bodyPr/>
          <a:lstStyle>
            <a:lvl1pPr>
              <a:defRPr sz="1333">
                <a:solidFill>
                  <a:schemeClr val="tx1"/>
                </a:solidFill>
              </a:defRPr>
            </a:lvl1pPr>
          </a:lstStyle>
          <a:p>
            <a:endParaRPr lang="pl-PL" dirty="0"/>
          </a:p>
        </p:txBody>
      </p:sp>
      <p:sp>
        <p:nvSpPr>
          <p:cNvPr id="5" name="Foliennummernplatzhalter 4"/>
          <p:cNvSpPr>
            <a:spLocks noGrp="1"/>
          </p:cNvSpPr>
          <p:nvPr userDrawn="1">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9" name="Textplatzhalter 7"/>
          <p:cNvSpPr>
            <a:spLocks noGrp="1"/>
          </p:cNvSpPr>
          <p:nvPr userDrawn="1">
            <p:ph type="body" sz="quarter" idx="13" hasCustomPrompt="1"/>
          </p:nvPr>
        </p:nvSpPr>
        <p:spPr>
          <a:xfrm>
            <a:off x="526627" y="1730218"/>
            <a:ext cx="11233584" cy="336244"/>
          </a:xfrm>
        </p:spPr>
        <p:txBody>
          <a:bodyPr lIns="0" tIns="0" rIns="0" bIns="0" anchor="t" anchorCtr="0">
            <a:noAutofit/>
          </a:bodyPr>
          <a:lstStyle>
            <a:lvl1pPr marL="0" indent="0">
              <a:lnSpc>
                <a:spcPct val="95000"/>
              </a:lnSpc>
              <a:spcBef>
                <a:spcPts val="0"/>
              </a:spcBef>
              <a:spcAft>
                <a:spcPts val="1067"/>
              </a:spcAft>
              <a:buNone/>
              <a:defRPr sz="2400">
                <a:solidFill>
                  <a:schemeClr val="accent1"/>
                </a:solidFill>
              </a:defRPr>
            </a:lvl1pPr>
          </a:lstStyle>
          <a:p>
            <a:pPr lvl="0"/>
            <a:r>
              <a:rPr lang="en-US" noProof="0"/>
              <a:t>Click to edit Master text styles</a:t>
            </a:r>
          </a:p>
        </p:txBody>
      </p:sp>
      <p:sp>
        <p:nvSpPr>
          <p:cNvPr id="10" name="Titelplatzhalter 1"/>
          <p:cNvSpPr>
            <a:spLocks noGrp="1"/>
          </p:cNvSpPr>
          <p:nvPr userDrawn="1">
            <p:ph type="title" hasCustomPrompt="1"/>
          </p:nvPr>
        </p:nvSpPr>
        <p:spPr>
          <a:xfrm>
            <a:off x="526630" y="848201"/>
            <a:ext cx="11234631" cy="792675"/>
          </a:xfrm>
          <a:prstGeom prst="rect">
            <a:avLst/>
          </a:prstGeom>
        </p:spPr>
        <p:txBody>
          <a:bodyPr vert="horz" lIns="0" tIns="0" rIns="0" bIns="0" rtlCol="0" anchor="t">
            <a:normAutofit/>
          </a:bodyPr>
          <a:lstStyle>
            <a:lvl1pPr>
              <a:defRPr baseline="0">
                <a:solidFill>
                  <a:schemeClr val="bg1"/>
                </a:solidFill>
              </a:defRPr>
            </a:lvl1pPr>
          </a:lstStyle>
          <a:p>
            <a:r>
              <a:rPr lang="en-US" noProof="0"/>
              <a:t>Click to edit Master title style</a:t>
            </a:r>
          </a:p>
        </p:txBody>
      </p:sp>
      <p:grpSp>
        <p:nvGrpSpPr>
          <p:cNvPr id="72" name="Grupa 71">
            <a:extLst>
              <a:ext uri="{FF2B5EF4-FFF2-40B4-BE49-F238E27FC236}">
                <a16:creationId xmlns:a16="http://schemas.microsoft.com/office/drawing/2014/main" id="{318D34E5-F710-4E61-96C9-08981B811979}"/>
              </a:ext>
            </a:extLst>
          </p:cNvPr>
          <p:cNvGrpSpPr/>
          <p:nvPr userDrawn="1"/>
        </p:nvGrpSpPr>
        <p:grpSpPr>
          <a:xfrm rot="5400000">
            <a:off x="-3572540" y="3312041"/>
            <a:ext cx="6815472" cy="233918"/>
            <a:chOff x="0" y="-711770"/>
            <a:chExt cx="4642907" cy="564813"/>
          </a:xfrm>
        </p:grpSpPr>
        <p:grpSp>
          <p:nvGrpSpPr>
            <p:cNvPr id="73" name="Grupa 72">
              <a:extLst>
                <a:ext uri="{FF2B5EF4-FFF2-40B4-BE49-F238E27FC236}">
                  <a16:creationId xmlns:a16="http://schemas.microsoft.com/office/drawing/2014/main" id="{DA9C3445-9CA3-47BE-8FEF-F4710B98C7B4}"/>
                </a:ext>
              </a:extLst>
            </p:cNvPr>
            <p:cNvGrpSpPr/>
            <p:nvPr userDrawn="1"/>
          </p:nvGrpSpPr>
          <p:grpSpPr>
            <a:xfrm>
              <a:off x="791421" y="-711770"/>
              <a:ext cx="685800" cy="564813"/>
              <a:chOff x="304800" y="937146"/>
              <a:chExt cx="1624082" cy="286603"/>
            </a:xfrm>
          </p:grpSpPr>
          <p:sp>
            <p:nvSpPr>
              <p:cNvPr id="94" name="Prostokąt: zaokrąglone rogi 93">
                <a:extLst>
                  <a:ext uri="{FF2B5EF4-FFF2-40B4-BE49-F238E27FC236}">
                    <a16:creationId xmlns:a16="http://schemas.microsoft.com/office/drawing/2014/main" id="{F30D6F88-BFAF-4F15-AD0B-541E9F9C8F38}"/>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5" name="Prostokąt: zaokrąglone rogi 94">
                <a:extLst>
                  <a:ext uri="{FF2B5EF4-FFF2-40B4-BE49-F238E27FC236}">
                    <a16:creationId xmlns:a16="http://schemas.microsoft.com/office/drawing/2014/main" id="{19EF6B2B-CB8E-41B1-BDA9-AFECA9A06963}"/>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6" name="Prostokąt: zaokrąglone rogi 95">
                <a:extLst>
                  <a:ext uri="{FF2B5EF4-FFF2-40B4-BE49-F238E27FC236}">
                    <a16:creationId xmlns:a16="http://schemas.microsoft.com/office/drawing/2014/main" id="{BF025918-1587-4746-B609-F26E26A10A96}"/>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4" name="Grupa 73">
              <a:extLst>
                <a:ext uri="{FF2B5EF4-FFF2-40B4-BE49-F238E27FC236}">
                  <a16:creationId xmlns:a16="http://schemas.microsoft.com/office/drawing/2014/main" id="{8C22C348-4050-4D47-8253-A39965CB5F89}"/>
                </a:ext>
              </a:extLst>
            </p:cNvPr>
            <p:cNvGrpSpPr/>
            <p:nvPr userDrawn="1"/>
          </p:nvGrpSpPr>
          <p:grpSpPr>
            <a:xfrm>
              <a:off x="2374263" y="-711770"/>
              <a:ext cx="685800" cy="564813"/>
              <a:chOff x="304800" y="937146"/>
              <a:chExt cx="1624082" cy="286603"/>
            </a:xfrm>
          </p:grpSpPr>
          <p:sp>
            <p:nvSpPr>
              <p:cNvPr id="91" name="Prostokąt: zaokrąglone rogi 90">
                <a:extLst>
                  <a:ext uri="{FF2B5EF4-FFF2-40B4-BE49-F238E27FC236}">
                    <a16:creationId xmlns:a16="http://schemas.microsoft.com/office/drawing/2014/main" id="{361051A9-7AD8-4B4C-9522-DFA50ECCDDD7}"/>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2" name="Prostokąt: zaokrąglone rogi 91">
                <a:extLst>
                  <a:ext uri="{FF2B5EF4-FFF2-40B4-BE49-F238E27FC236}">
                    <a16:creationId xmlns:a16="http://schemas.microsoft.com/office/drawing/2014/main" id="{96BF0C22-4683-48A8-9B0C-EE6AEF5F48F6}"/>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3" name="Prostokąt: zaokrąglone rogi 92">
                <a:extLst>
                  <a:ext uri="{FF2B5EF4-FFF2-40B4-BE49-F238E27FC236}">
                    <a16:creationId xmlns:a16="http://schemas.microsoft.com/office/drawing/2014/main" id="{936D9296-8D6F-4AFB-83AA-97D46C94785D}"/>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55EFFC5D-4C78-4321-BE43-F4664992CF3D}"/>
                </a:ext>
              </a:extLst>
            </p:cNvPr>
            <p:cNvGrpSpPr/>
            <p:nvPr userDrawn="1"/>
          </p:nvGrpSpPr>
          <p:grpSpPr>
            <a:xfrm>
              <a:off x="1582842" y="-711770"/>
              <a:ext cx="685800" cy="564813"/>
              <a:chOff x="304800" y="937146"/>
              <a:chExt cx="1624082" cy="286603"/>
            </a:xfrm>
          </p:grpSpPr>
          <p:sp>
            <p:nvSpPr>
              <p:cNvPr id="88" name="Prostokąt: zaokrąglone rogi 87">
                <a:extLst>
                  <a:ext uri="{FF2B5EF4-FFF2-40B4-BE49-F238E27FC236}">
                    <a16:creationId xmlns:a16="http://schemas.microsoft.com/office/drawing/2014/main" id="{D08DCB19-6A71-4DED-BB71-9F9D6E8752C7}"/>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9" name="Prostokąt: zaokrąglone rogi 88">
                <a:extLst>
                  <a:ext uri="{FF2B5EF4-FFF2-40B4-BE49-F238E27FC236}">
                    <a16:creationId xmlns:a16="http://schemas.microsoft.com/office/drawing/2014/main" id="{9C76D8AA-2DA7-404D-81F2-0A9B3923E14F}"/>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0" name="Prostokąt: zaokrąglone rogi 89">
                <a:extLst>
                  <a:ext uri="{FF2B5EF4-FFF2-40B4-BE49-F238E27FC236}">
                    <a16:creationId xmlns:a16="http://schemas.microsoft.com/office/drawing/2014/main" id="{5B5DCA9B-2363-4EFF-BDE0-89439B22607D}"/>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6" name="Grupa 75">
              <a:extLst>
                <a:ext uri="{FF2B5EF4-FFF2-40B4-BE49-F238E27FC236}">
                  <a16:creationId xmlns:a16="http://schemas.microsoft.com/office/drawing/2014/main" id="{735299A2-C9A6-47E3-9DF9-1192D8BF10CB}"/>
                </a:ext>
              </a:extLst>
            </p:cNvPr>
            <p:cNvGrpSpPr/>
            <p:nvPr userDrawn="1"/>
          </p:nvGrpSpPr>
          <p:grpSpPr>
            <a:xfrm>
              <a:off x="0" y="-711770"/>
              <a:ext cx="685800" cy="564813"/>
              <a:chOff x="304800" y="937146"/>
              <a:chExt cx="1624082" cy="286603"/>
            </a:xfrm>
          </p:grpSpPr>
          <p:sp>
            <p:nvSpPr>
              <p:cNvPr id="85" name="Prostokąt: zaokrąglone rogi 84">
                <a:extLst>
                  <a:ext uri="{FF2B5EF4-FFF2-40B4-BE49-F238E27FC236}">
                    <a16:creationId xmlns:a16="http://schemas.microsoft.com/office/drawing/2014/main" id="{AF3F9170-4235-4F12-A0E9-31DD702994BC}"/>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6" name="Prostokąt: zaokrąglone rogi 85">
                <a:extLst>
                  <a:ext uri="{FF2B5EF4-FFF2-40B4-BE49-F238E27FC236}">
                    <a16:creationId xmlns:a16="http://schemas.microsoft.com/office/drawing/2014/main" id="{B69973AE-8225-4DF7-8D4B-A13902FB672D}"/>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7" name="Prostokąt: zaokrąglone rogi 86">
                <a:extLst>
                  <a:ext uri="{FF2B5EF4-FFF2-40B4-BE49-F238E27FC236}">
                    <a16:creationId xmlns:a16="http://schemas.microsoft.com/office/drawing/2014/main" id="{A7922043-CB93-42A0-89F7-68355C1506AB}"/>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7" name="Grupa 76">
              <a:extLst>
                <a:ext uri="{FF2B5EF4-FFF2-40B4-BE49-F238E27FC236}">
                  <a16:creationId xmlns:a16="http://schemas.microsoft.com/office/drawing/2014/main" id="{75B582A7-208B-4431-A5EB-E2A73AA955C1}"/>
                </a:ext>
              </a:extLst>
            </p:cNvPr>
            <p:cNvGrpSpPr/>
            <p:nvPr userDrawn="1"/>
          </p:nvGrpSpPr>
          <p:grpSpPr>
            <a:xfrm>
              <a:off x="3957107" y="-711770"/>
              <a:ext cx="685800" cy="564813"/>
              <a:chOff x="304800" y="937146"/>
              <a:chExt cx="1624082" cy="286603"/>
            </a:xfrm>
          </p:grpSpPr>
          <p:sp>
            <p:nvSpPr>
              <p:cNvPr id="82" name="Prostokąt: zaokrąglone rogi 81">
                <a:extLst>
                  <a:ext uri="{FF2B5EF4-FFF2-40B4-BE49-F238E27FC236}">
                    <a16:creationId xmlns:a16="http://schemas.microsoft.com/office/drawing/2014/main" id="{3219116A-AAA7-49B2-A2D8-A0E622CB8603}"/>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3" name="Prostokąt: zaokrąglone rogi 82">
                <a:extLst>
                  <a:ext uri="{FF2B5EF4-FFF2-40B4-BE49-F238E27FC236}">
                    <a16:creationId xmlns:a16="http://schemas.microsoft.com/office/drawing/2014/main" id="{0129468E-C3F0-48DF-8FDB-47E22C570752}"/>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4" name="Prostokąt: zaokrąglone rogi 83">
                <a:extLst>
                  <a:ext uri="{FF2B5EF4-FFF2-40B4-BE49-F238E27FC236}">
                    <a16:creationId xmlns:a16="http://schemas.microsoft.com/office/drawing/2014/main" id="{C7AD5AE2-B29F-468B-A02E-DBB0416ABC61}"/>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8" name="Grupa 77">
              <a:extLst>
                <a:ext uri="{FF2B5EF4-FFF2-40B4-BE49-F238E27FC236}">
                  <a16:creationId xmlns:a16="http://schemas.microsoft.com/office/drawing/2014/main" id="{4E6BF433-09DB-4D94-A543-783FF4FF18B6}"/>
                </a:ext>
              </a:extLst>
            </p:cNvPr>
            <p:cNvGrpSpPr/>
            <p:nvPr userDrawn="1"/>
          </p:nvGrpSpPr>
          <p:grpSpPr>
            <a:xfrm>
              <a:off x="3165684" y="-711770"/>
              <a:ext cx="685800" cy="564813"/>
              <a:chOff x="304800" y="937146"/>
              <a:chExt cx="1624082" cy="286603"/>
            </a:xfrm>
          </p:grpSpPr>
          <p:sp>
            <p:nvSpPr>
              <p:cNvPr id="79" name="Prostokąt: zaokrąglone rogi 78">
                <a:extLst>
                  <a:ext uri="{FF2B5EF4-FFF2-40B4-BE49-F238E27FC236}">
                    <a16:creationId xmlns:a16="http://schemas.microsoft.com/office/drawing/2014/main" id="{0CF2DC4D-423C-4191-A9C4-2A3A4F38A952}"/>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0" name="Prostokąt: zaokrąglone rogi 79">
                <a:extLst>
                  <a:ext uri="{FF2B5EF4-FFF2-40B4-BE49-F238E27FC236}">
                    <a16:creationId xmlns:a16="http://schemas.microsoft.com/office/drawing/2014/main" id="{8E1DB2C8-0158-4319-8C3B-994D4422EBFC}"/>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1" name="Prostokąt: zaokrąglone rogi 80">
                <a:extLst>
                  <a:ext uri="{FF2B5EF4-FFF2-40B4-BE49-F238E27FC236}">
                    <a16:creationId xmlns:a16="http://schemas.microsoft.com/office/drawing/2014/main" id="{F5910D5F-B56E-4C2A-B7E2-097AC0058916}"/>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sp>
        <p:nvSpPr>
          <p:cNvPr id="39" name="Textplatzhalter 2">
            <a:extLst>
              <a:ext uri="{FF2B5EF4-FFF2-40B4-BE49-F238E27FC236}">
                <a16:creationId xmlns:a16="http://schemas.microsoft.com/office/drawing/2014/main" id="{B93E5B61-6819-43E8-BA77-7AF99047EB0C}"/>
              </a:ext>
            </a:extLst>
          </p:cNvPr>
          <p:cNvSpPr>
            <a:spLocks noGrp="1"/>
          </p:cNvSpPr>
          <p:nvPr>
            <p:ph idx="1" hasCustomPrompt="1"/>
          </p:nvPr>
        </p:nvSpPr>
        <p:spPr>
          <a:xfrm>
            <a:off x="526629" y="2372474"/>
            <a:ext cx="5400000" cy="3600000"/>
          </a:xfrm>
          <a:prstGeom prst="rect">
            <a:avLst/>
          </a:prstGeom>
          <a:effectLst/>
        </p:spPr>
        <p:txBody>
          <a:bodyPr vert="horz" lIns="0" tIns="0" rIns="0" bIns="0" rtlCol="0">
            <a:normAutofit/>
          </a:bodyPr>
          <a:lstStyle>
            <a:lvl1pPr marL="324000" indent="-324000">
              <a:lnSpc>
                <a:spcPct val="95000"/>
              </a:lnSpc>
              <a:spcBef>
                <a:spcPts val="0"/>
              </a:spcBef>
              <a:spcAft>
                <a:spcPts val="800"/>
              </a:spcAft>
              <a:buClr>
                <a:schemeClr val="accent4"/>
              </a:buClr>
              <a:buSzPct val="100000"/>
              <a:buFont typeface="Calibri" panose="020F0502020204030204" pitchFamily="34" charset="0"/>
              <a:buChar char="•"/>
              <a:tabLst/>
              <a:defRPr sz="2000" baseline="0">
                <a:solidFill>
                  <a:schemeClr val="bg1"/>
                </a:solidFill>
              </a:defRPr>
            </a:lvl1pPr>
            <a:lvl2pPr marL="720000" indent="-360000">
              <a:lnSpc>
                <a:spcPct val="95000"/>
              </a:lnSpc>
              <a:spcBef>
                <a:spcPts val="0"/>
              </a:spcBef>
              <a:spcAft>
                <a:spcPts val="800"/>
              </a:spcAft>
              <a:buClr>
                <a:schemeClr val="accent4">
                  <a:lumMod val="75000"/>
                </a:schemeClr>
              </a:buClr>
              <a:buSzPct val="90000"/>
              <a:buFont typeface="Calibri" panose="020F0502020204030204" pitchFamily="34" charset="0"/>
              <a:buChar char="→"/>
              <a:defRPr sz="2000" baseline="0">
                <a:solidFill>
                  <a:schemeClr val="bg1"/>
                </a:solidFill>
              </a:defRPr>
            </a:lvl2pPr>
            <a:lvl3pPr marL="1008000" indent="-252000">
              <a:lnSpc>
                <a:spcPct val="95000"/>
              </a:lnSpc>
              <a:spcBef>
                <a:spcPts val="0"/>
              </a:spcBef>
              <a:spcAft>
                <a:spcPts val="800"/>
              </a:spcAft>
              <a:buClr>
                <a:schemeClr val="accent4">
                  <a:lumMod val="75000"/>
                </a:schemeClr>
              </a:buClr>
              <a:buFont typeface="Calibri" panose="020F0502020204030204" pitchFamily="34" charset="0"/>
              <a:buChar char="–"/>
              <a:defRPr sz="2000" baseline="0">
                <a:solidFill>
                  <a:schemeClr val="bg1"/>
                </a:solidFill>
              </a:defRPr>
            </a:lvl3pPr>
          </a:lstStyle>
          <a:p>
            <a:pPr lvl="0"/>
            <a:r>
              <a:rPr lang="en-US" noProof="0"/>
              <a:t>Click to edit Master text styles</a:t>
            </a:r>
          </a:p>
          <a:p>
            <a:pPr lvl="1"/>
            <a:r>
              <a:rPr lang="en-US" noProof="0"/>
              <a:t>Second level</a:t>
            </a:r>
          </a:p>
          <a:p>
            <a:pPr lvl="2"/>
            <a:r>
              <a:rPr lang="en-US" noProof="0"/>
              <a:t>Third level</a:t>
            </a:r>
          </a:p>
        </p:txBody>
      </p:sp>
      <p:sp>
        <p:nvSpPr>
          <p:cNvPr id="41" name="Textplatzhalter 2">
            <a:extLst>
              <a:ext uri="{FF2B5EF4-FFF2-40B4-BE49-F238E27FC236}">
                <a16:creationId xmlns:a16="http://schemas.microsoft.com/office/drawing/2014/main" id="{FA08C6A2-4444-4C51-BD75-84549770A422}"/>
              </a:ext>
            </a:extLst>
          </p:cNvPr>
          <p:cNvSpPr>
            <a:spLocks noGrp="1"/>
          </p:cNvSpPr>
          <p:nvPr>
            <p:ph idx="14" hasCustomPrompt="1"/>
          </p:nvPr>
        </p:nvSpPr>
        <p:spPr>
          <a:xfrm>
            <a:off x="6360211" y="2372474"/>
            <a:ext cx="5400000" cy="3600000"/>
          </a:xfrm>
          <a:prstGeom prst="rect">
            <a:avLst/>
          </a:prstGeom>
          <a:effectLst/>
        </p:spPr>
        <p:txBody>
          <a:bodyPr vert="horz" lIns="0" tIns="0" rIns="0" bIns="0" rtlCol="0">
            <a:normAutofit/>
          </a:bodyPr>
          <a:lstStyle>
            <a:lvl1pPr marL="324000" indent="-324000">
              <a:lnSpc>
                <a:spcPct val="95000"/>
              </a:lnSpc>
              <a:spcBef>
                <a:spcPts val="0"/>
              </a:spcBef>
              <a:spcAft>
                <a:spcPts val="800"/>
              </a:spcAft>
              <a:buClr>
                <a:schemeClr val="accent4"/>
              </a:buClr>
              <a:buSzPct val="100000"/>
              <a:buFont typeface="Calibri" panose="020F0502020204030204" pitchFamily="34" charset="0"/>
              <a:buChar char="•"/>
              <a:tabLst/>
              <a:defRPr sz="2000" baseline="0">
                <a:solidFill>
                  <a:schemeClr val="bg1"/>
                </a:solidFill>
              </a:defRPr>
            </a:lvl1pPr>
            <a:lvl2pPr marL="720000" indent="-360000">
              <a:lnSpc>
                <a:spcPct val="95000"/>
              </a:lnSpc>
              <a:spcBef>
                <a:spcPts val="0"/>
              </a:spcBef>
              <a:spcAft>
                <a:spcPts val="800"/>
              </a:spcAft>
              <a:buClr>
                <a:schemeClr val="accent4">
                  <a:lumMod val="75000"/>
                </a:schemeClr>
              </a:buClr>
              <a:buSzPct val="90000"/>
              <a:buFont typeface="Calibri" panose="020F0502020204030204" pitchFamily="34" charset="0"/>
              <a:buChar char="→"/>
              <a:defRPr sz="2000" baseline="0">
                <a:solidFill>
                  <a:schemeClr val="bg1"/>
                </a:solidFill>
              </a:defRPr>
            </a:lvl2pPr>
            <a:lvl3pPr marL="1008000" indent="-252000">
              <a:lnSpc>
                <a:spcPct val="95000"/>
              </a:lnSpc>
              <a:spcBef>
                <a:spcPts val="0"/>
              </a:spcBef>
              <a:spcAft>
                <a:spcPts val="800"/>
              </a:spcAft>
              <a:buClr>
                <a:schemeClr val="accent4">
                  <a:lumMod val="75000"/>
                </a:schemeClr>
              </a:buClr>
              <a:buFont typeface="Calibri" panose="020F0502020204030204" pitchFamily="34" charset="0"/>
              <a:buChar char="–"/>
              <a:defRPr sz="2000" baseline="0">
                <a:solidFill>
                  <a:schemeClr val="bg1"/>
                </a:solidFill>
              </a:defRPr>
            </a:lvl3pPr>
          </a:lstStyle>
          <a:p>
            <a:pPr lvl="0"/>
            <a:r>
              <a:rPr lang="en-US" noProof="0"/>
              <a:t>Click to edit Master text styles</a:t>
            </a:r>
          </a:p>
          <a:p>
            <a:pPr lvl="1"/>
            <a:r>
              <a:rPr lang="en-US" noProof="0"/>
              <a:t>Second level</a:t>
            </a:r>
          </a:p>
          <a:p>
            <a:pPr lvl="2"/>
            <a:r>
              <a:rPr lang="en-US" noProof="0"/>
              <a:t>Third level</a:t>
            </a:r>
          </a:p>
        </p:txBody>
      </p:sp>
      <p:graphicFrame>
        <p:nvGraphicFramePr>
          <p:cNvPr id="36" name="Object 35">
            <a:extLst>
              <a:ext uri="{FF2B5EF4-FFF2-40B4-BE49-F238E27FC236}">
                <a16:creationId xmlns:a16="http://schemas.microsoft.com/office/drawing/2014/main" id="{6ACC4155-6CA6-4291-907F-02170E85C6AB}"/>
              </a:ext>
            </a:extLst>
          </p:cNvPr>
          <p:cNvGraphicFramePr>
            <a:graphicFrameLocks noChangeAspect="1"/>
          </p:cNvGraphicFramePr>
          <p:nvPr userDrawn="1">
            <p:extLst>
              <p:ext uri="{D42A27DB-BD31-4B8C-83A1-F6EECF244321}">
                <p14:modId xmlns:p14="http://schemas.microsoft.com/office/powerpoint/2010/main" val="3625288756"/>
              </p:ext>
            </p:extLst>
          </p:nvPr>
        </p:nvGraphicFramePr>
        <p:xfrm>
          <a:off x="10508297" y="241076"/>
          <a:ext cx="1171339" cy="336719"/>
        </p:xfrm>
        <a:graphic>
          <a:graphicData uri="http://schemas.openxmlformats.org/presentationml/2006/ole">
            <mc:AlternateContent xmlns:mc="http://schemas.openxmlformats.org/markup-compatibility/2006">
              <mc:Choice xmlns:v="urn:schemas-microsoft-com:vml" Requires="v">
                <p:oleObj name="CorelDRAW" r:id="rId2" imgW="6737892" imgH="1937208" progId="CorelDraw.Graphic.22">
                  <p:embed/>
                </p:oleObj>
              </mc:Choice>
              <mc:Fallback>
                <p:oleObj name="CorelDRAW" r:id="rId2" imgW="6737892" imgH="1937208" progId="CorelDraw.Graphic.22">
                  <p:embed/>
                  <p:pic>
                    <p:nvPicPr>
                      <p:cNvPr id="38" name="Object 37">
                        <a:extLst>
                          <a:ext uri="{FF2B5EF4-FFF2-40B4-BE49-F238E27FC236}">
                            <a16:creationId xmlns:a16="http://schemas.microsoft.com/office/drawing/2014/main" id="{50B73D3C-8428-4040-A5EF-E1F96DD3625B}"/>
                          </a:ext>
                        </a:extLst>
                      </p:cNvPr>
                      <p:cNvPicPr/>
                      <p:nvPr/>
                    </p:nvPicPr>
                    <p:blipFill>
                      <a:blip r:embed="rId3"/>
                      <a:stretch>
                        <a:fillRect/>
                      </a:stretch>
                    </p:blipFill>
                    <p:spPr>
                      <a:xfrm>
                        <a:off x="10508297" y="241076"/>
                        <a:ext cx="1171339" cy="336719"/>
                      </a:xfrm>
                      <a:prstGeom prst="rect">
                        <a:avLst/>
                      </a:prstGeom>
                    </p:spPr>
                  </p:pic>
                </p:oleObj>
              </mc:Fallback>
            </mc:AlternateContent>
          </a:graphicData>
        </a:graphic>
      </p:graphicFrame>
      <p:pic>
        <p:nvPicPr>
          <p:cNvPr id="2" name="Picture 1" descr="A picture containing text, gear, wheel, clipart&#10;&#10;Description automatically generated">
            <a:extLst>
              <a:ext uri="{FF2B5EF4-FFF2-40B4-BE49-F238E27FC236}">
                <a16:creationId xmlns:a16="http://schemas.microsoft.com/office/drawing/2014/main" id="{527986C7-CE99-8B97-A9A5-7D40A6CE6DCD}"/>
              </a:ext>
            </a:extLst>
          </p:cNvPr>
          <p:cNvPicPr>
            <a:picLocks noChangeAspect="1"/>
          </p:cNvPicPr>
          <p:nvPr userDrawn="1"/>
        </p:nvPicPr>
        <p:blipFill>
          <a:blip r:embed="rId4"/>
          <a:stretch>
            <a:fillRect/>
          </a:stretch>
        </p:blipFill>
        <p:spPr>
          <a:xfrm>
            <a:off x="544416" y="216764"/>
            <a:ext cx="1451619" cy="288804"/>
          </a:xfrm>
          <a:prstGeom prst="rect">
            <a:avLst/>
          </a:prstGeom>
        </p:spPr>
      </p:pic>
    </p:spTree>
    <p:extLst>
      <p:ext uri="{BB962C8B-B14F-4D97-AF65-F5344CB8AC3E}">
        <p14:creationId xmlns:p14="http://schemas.microsoft.com/office/powerpoint/2010/main" val="3429966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itle with bullet points (2)">
    <p:spTree>
      <p:nvGrpSpPr>
        <p:cNvPr id="1" name=""/>
        <p:cNvGrpSpPr/>
        <p:nvPr/>
      </p:nvGrpSpPr>
      <p:grpSpPr>
        <a:xfrm>
          <a:off x="0" y="0"/>
          <a:ext cx="0" cy="0"/>
          <a:chOff x="0" y="0"/>
          <a:chExt cx="0" cy="0"/>
        </a:xfrm>
      </p:grpSpPr>
      <p:sp>
        <p:nvSpPr>
          <p:cNvPr id="38" name="Prostokąt 37">
            <a:extLst>
              <a:ext uri="{FF2B5EF4-FFF2-40B4-BE49-F238E27FC236}">
                <a16:creationId xmlns:a16="http://schemas.microsoft.com/office/drawing/2014/main" id="{2EF3E1DB-D461-4FCB-9E37-02980F975364}"/>
              </a:ext>
            </a:extLst>
          </p:cNvPr>
          <p:cNvSpPr/>
          <p:nvPr userDrawn="1"/>
        </p:nvSpPr>
        <p:spPr bwMode="auto">
          <a:xfrm>
            <a:off x="0" y="0"/>
            <a:ext cx="12192000" cy="6858000"/>
          </a:xfrm>
          <a:prstGeom prst="rect">
            <a:avLst/>
          </a:prstGeom>
          <a:solidFill>
            <a:srgbClr val="111111"/>
          </a:solidFill>
          <a:ln w="12700">
            <a:noFill/>
            <a:round/>
            <a:headEnd/>
            <a:tailEnd/>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l-PL" sz="3200" dirty="0"/>
          </a:p>
        </p:txBody>
      </p:sp>
      <p:sp>
        <p:nvSpPr>
          <p:cNvPr id="4" name="Fußzeilenplatzhalter 3"/>
          <p:cNvSpPr>
            <a:spLocks noGrp="1"/>
          </p:cNvSpPr>
          <p:nvPr>
            <p:ph type="ftr" sz="quarter" idx="11"/>
          </p:nvPr>
        </p:nvSpPr>
        <p:spPr>
          <a:xfrm>
            <a:off x="526630" y="6356351"/>
            <a:ext cx="8306825" cy="365125"/>
          </a:xfrm>
        </p:spPr>
        <p:txBody>
          <a:bodyPr/>
          <a:lstStyle>
            <a:lvl1pPr>
              <a:defRPr>
                <a:solidFill>
                  <a:schemeClr val="tx1"/>
                </a:solidFill>
              </a:defRPr>
            </a:lvl1pPr>
          </a:lstStyle>
          <a:p>
            <a:endParaRPr lang="pl-PL" dirty="0"/>
          </a:p>
        </p:txBody>
      </p:sp>
      <p:sp>
        <p:nvSpPr>
          <p:cNvPr id="5" name="Foliennummernplatzhalter 4"/>
          <p:cNvSpPr>
            <a:spLocks noGrp="1"/>
          </p:cNvSpPr>
          <p:nvPr>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13" name="Textplatzhalter 2"/>
          <p:cNvSpPr>
            <a:spLocks noGrp="1"/>
          </p:cNvSpPr>
          <p:nvPr>
            <p:ph idx="1" hasCustomPrompt="1"/>
          </p:nvPr>
        </p:nvSpPr>
        <p:spPr>
          <a:xfrm>
            <a:off x="526630" y="2372474"/>
            <a:ext cx="11234629" cy="3611524"/>
          </a:xfrm>
          <a:prstGeom prst="rect">
            <a:avLst/>
          </a:prstGeom>
          <a:effectLst/>
        </p:spPr>
        <p:txBody>
          <a:bodyPr vert="horz" lIns="0" tIns="0" rIns="0" bIns="0" rtlCol="0">
            <a:normAutofit/>
          </a:bodyPr>
          <a:lstStyle>
            <a:lvl1pPr marL="324000" indent="-324000">
              <a:lnSpc>
                <a:spcPct val="95000"/>
              </a:lnSpc>
              <a:spcBef>
                <a:spcPts val="0"/>
              </a:spcBef>
              <a:spcAft>
                <a:spcPts val="800"/>
              </a:spcAft>
              <a:buClr>
                <a:schemeClr val="accent4"/>
              </a:buClr>
              <a:buSzPct val="100000"/>
              <a:buFont typeface="Calibri" panose="020F0502020204030204" pitchFamily="34" charset="0"/>
              <a:buChar char="•"/>
              <a:tabLst/>
              <a:defRPr sz="2000" baseline="0">
                <a:solidFill>
                  <a:schemeClr val="bg1"/>
                </a:solidFill>
              </a:defRPr>
            </a:lvl1pPr>
            <a:lvl2pPr marL="720000" indent="-360000">
              <a:lnSpc>
                <a:spcPct val="95000"/>
              </a:lnSpc>
              <a:spcBef>
                <a:spcPts val="0"/>
              </a:spcBef>
              <a:spcAft>
                <a:spcPts val="800"/>
              </a:spcAft>
              <a:buClr>
                <a:schemeClr val="accent4">
                  <a:lumMod val="75000"/>
                </a:schemeClr>
              </a:buClr>
              <a:buSzPct val="90000"/>
              <a:buFont typeface="Calibri" panose="020F0502020204030204" pitchFamily="34" charset="0"/>
              <a:buChar char="→"/>
              <a:defRPr sz="2000" baseline="0">
                <a:solidFill>
                  <a:schemeClr val="bg1"/>
                </a:solidFill>
              </a:defRPr>
            </a:lvl2pPr>
            <a:lvl3pPr marL="1008000" indent="-252000">
              <a:lnSpc>
                <a:spcPct val="95000"/>
              </a:lnSpc>
              <a:spcBef>
                <a:spcPts val="0"/>
              </a:spcBef>
              <a:spcAft>
                <a:spcPts val="800"/>
              </a:spcAft>
              <a:buClr>
                <a:schemeClr val="accent4">
                  <a:lumMod val="75000"/>
                </a:schemeClr>
              </a:buClr>
              <a:buFont typeface="Calibri" panose="020F0502020204030204" pitchFamily="34" charset="0"/>
              <a:buChar char="–"/>
              <a:defRPr sz="2000" baseline="0">
                <a:solidFill>
                  <a:schemeClr val="bg1"/>
                </a:solidFill>
              </a:defRPr>
            </a:lvl3pPr>
          </a:lstStyle>
          <a:p>
            <a:pPr lvl="0"/>
            <a:r>
              <a:rPr lang="en-US" noProof="0"/>
              <a:t>Click to edit Master text styles</a:t>
            </a:r>
          </a:p>
          <a:p>
            <a:pPr lvl="1"/>
            <a:r>
              <a:rPr lang="en-US" noProof="0"/>
              <a:t>Second level</a:t>
            </a:r>
          </a:p>
          <a:p>
            <a:pPr lvl="2"/>
            <a:r>
              <a:rPr lang="en-US" noProof="0"/>
              <a:t>Third level</a:t>
            </a:r>
          </a:p>
        </p:txBody>
      </p:sp>
      <p:sp>
        <p:nvSpPr>
          <p:cNvPr id="9" name="Titelplatzhalter 1"/>
          <p:cNvSpPr>
            <a:spLocks noGrp="1"/>
          </p:cNvSpPr>
          <p:nvPr>
            <p:ph type="title" hasCustomPrompt="1"/>
          </p:nvPr>
        </p:nvSpPr>
        <p:spPr>
          <a:xfrm>
            <a:off x="526630" y="848201"/>
            <a:ext cx="11234631" cy="792675"/>
          </a:xfrm>
          <a:prstGeom prst="rect">
            <a:avLst/>
          </a:prstGeom>
        </p:spPr>
        <p:txBody>
          <a:bodyPr vert="horz" lIns="0" tIns="0" rIns="0" bIns="0" rtlCol="0" anchor="t">
            <a:normAutofit/>
          </a:bodyPr>
          <a:lstStyle>
            <a:lvl1pPr>
              <a:defRPr>
                <a:solidFill>
                  <a:schemeClr val="bg1"/>
                </a:solidFill>
              </a:defRPr>
            </a:lvl1pPr>
          </a:lstStyle>
          <a:p>
            <a:r>
              <a:rPr lang="en-US" noProof="0" dirty="0"/>
              <a:t>Click to edit Master title style</a:t>
            </a:r>
            <a:endParaRPr lang="pl-PL" noProof="0" dirty="0"/>
          </a:p>
        </p:txBody>
      </p:sp>
      <p:grpSp>
        <p:nvGrpSpPr>
          <p:cNvPr id="71" name="Grupa 70">
            <a:extLst>
              <a:ext uri="{FF2B5EF4-FFF2-40B4-BE49-F238E27FC236}">
                <a16:creationId xmlns:a16="http://schemas.microsoft.com/office/drawing/2014/main" id="{9C682C3A-F09C-4D6D-8FB6-C8015B258261}"/>
              </a:ext>
            </a:extLst>
          </p:cNvPr>
          <p:cNvGrpSpPr/>
          <p:nvPr userDrawn="1"/>
        </p:nvGrpSpPr>
        <p:grpSpPr>
          <a:xfrm rot="5400000">
            <a:off x="-3572540" y="3312041"/>
            <a:ext cx="6815472" cy="233918"/>
            <a:chOff x="0" y="-711770"/>
            <a:chExt cx="4642907" cy="564813"/>
          </a:xfrm>
        </p:grpSpPr>
        <p:grpSp>
          <p:nvGrpSpPr>
            <p:cNvPr id="72" name="Grupa 71">
              <a:extLst>
                <a:ext uri="{FF2B5EF4-FFF2-40B4-BE49-F238E27FC236}">
                  <a16:creationId xmlns:a16="http://schemas.microsoft.com/office/drawing/2014/main" id="{03A5AF64-AF11-4F93-9B8F-F9E28A8A00A7}"/>
                </a:ext>
              </a:extLst>
            </p:cNvPr>
            <p:cNvGrpSpPr/>
            <p:nvPr userDrawn="1"/>
          </p:nvGrpSpPr>
          <p:grpSpPr>
            <a:xfrm>
              <a:off x="791421" y="-711770"/>
              <a:ext cx="685800" cy="564813"/>
              <a:chOff x="304800" y="937146"/>
              <a:chExt cx="1624082" cy="286603"/>
            </a:xfrm>
          </p:grpSpPr>
          <p:sp>
            <p:nvSpPr>
              <p:cNvPr id="93" name="Prostokąt: zaokrąglone rogi 92">
                <a:extLst>
                  <a:ext uri="{FF2B5EF4-FFF2-40B4-BE49-F238E27FC236}">
                    <a16:creationId xmlns:a16="http://schemas.microsoft.com/office/drawing/2014/main" id="{86BC8D0C-F624-4E5A-8E31-3F009FB890B4}"/>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4" name="Prostokąt: zaokrąglone rogi 93">
                <a:extLst>
                  <a:ext uri="{FF2B5EF4-FFF2-40B4-BE49-F238E27FC236}">
                    <a16:creationId xmlns:a16="http://schemas.microsoft.com/office/drawing/2014/main" id="{635914F0-46A8-4A2F-BD53-7E6BB45EEB79}"/>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5" name="Prostokąt: zaokrąglone rogi 94">
                <a:extLst>
                  <a:ext uri="{FF2B5EF4-FFF2-40B4-BE49-F238E27FC236}">
                    <a16:creationId xmlns:a16="http://schemas.microsoft.com/office/drawing/2014/main" id="{7F47053D-C29A-4E33-993E-72DC386AAF92}"/>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3" name="Grupa 72">
              <a:extLst>
                <a:ext uri="{FF2B5EF4-FFF2-40B4-BE49-F238E27FC236}">
                  <a16:creationId xmlns:a16="http://schemas.microsoft.com/office/drawing/2014/main" id="{C6247D6B-33C3-4D4B-B0E6-3165DFB7A221}"/>
                </a:ext>
              </a:extLst>
            </p:cNvPr>
            <p:cNvGrpSpPr/>
            <p:nvPr userDrawn="1"/>
          </p:nvGrpSpPr>
          <p:grpSpPr>
            <a:xfrm>
              <a:off x="2374263" y="-711770"/>
              <a:ext cx="685800" cy="564813"/>
              <a:chOff x="304800" y="937146"/>
              <a:chExt cx="1624082" cy="286603"/>
            </a:xfrm>
          </p:grpSpPr>
          <p:sp>
            <p:nvSpPr>
              <p:cNvPr id="90" name="Prostokąt: zaokrąglone rogi 89">
                <a:extLst>
                  <a:ext uri="{FF2B5EF4-FFF2-40B4-BE49-F238E27FC236}">
                    <a16:creationId xmlns:a16="http://schemas.microsoft.com/office/drawing/2014/main" id="{65347F58-A344-4A98-88CA-648CAD8C6255}"/>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1" name="Prostokąt: zaokrąglone rogi 90">
                <a:extLst>
                  <a:ext uri="{FF2B5EF4-FFF2-40B4-BE49-F238E27FC236}">
                    <a16:creationId xmlns:a16="http://schemas.microsoft.com/office/drawing/2014/main" id="{5CBC0CEF-83C0-434F-B386-FFCBE3025FF5}"/>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2" name="Prostokąt: zaokrąglone rogi 91">
                <a:extLst>
                  <a:ext uri="{FF2B5EF4-FFF2-40B4-BE49-F238E27FC236}">
                    <a16:creationId xmlns:a16="http://schemas.microsoft.com/office/drawing/2014/main" id="{D85B423B-0ED2-40F3-9FCB-ACC5EE2309B5}"/>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4" name="Grupa 73">
              <a:extLst>
                <a:ext uri="{FF2B5EF4-FFF2-40B4-BE49-F238E27FC236}">
                  <a16:creationId xmlns:a16="http://schemas.microsoft.com/office/drawing/2014/main" id="{1B08D0EF-222C-43CF-ABD8-D53BB07048A6}"/>
                </a:ext>
              </a:extLst>
            </p:cNvPr>
            <p:cNvGrpSpPr/>
            <p:nvPr userDrawn="1"/>
          </p:nvGrpSpPr>
          <p:grpSpPr>
            <a:xfrm>
              <a:off x="1582842" y="-711770"/>
              <a:ext cx="685800" cy="564813"/>
              <a:chOff x="304800" y="937146"/>
              <a:chExt cx="1624082" cy="286603"/>
            </a:xfrm>
          </p:grpSpPr>
          <p:sp>
            <p:nvSpPr>
              <p:cNvPr id="87" name="Prostokąt: zaokrąglone rogi 86">
                <a:extLst>
                  <a:ext uri="{FF2B5EF4-FFF2-40B4-BE49-F238E27FC236}">
                    <a16:creationId xmlns:a16="http://schemas.microsoft.com/office/drawing/2014/main" id="{7884096B-B561-4027-A38E-C1768171972D}"/>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8" name="Prostokąt: zaokrąglone rogi 87">
                <a:extLst>
                  <a:ext uri="{FF2B5EF4-FFF2-40B4-BE49-F238E27FC236}">
                    <a16:creationId xmlns:a16="http://schemas.microsoft.com/office/drawing/2014/main" id="{0F6ECCE9-81FB-47F4-90A6-D505B749AE5C}"/>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9" name="Prostokąt: zaokrąglone rogi 88">
                <a:extLst>
                  <a:ext uri="{FF2B5EF4-FFF2-40B4-BE49-F238E27FC236}">
                    <a16:creationId xmlns:a16="http://schemas.microsoft.com/office/drawing/2014/main" id="{8BFE4448-E0AB-42F0-9082-6CB6905783A2}"/>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A3758F26-F154-41B5-9253-58E65AB87862}"/>
                </a:ext>
              </a:extLst>
            </p:cNvPr>
            <p:cNvGrpSpPr/>
            <p:nvPr userDrawn="1"/>
          </p:nvGrpSpPr>
          <p:grpSpPr>
            <a:xfrm>
              <a:off x="0" y="-711770"/>
              <a:ext cx="685800" cy="564813"/>
              <a:chOff x="304800" y="937146"/>
              <a:chExt cx="1624082" cy="286603"/>
            </a:xfrm>
          </p:grpSpPr>
          <p:sp>
            <p:nvSpPr>
              <p:cNvPr id="84" name="Prostokąt: zaokrąglone rogi 83">
                <a:extLst>
                  <a:ext uri="{FF2B5EF4-FFF2-40B4-BE49-F238E27FC236}">
                    <a16:creationId xmlns:a16="http://schemas.microsoft.com/office/drawing/2014/main" id="{F99DB95D-838A-49A0-BD8A-42DDA74605DD}"/>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5" name="Prostokąt: zaokrąglone rogi 84">
                <a:extLst>
                  <a:ext uri="{FF2B5EF4-FFF2-40B4-BE49-F238E27FC236}">
                    <a16:creationId xmlns:a16="http://schemas.microsoft.com/office/drawing/2014/main" id="{B0E096E5-01B7-491A-BFAA-6897A4F9E931}"/>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6" name="Prostokąt: zaokrąglone rogi 85">
                <a:extLst>
                  <a:ext uri="{FF2B5EF4-FFF2-40B4-BE49-F238E27FC236}">
                    <a16:creationId xmlns:a16="http://schemas.microsoft.com/office/drawing/2014/main" id="{CF436178-3204-4685-94A1-F42C2640C48B}"/>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6" name="Grupa 75">
              <a:extLst>
                <a:ext uri="{FF2B5EF4-FFF2-40B4-BE49-F238E27FC236}">
                  <a16:creationId xmlns:a16="http://schemas.microsoft.com/office/drawing/2014/main" id="{0CCB3424-F934-41C1-B38B-E853C6B701C0}"/>
                </a:ext>
              </a:extLst>
            </p:cNvPr>
            <p:cNvGrpSpPr/>
            <p:nvPr userDrawn="1"/>
          </p:nvGrpSpPr>
          <p:grpSpPr>
            <a:xfrm>
              <a:off x="3957107" y="-711770"/>
              <a:ext cx="685800" cy="564813"/>
              <a:chOff x="304800" y="937146"/>
              <a:chExt cx="1624082" cy="286603"/>
            </a:xfrm>
          </p:grpSpPr>
          <p:sp>
            <p:nvSpPr>
              <p:cNvPr id="81" name="Prostokąt: zaokrąglone rogi 80">
                <a:extLst>
                  <a:ext uri="{FF2B5EF4-FFF2-40B4-BE49-F238E27FC236}">
                    <a16:creationId xmlns:a16="http://schemas.microsoft.com/office/drawing/2014/main" id="{633144AB-437D-4496-B966-D50FC1E0455F}"/>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2" name="Prostokąt: zaokrąglone rogi 81">
                <a:extLst>
                  <a:ext uri="{FF2B5EF4-FFF2-40B4-BE49-F238E27FC236}">
                    <a16:creationId xmlns:a16="http://schemas.microsoft.com/office/drawing/2014/main" id="{CEC8A72C-EC72-4DAC-B991-EA2806A33399}"/>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3" name="Prostokąt: zaokrąglone rogi 82">
                <a:extLst>
                  <a:ext uri="{FF2B5EF4-FFF2-40B4-BE49-F238E27FC236}">
                    <a16:creationId xmlns:a16="http://schemas.microsoft.com/office/drawing/2014/main" id="{CC4B7A88-0835-42E7-B472-B00F4B353916}"/>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7" name="Grupa 76">
              <a:extLst>
                <a:ext uri="{FF2B5EF4-FFF2-40B4-BE49-F238E27FC236}">
                  <a16:creationId xmlns:a16="http://schemas.microsoft.com/office/drawing/2014/main" id="{5F01D0ED-898E-4BE5-A2AA-366C113A9FF0}"/>
                </a:ext>
              </a:extLst>
            </p:cNvPr>
            <p:cNvGrpSpPr/>
            <p:nvPr userDrawn="1"/>
          </p:nvGrpSpPr>
          <p:grpSpPr>
            <a:xfrm>
              <a:off x="3165684" y="-711770"/>
              <a:ext cx="685800" cy="564813"/>
              <a:chOff x="304800" y="937146"/>
              <a:chExt cx="1624082" cy="286603"/>
            </a:xfrm>
          </p:grpSpPr>
          <p:sp>
            <p:nvSpPr>
              <p:cNvPr id="78" name="Prostokąt: zaokrąglone rogi 77">
                <a:extLst>
                  <a:ext uri="{FF2B5EF4-FFF2-40B4-BE49-F238E27FC236}">
                    <a16:creationId xmlns:a16="http://schemas.microsoft.com/office/drawing/2014/main" id="{22C4765F-90C8-42A0-80DD-9F866A5A5C6A}"/>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9" name="Prostokąt: zaokrąglone rogi 78">
                <a:extLst>
                  <a:ext uri="{FF2B5EF4-FFF2-40B4-BE49-F238E27FC236}">
                    <a16:creationId xmlns:a16="http://schemas.microsoft.com/office/drawing/2014/main" id="{0303B914-2696-4CFE-A9D5-22A56A82EACD}"/>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0" name="Prostokąt: zaokrąglone rogi 79">
                <a:extLst>
                  <a:ext uri="{FF2B5EF4-FFF2-40B4-BE49-F238E27FC236}">
                    <a16:creationId xmlns:a16="http://schemas.microsoft.com/office/drawing/2014/main" id="{C1267B27-99BC-47F8-8D9A-BD16733319CF}"/>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aphicFrame>
        <p:nvGraphicFramePr>
          <p:cNvPr id="34" name="Object 33">
            <a:extLst>
              <a:ext uri="{FF2B5EF4-FFF2-40B4-BE49-F238E27FC236}">
                <a16:creationId xmlns:a16="http://schemas.microsoft.com/office/drawing/2014/main" id="{C771E782-F6A8-41E8-A5C1-54607D947E50}"/>
              </a:ext>
            </a:extLst>
          </p:cNvPr>
          <p:cNvGraphicFramePr>
            <a:graphicFrameLocks noChangeAspect="1"/>
          </p:cNvGraphicFramePr>
          <p:nvPr userDrawn="1">
            <p:extLst>
              <p:ext uri="{D42A27DB-BD31-4B8C-83A1-F6EECF244321}">
                <p14:modId xmlns:p14="http://schemas.microsoft.com/office/powerpoint/2010/main" val="3625288756"/>
              </p:ext>
            </p:extLst>
          </p:nvPr>
        </p:nvGraphicFramePr>
        <p:xfrm>
          <a:off x="10508297" y="241076"/>
          <a:ext cx="1171339" cy="336719"/>
        </p:xfrm>
        <a:graphic>
          <a:graphicData uri="http://schemas.openxmlformats.org/presentationml/2006/ole">
            <mc:AlternateContent xmlns:mc="http://schemas.openxmlformats.org/markup-compatibility/2006">
              <mc:Choice xmlns:v="urn:schemas-microsoft-com:vml" Requires="v">
                <p:oleObj name="CorelDRAW" r:id="rId2" imgW="6737892" imgH="1937208" progId="CorelDraw.Graphic.22">
                  <p:embed/>
                </p:oleObj>
              </mc:Choice>
              <mc:Fallback>
                <p:oleObj name="CorelDRAW" r:id="rId2" imgW="6737892" imgH="1937208" progId="CorelDraw.Graphic.22">
                  <p:embed/>
                  <p:pic>
                    <p:nvPicPr>
                      <p:cNvPr id="38" name="Object 37">
                        <a:extLst>
                          <a:ext uri="{FF2B5EF4-FFF2-40B4-BE49-F238E27FC236}">
                            <a16:creationId xmlns:a16="http://schemas.microsoft.com/office/drawing/2014/main" id="{50B73D3C-8428-4040-A5EF-E1F96DD3625B}"/>
                          </a:ext>
                        </a:extLst>
                      </p:cNvPr>
                      <p:cNvPicPr/>
                      <p:nvPr/>
                    </p:nvPicPr>
                    <p:blipFill>
                      <a:blip r:embed="rId3"/>
                      <a:stretch>
                        <a:fillRect/>
                      </a:stretch>
                    </p:blipFill>
                    <p:spPr>
                      <a:xfrm>
                        <a:off x="10508297" y="241076"/>
                        <a:ext cx="1171339" cy="336719"/>
                      </a:xfrm>
                      <a:prstGeom prst="rect">
                        <a:avLst/>
                      </a:prstGeom>
                    </p:spPr>
                  </p:pic>
                </p:oleObj>
              </mc:Fallback>
            </mc:AlternateContent>
          </a:graphicData>
        </a:graphic>
      </p:graphicFrame>
      <p:pic>
        <p:nvPicPr>
          <p:cNvPr id="2" name="Picture 1" descr="A picture containing text, gear, wheel, clipart&#10;&#10;Description automatically generated">
            <a:extLst>
              <a:ext uri="{FF2B5EF4-FFF2-40B4-BE49-F238E27FC236}">
                <a16:creationId xmlns:a16="http://schemas.microsoft.com/office/drawing/2014/main" id="{FE706013-0D56-4DCA-9960-CEC85497DD12}"/>
              </a:ext>
            </a:extLst>
          </p:cNvPr>
          <p:cNvPicPr>
            <a:picLocks noChangeAspect="1"/>
          </p:cNvPicPr>
          <p:nvPr userDrawn="1"/>
        </p:nvPicPr>
        <p:blipFill>
          <a:blip r:embed="rId4"/>
          <a:stretch>
            <a:fillRect/>
          </a:stretch>
        </p:blipFill>
        <p:spPr>
          <a:xfrm>
            <a:off x="544416" y="216764"/>
            <a:ext cx="1451619" cy="288804"/>
          </a:xfrm>
          <a:prstGeom prst="rect">
            <a:avLst/>
          </a:prstGeom>
        </p:spPr>
      </p:pic>
    </p:spTree>
    <p:extLst>
      <p:ext uri="{BB962C8B-B14F-4D97-AF65-F5344CB8AC3E}">
        <p14:creationId xmlns:p14="http://schemas.microsoft.com/office/powerpoint/2010/main" val="3723113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8" name="Fußzeilenplatzhalter 3"/>
          <p:cNvSpPr>
            <a:spLocks noGrp="1"/>
          </p:cNvSpPr>
          <p:nvPr>
            <p:ph type="ftr" sz="quarter" idx="11"/>
          </p:nvPr>
        </p:nvSpPr>
        <p:spPr>
          <a:xfrm>
            <a:off x="1107429" y="4039781"/>
            <a:ext cx="10572207" cy="365125"/>
          </a:xfrm>
          <a:prstGeom prst="rect">
            <a:avLst/>
          </a:prstGeom>
        </p:spPr>
        <p:txBody>
          <a:bodyPr/>
          <a:lstStyle>
            <a:lvl1pPr>
              <a:defRPr sz="1400">
                <a:solidFill>
                  <a:schemeClr val="tx1"/>
                </a:solidFill>
              </a:defRPr>
            </a:lvl1pPr>
          </a:lstStyle>
          <a:p>
            <a:r>
              <a:rPr lang="en-US" noProof="0" dirty="0"/>
              <a:t>City, date</a:t>
            </a:r>
          </a:p>
        </p:txBody>
      </p:sp>
      <p:sp>
        <p:nvSpPr>
          <p:cNvPr id="18" name="Symbol zastępczy tekstu 5">
            <a:extLst>
              <a:ext uri="{FF2B5EF4-FFF2-40B4-BE49-F238E27FC236}">
                <a16:creationId xmlns:a16="http://schemas.microsoft.com/office/drawing/2014/main" id="{D6BAE43B-FC95-48B8-8A8B-E4251D6E9F09}"/>
              </a:ext>
            </a:extLst>
          </p:cNvPr>
          <p:cNvSpPr>
            <a:spLocks noGrp="1"/>
          </p:cNvSpPr>
          <p:nvPr>
            <p:ph type="body" sz="quarter" idx="14" hasCustomPrompt="1"/>
          </p:nvPr>
        </p:nvSpPr>
        <p:spPr>
          <a:xfrm>
            <a:off x="1085850" y="2583932"/>
            <a:ext cx="10593786" cy="964553"/>
          </a:xfrm>
        </p:spPr>
        <p:txBody>
          <a:bodyPr>
            <a:normAutofit/>
          </a:bodyPr>
          <a:lstStyle>
            <a:lvl1pPr marL="0" indent="0">
              <a:buNone/>
              <a:defRPr sz="2400">
                <a:solidFill>
                  <a:srgbClr val="000000"/>
                </a:solidFill>
              </a:defRPr>
            </a:lvl1pPr>
          </a:lstStyle>
          <a:p>
            <a:pPr lvl="0"/>
            <a:r>
              <a:rPr lang="en-US" noProof="0"/>
              <a:t>Name and surname</a:t>
            </a:r>
          </a:p>
        </p:txBody>
      </p:sp>
      <p:sp>
        <p:nvSpPr>
          <p:cNvPr id="2" name="Tytuł 1">
            <a:extLst>
              <a:ext uri="{FF2B5EF4-FFF2-40B4-BE49-F238E27FC236}">
                <a16:creationId xmlns:a16="http://schemas.microsoft.com/office/drawing/2014/main" id="{0FE034EC-B3E8-4E27-A148-5E2388EE48DC}"/>
              </a:ext>
            </a:extLst>
          </p:cNvPr>
          <p:cNvSpPr>
            <a:spLocks noGrp="1"/>
          </p:cNvSpPr>
          <p:nvPr>
            <p:ph type="title" hasCustomPrompt="1"/>
          </p:nvPr>
        </p:nvSpPr>
        <p:spPr>
          <a:xfrm>
            <a:off x="1085851" y="1328045"/>
            <a:ext cx="10593786" cy="612527"/>
          </a:xfrm>
        </p:spPr>
        <p:txBody>
          <a:bodyPr>
            <a:noAutofit/>
          </a:bodyPr>
          <a:lstStyle>
            <a:lvl1pPr>
              <a:defRPr sz="4800" b="1"/>
            </a:lvl1pPr>
          </a:lstStyle>
          <a:p>
            <a:r>
              <a:rPr lang="en-US" noProof="0"/>
              <a:t>Title of presentation</a:t>
            </a:r>
          </a:p>
        </p:txBody>
      </p:sp>
      <p:sp>
        <p:nvSpPr>
          <p:cNvPr id="43" name="Symbol zastępczy obrazu 42">
            <a:extLst>
              <a:ext uri="{FF2B5EF4-FFF2-40B4-BE49-F238E27FC236}">
                <a16:creationId xmlns:a16="http://schemas.microsoft.com/office/drawing/2014/main" id="{D9480DC8-669E-4EC9-8313-2AED23DAB806}"/>
              </a:ext>
            </a:extLst>
          </p:cNvPr>
          <p:cNvSpPr>
            <a:spLocks noGrp="1"/>
          </p:cNvSpPr>
          <p:nvPr>
            <p:ph type="pic" sz="quarter" idx="15" hasCustomPrompt="1"/>
          </p:nvPr>
        </p:nvSpPr>
        <p:spPr>
          <a:xfrm>
            <a:off x="-4763" y="4564959"/>
            <a:ext cx="12196763" cy="2320029"/>
          </a:xfrm>
          <a:custGeom>
            <a:avLst/>
            <a:gdLst>
              <a:gd name="connsiteX0" fmla="*/ 12196712 w 12196763"/>
              <a:gd name="connsiteY0" fmla="*/ 0 h 2320029"/>
              <a:gd name="connsiteX1" fmla="*/ 12196763 w 12196763"/>
              <a:gd name="connsiteY1" fmla="*/ 0 h 2320029"/>
              <a:gd name="connsiteX2" fmla="*/ 12196763 w 12196763"/>
              <a:gd name="connsiteY2" fmla="*/ 2320029 h 2320029"/>
              <a:gd name="connsiteX3" fmla="*/ 0 w 12196763"/>
              <a:gd name="connsiteY3" fmla="*/ 2320029 h 2320029"/>
              <a:gd name="connsiteX4" fmla="*/ 0 w 12196763"/>
              <a:gd name="connsiteY4" fmla="*/ 1096213 h 2320029"/>
              <a:gd name="connsiteX5" fmla="*/ 24566 w 12196763"/>
              <a:gd name="connsiteY5" fmla="*/ 1096213 h 2320029"/>
              <a:gd name="connsiteX6" fmla="*/ 497300 w 12196763"/>
              <a:gd name="connsiteY6" fmla="*/ 861548 h 2320029"/>
              <a:gd name="connsiteX7" fmla="*/ 1136599 w 12196763"/>
              <a:gd name="connsiteY7" fmla="*/ 21631 h 2320029"/>
              <a:gd name="connsiteX8" fmla="*/ 7006798 w 12196763"/>
              <a:gd name="connsiteY8" fmla="*/ 21631 h 2320029"/>
              <a:gd name="connsiteX9" fmla="*/ 7008157 w 12196763"/>
              <a:gd name="connsiteY9" fmla="*/ 21494 h 2320029"/>
              <a:gd name="connsiteX10" fmla="*/ 12196712 w 12196763"/>
              <a:gd name="connsiteY10" fmla="*/ 21494 h 232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6763" h="2320029">
                <a:moveTo>
                  <a:pt x="12196712" y="0"/>
                </a:moveTo>
                <a:lnTo>
                  <a:pt x="12196763" y="0"/>
                </a:lnTo>
                <a:lnTo>
                  <a:pt x="12196763" y="2320029"/>
                </a:lnTo>
                <a:lnTo>
                  <a:pt x="0" y="2320029"/>
                </a:lnTo>
                <a:lnTo>
                  <a:pt x="0" y="1096213"/>
                </a:lnTo>
                <a:lnTo>
                  <a:pt x="24566" y="1096213"/>
                </a:lnTo>
                <a:cubicBezTo>
                  <a:pt x="263767" y="1092812"/>
                  <a:pt x="386791" y="1019908"/>
                  <a:pt x="497300" y="861548"/>
                </a:cubicBezTo>
                <a:lnTo>
                  <a:pt x="1136599" y="21631"/>
                </a:lnTo>
                <a:lnTo>
                  <a:pt x="7006798" y="21631"/>
                </a:lnTo>
                <a:lnTo>
                  <a:pt x="7008157" y="21494"/>
                </a:lnTo>
                <a:lnTo>
                  <a:pt x="12196712" y="21494"/>
                </a:lnTo>
                <a:close/>
              </a:path>
            </a:pathLst>
          </a:custGeom>
          <a:solidFill>
            <a:schemeClr val="accent4">
              <a:lumMod val="40000"/>
              <a:lumOff val="60000"/>
            </a:schemeClr>
          </a:solidFill>
        </p:spPr>
        <p:txBody>
          <a:bodyPr wrap="square" anchor="ctr">
            <a:noAutofit/>
          </a:bodyPr>
          <a:lstStyle>
            <a:lvl1pPr algn="ctr">
              <a:buNone/>
              <a:defRPr sz="1800"/>
            </a:lvl1pPr>
          </a:lstStyle>
          <a:p>
            <a:r>
              <a:rPr lang="en-US" dirty="0"/>
              <a:t>Click on the icon to add a picture.</a:t>
            </a:r>
            <a:endParaRPr lang="pl-PL" dirty="0"/>
          </a:p>
        </p:txBody>
      </p:sp>
      <p:grpSp>
        <p:nvGrpSpPr>
          <p:cNvPr id="73" name="Grupa 72">
            <a:extLst>
              <a:ext uri="{FF2B5EF4-FFF2-40B4-BE49-F238E27FC236}">
                <a16:creationId xmlns:a16="http://schemas.microsoft.com/office/drawing/2014/main" id="{B7478B59-CA66-469F-8F73-AB7FFEA9D6C4}"/>
              </a:ext>
            </a:extLst>
          </p:cNvPr>
          <p:cNvGrpSpPr/>
          <p:nvPr userDrawn="1"/>
        </p:nvGrpSpPr>
        <p:grpSpPr>
          <a:xfrm rot="5400000">
            <a:off x="-3572540" y="3312041"/>
            <a:ext cx="6815472" cy="233918"/>
            <a:chOff x="0" y="-711770"/>
            <a:chExt cx="4642907" cy="564813"/>
          </a:xfrm>
        </p:grpSpPr>
        <p:grpSp>
          <p:nvGrpSpPr>
            <p:cNvPr id="74" name="Grupa 73">
              <a:extLst>
                <a:ext uri="{FF2B5EF4-FFF2-40B4-BE49-F238E27FC236}">
                  <a16:creationId xmlns:a16="http://schemas.microsoft.com/office/drawing/2014/main" id="{746D5FBF-F464-4AED-8FC3-607C9F724FC7}"/>
                </a:ext>
              </a:extLst>
            </p:cNvPr>
            <p:cNvGrpSpPr/>
            <p:nvPr userDrawn="1"/>
          </p:nvGrpSpPr>
          <p:grpSpPr>
            <a:xfrm>
              <a:off x="791421" y="-711770"/>
              <a:ext cx="685800" cy="564813"/>
              <a:chOff x="304800" y="937146"/>
              <a:chExt cx="1624082" cy="286603"/>
            </a:xfrm>
          </p:grpSpPr>
          <p:sp>
            <p:nvSpPr>
              <p:cNvPr id="95" name="Prostokąt: zaokrąglone rogi 94">
                <a:extLst>
                  <a:ext uri="{FF2B5EF4-FFF2-40B4-BE49-F238E27FC236}">
                    <a16:creationId xmlns:a16="http://schemas.microsoft.com/office/drawing/2014/main" id="{FF6EB662-8815-4C4A-8EBE-492B31BD1CB4}"/>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6" name="Prostokąt: zaokrąglone rogi 95">
                <a:extLst>
                  <a:ext uri="{FF2B5EF4-FFF2-40B4-BE49-F238E27FC236}">
                    <a16:creationId xmlns:a16="http://schemas.microsoft.com/office/drawing/2014/main" id="{95961A05-9BAE-433E-90DC-6E59AFC85DE7}"/>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7" name="Prostokąt: zaokrąglone rogi 96">
                <a:extLst>
                  <a:ext uri="{FF2B5EF4-FFF2-40B4-BE49-F238E27FC236}">
                    <a16:creationId xmlns:a16="http://schemas.microsoft.com/office/drawing/2014/main" id="{965E3BDA-0E08-4313-AE93-A8E8D3FC878A}"/>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A390CF57-EAE5-4259-9D9F-F1FDF4C5E722}"/>
                </a:ext>
              </a:extLst>
            </p:cNvPr>
            <p:cNvGrpSpPr/>
            <p:nvPr userDrawn="1"/>
          </p:nvGrpSpPr>
          <p:grpSpPr>
            <a:xfrm>
              <a:off x="2374263" y="-711770"/>
              <a:ext cx="685800" cy="564813"/>
              <a:chOff x="304800" y="937146"/>
              <a:chExt cx="1624082" cy="286603"/>
            </a:xfrm>
          </p:grpSpPr>
          <p:sp>
            <p:nvSpPr>
              <p:cNvPr id="92" name="Prostokąt: zaokrąglone rogi 91">
                <a:extLst>
                  <a:ext uri="{FF2B5EF4-FFF2-40B4-BE49-F238E27FC236}">
                    <a16:creationId xmlns:a16="http://schemas.microsoft.com/office/drawing/2014/main" id="{59764DB9-4245-4347-93F2-143C99D602E2}"/>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3" name="Prostokąt: zaokrąglone rogi 92">
                <a:extLst>
                  <a:ext uri="{FF2B5EF4-FFF2-40B4-BE49-F238E27FC236}">
                    <a16:creationId xmlns:a16="http://schemas.microsoft.com/office/drawing/2014/main" id="{101207D0-25E6-4E04-BAB8-59F1AD494992}"/>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4" name="Prostokąt: zaokrąglone rogi 93">
                <a:extLst>
                  <a:ext uri="{FF2B5EF4-FFF2-40B4-BE49-F238E27FC236}">
                    <a16:creationId xmlns:a16="http://schemas.microsoft.com/office/drawing/2014/main" id="{5C91B490-D9C1-4DCF-8E12-79218EE021B2}"/>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6" name="Grupa 75">
              <a:extLst>
                <a:ext uri="{FF2B5EF4-FFF2-40B4-BE49-F238E27FC236}">
                  <a16:creationId xmlns:a16="http://schemas.microsoft.com/office/drawing/2014/main" id="{6673C142-71A3-4252-9CE8-CDF64FE32F4C}"/>
                </a:ext>
              </a:extLst>
            </p:cNvPr>
            <p:cNvGrpSpPr/>
            <p:nvPr userDrawn="1"/>
          </p:nvGrpSpPr>
          <p:grpSpPr>
            <a:xfrm>
              <a:off x="1582842" y="-711770"/>
              <a:ext cx="685800" cy="564813"/>
              <a:chOff x="304800" y="937146"/>
              <a:chExt cx="1624082" cy="286603"/>
            </a:xfrm>
          </p:grpSpPr>
          <p:sp>
            <p:nvSpPr>
              <p:cNvPr id="89" name="Prostokąt: zaokrąglone rogi 88">
                <a:extLst>
                  <a:ext uri="{FF2B5EF4-FFF2-40B4-BE49-F238E27FC236}">
                    <a16:creationId xmlns:a16="http://schemas.microsoft.com/office/drawing/2014/main" id="{B50412F8-EA82-4F78-A476-D7A31BB518AB}"/>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0" name="Prostokąt: zaokrąglone rogi 89">
                <a:extLst>
                  <a:ext uri="{FF2B5EF4-FFF2-40B4-BE49-F238E27FC236}">
                    <a16:creationId xmlns:a16="http://schemas.microsoft.com/office/drawing/2014/main" id="{5B8A58F4-D904-4708-B9BE-FE3098ADED14}"/>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1" name="Prostokąt: zaokrąglone rogi 90">
                <a:extLst>
                  <a:ext uri="{FF2B5EF4-FFF2-40B4-BE49-F238E27FC236}">
                    <a16:creationId xmlns:a16="http://schemas.microsoft.com/office/drawing/2014/main" id="{18D2B323-4DA7-4CC6-B642-B03DD11FC5A1}"/>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7" name="Grupa 76">
              <a:extLst>
                <a:ext uri="{FF2B5EF4-FFF2-40B4-BE49-F238E27FC236}">
                  <a16:creationId xmlns:a16="http://schemas.microsoft.com/office/drawing/2014/main" id="{32CDD1A5-AF1D-4661-9532-4571DFC4B430}"/>
                </a:ext>
              </a:extLst>
            </p:cNvPr>
            <p:cNvGrpSpPr/>
            <p:nvPr userDrawn="1"/>
          </p:nvGrpSpPr>
          <p:grpSpPr>
            <a:xfrm>
              <a:off x="0" y="-711770"/>
              <a:ext cx="685800" cy="564813"/>
              <a:chOff x="304800" y="937146"/>
              <a:chExt cx="1624082" cy="286603"/>
            </a:xfrm>
          </p:grpSpPr>
          <p:sp>
            <p:nvSpPr>
              <p:cNvPr id="86" name="Prostokąt: zaokrąglone rogi 85">
                <a:extLst>
                  <a:ext uri="{FF2B5EF4-FFF2-40B4-BE49-F238E27FC236}">
                    <a16:creationId xmlns:a16="http://schemas.microsoft.com/office/drawing/2014/main" id="{4E0C28F1-D7B9-4F28-A9E6-E3372B331A28}"/>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7" name="Prostokąt: zaokrąglone rogi 86">
                <a:extLst>
                  <a:ext uri="{FF2B5EF4-FFF2-40B4-BE49-F238E27FC236}">
                    <a16:creationId xmlns:a16="http://schemas.microsoft.com/office/drawing/2014/main" id="{C32C97DB-11C1-41AE-BCD8-C2AAEF41838E}"/>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8" name="Prostokąt: zaokrąglone rogi 87">
                <a:extLst>
                  <a:ext uri="{FF2B5EF4-FFF2-40B4-BE49-F238E27FC236}">
                    <a16:creationId xmlns:a16="http://schemas.microsoft.com/office/drawing/2014/main" id="{8D49BC9F-9FE6-4B69-B57D-02E1BF47EA44}"/>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8" name="Grupa 77">
              <a:extLst>
                <a:ext uri="{FF2B5EF4-FFF2-40B4-BE49-F238E27FC236}">
                  <a16:creationId xmlns:a16="http://schemas.microsoft.com/office/drawing/2014/main" id="{F76098CF-4869-4B7C-B9CD-0FC0E7EA1A85}"/>
                </a:ext>
              </a:extLst>
            </p:cNvPr>
            <p:cNvGrpSpPr/>
            <p:nvPr userDrawn="1"/>
          </p:nvGrpSpPr>
          <p:grpSpPr>
            <a:xfrm>
              <a:off x="3957107" y="-711770"/>
              <a:ext cx="685800" cy="564813"/>
              <a:chOff x="304800" y="937146"/>
              <a:chExt cx="1624082" cy="286603"/>
            </a:xfrm>
          </p:grpSpPr>
          <p:sp>
            <p:nvSpPr>
              <p:cNvPr id="83" name="Prostokąt: zaokrąglone rogi 82">
                <a:extLst>
                  <a:ext uri="{FF2B5EF4-FFF2-40B4-BE49-F238E27FC236}">
                    <a16:creationId xmlns:a16="http://schemas.microsoft.com/office/drawing/2014/main" id="{93207ED2-1448-48AA-B1F1-ABF5DE87511B}"/>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4" name="Prostokąt: zaokrąglone rogi 83">
                <a:extLst>
                  <a:ext uri="{FF2B5EF4-FFF2-40B4-BE49-F238E27FC236}">
                    <a16:creationId xmlns:a16="http://schemas.microsoft.com/office/drawing/2014/main" id="{324FDC63-5A45-412B-9979-0D3F70EDEAF7}"/>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5" name="Prostokąt: zaokrąglone rogi 84">
                <a:extLst>
                  <a:ext uri="{FF2B5EF4-FFF2-40B4-BE49-F238E27FC236}">
                    <a16:creationId xmlns:a16="http://schemas.microsoft.com/office/drawing/2014/main" id="{9430D757-0DA1-4C23-A9D5-86A7C4021A51}"/>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9" name="Grupa 78">
              <a:extLst>
                <a:ext uri="{FF2B5EF4-FFF2-40B4-BE49-F238E27FC236}">
                  <a16:creationId xmlns:a16="http://schemas.microsoft.com/office/drawing/2014/main" id="{311390E9-B0B0-4832-9EF0-E71F9F6AA7A5}"/>
                </a:ext>
              </a:extLst>
            </p:cNvPr>
            <p:cNvGrpSpPr/>
            <p:nvPr userDrawn="1"/>
          </p:nvGrpSpPr>
          <p:grpSpPr>
            <a:xfrm>
              <a:off x="3165684" y="-711770"/>
              <a:ext cx="685800" cy="564813"/>
              <a:chOff x="304800" y="937146"/>
              <a:chExt cx="1624082" cy="286603"/>
            </a:xfrm>
          </p:grpSpPr>
          <p:sp>
            <p:nvSpPr>
              <p:cNvPr id="80" name="Prostokąt: zaokrąglone rogi 79">
                <a:extLst>
                  <a:ext uri="{FF2B5EF4-FFF2-40B4-BE49-F238E27FC236}">
                    <a16:creationId xmlns:a16="http://schemas.microsoft.com/office/drawing/2014/main" id="{B246218C-1A51-419D-8608-EBEF05F8037B}"/>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1" name="Prostokąt: zaokrąglone rogi 80">
                <a:extLst>
                  <a:ext uri="{FF2B5EF4-FFF2-40B4-BE49-F238E27FC236}">
                    <a16:creationId xmlns:a16="http://schemas.microsoft.com/office/drawing/2014/main" id="{5E41E63D-A1FE-44BF-9F55-EF0453F6C7B5}"/>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2" name="Prostokąt: zaokrąglone rogi 81">
                <a:extLst>
                  <a:ext uri="{FF2B5EF4-FFF2-40B4-BE49-F238E27FC236}">
                    <a16:creationId xmlns:a16="http://schemas.microsoft.com/office/drawing/2014/main" id="{FB8A9228-7B43-4B94-A36C-2BF582F5F41E}"/>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spTree>
    <p:extLst>
      <p:ext uri="{BB962C8B-B14F-4D97-AF65-F5344CB8AC3E}">
        <p14:creationId xmlns:p14="http://schemas.microsoft.com/office/powerpoint/2010/main" val="174754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Empty (2)">
    <p:spTree>
      <p:nvGrpSpPr>
        <p:cNvPr id="1" name=""/>
        <p:cNvGrpSpPr/>
        <p:nvPr/>
      </p:nvGrpSpPr>
      <p:grpSpPr>
        <a:xfrm>
          <a:off x="0" y="0"/>
          <a:ext cx="0" cy="0"/>
          <a:chOff x="0" y="0"/>
          <a:chExt cx="0" cy="0"/>
        </a:xfrm>
      </p:grpSpPr>
      <p:sp>
        <p:nvSpPr>
          <p:cNvPr id="17" name="Prostokąt 16">
            <a:extLst>
              <a:ext uri="{FF2B5EF4-FFF2-40B4-BE49-F238E27FC236}">
                <a16:creationId xmlns:a16="http://schemas.microsoft.com/office/drawing/2014/main" id="{26474D84-863B-4641-BBBC-C164B6289122}"/>
              </a:ext>
            </a:extLst>
          </p:cNvPr>
          <p:cNvSpPr/>
          <p:nvPr userDrawn="1"/>
        </p:nvSpPr>
        <p:spPr bwMode="auto">
          <a:xfrm>
            <a:off x="0" y="0"/>
            <a:ext cx="12192000" cy="6858000"/>
          </a:xfrm>
          <a:prstGeom prst="rect">
            <a:avLst/>
          </a:prstGeom>
          <a:solidFill>
            <a:srgbClr val="111111"/>
          </a:solidFill>
          <a:ln w="12700">
            <a:noFill/>
            <a:round/>
            <a:headEnd/>
            <a:tailEnd/>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l-PL" sz="3200" dirty="0"/>
          </a:p>
        </p:txBody>
      </p:sp>
      <p:sp>
        <p:nvSpPr>
          <p:cNvPr id="7" name="Fußzeilenplatzhalter 3">
            <a:extLst>
              <a:ext uri="{FF2B5EF4-FFF2-40B4-BE49-F238E27FC236}">
                <a16:creationId xmlns:a16="http://schemas.microsoft.com/office/drawing/2014/main" id="{66480371-4FDE-47F3-8AFB-E42D1696E174}"/>
              </a:ext>
            </a:extLst>
          </p:cNvPr>
          <p:cNvSpPr>
            <a:spLocks noGrp="1"/>
          </p:cNvSpPr>
          <p:nvPr>
            <p:ph type="ftr" sz="quarter" idx="11"/>
          </p:nvPr>
        </p:nvSpPr>
        <p:spPr>
          <a:xfrm>
            <a:off x="526631" y="6356352"/>
            <a:ext cx="8305784" cy="365125"/>
          </a:xfrm>
          <a:prstGeom prst="rect">
            <a:avLst/>
          </a:prstGeom>
        </p:spPr>
        <p:txBody>
          <a:bodyPr/>
          <a:lstStyle>
            <a:lvl1pPr>
              <a:defRPr>
                <a:solidFill>
                  <a:schemeClr val="tx1"/>
                </a:solidFill>
              </a:defRPr>
            </a:lvl1pPr>
          </a:lstStyle>
          <a:p>
            <a:endParaRPr lang="pl-PL" dirty="0"/>
          </a:p>
        </p:txBody>
      </p:sp>
      <p:sp>
        <p:nvSpPr>
          <p:cNvPr id="8" name="Foliennummernplatzhalter 4">
            <a:extLst>
              <a:ext uri="{FF2B5EF4-FFF2-40B4-BE49-F238E27FC236}">
                <a16:creationId xmlns:a16="http://schemas.microsoft.com/office/drawing/2014/main" id="{2A28C150-6E82-427D-A119-35958029323C}"/>
              </a:ext>
            </a:extLst>
          </p:cNvPr>
          <p:cNvSpPr>
            <a:spLocks noGrp="1"/>
          </p:cNvSpPr>
          <p:nvPr>
            <p:ph type="sldNum" sz="quarter" idx="12"/>
          </p:nvPr>
        </p:nvSpPr>
        <p:spPr>
          <a:xfrm>
            <a:off x="8916457" y="6356352"/>
            <a:ext cx="2844800" cy="365125"/>
          </a:xfrm>
        </p:spPr>
        <p:txBody>
          <a:bodyPr/>
          <a:lstStyle>
            <a:lvl1pPr>
              <a:defRPr sz="1200">
                <a:solidFill>
                  <a:schemeClr val="tx1"/>
                </a:solidFill>
              </a:defRPr>
            </a:lvl1pPr>
          </a:lstStyle>
          <a:p>
            <a:fld id="{9DC1E638-3F78-4E0D-883A-B278700C48C0}" type="slidenum">
              <a:rPr lang="pl-PL" smtClean="0"/>
              <a:pPr/>
              <a:t>‹#›</a:t>
            </a:fld>
            <a:endParaRPr lang="pl-PL"/>
          </a:p>
        </p:txBody>
      </p:sp>
      <p:sp>
        <p:nvSpPr>
          <p:cNvPr id="11" name="Titelplatzhalter 1"/>
          <p:cNvSpPr>
            <a:spLocks noGrp="1"/>
          </p:cNvSpPr>
          <p:nvPr>
            <p:ph type="title" hasCustomPrompt="1"/>
          </p:nvPr>
        </p:nvSpPr>
        <p:spPr>
          <a:xfrm>
            <a:off x="526631" y="848201"/>
            <a:ext cx="11234631" cy="792675"/>
          </a:xfrm>
          <a:prstGeom prst="rect">
            <a:avLst/>
          </a:prstGeom>
        </p:spPr>
        <p:txBody>
          <a:bodyPr vert="horz" lIns="0" tIns="0" rIns="0" bIns="0" rtlCol="0" anchor="t">
            <a:normAutofit/>
          </a:bodyPr>
          <a:lstStyle>
            <a:lvl1pPr>
              <a:defRPr>
                <a:solidFill>
                  <a:schemeClr val="bg1"/>
                </a:solidFill>
              </a:defRPr>
            </a:lvl1pPr>
          </a:lstStyle>
          <a:p>
            <a:r>
              <a:rPr lang="en-US" noProof="0" dirty="0"/>
              <a:t>Click to edit Master title style</a:t>
            </a:r>
            <a:endParaRPr lang="pl-PL" noProof="0" dirty="0"/>
          </a:p>
        </p:txBody>
      </p:sp>
      <p:grpSp>
        <p:nvGrpSpPr>
          <p:cNvPr id="68" name="Grupa 67">
            <a:extLst>
              <a:ext uri="{FF2B5EF4-FFF2-40B4-BE49-F238E27FC236}">
                <a16:creationId xmlns:a16="http://schemas.microsoft.com/office/drawing/2014/main" id="{4C901C00-1079-4C82-811A-C85DA4C1BD12}"/>
              </a:ext>
            </a:extLst>
          </p:cNvPr>
          <p:cNvGrpSpPr/>
          <p:nvPr userDrawn="1"/>
        </p:nvGrpSpPr>
        <p:grpSpPr>
          <a:xfrm rot="5400000">
            <a:off x="-3572540" y="3312041"/>
            <a:ext cx="6815472" cy="233918"/>
            <a:chOff x="0" y="-711770"/>
            <a:chExt cx="4642907" cy="564813"/>
          </a:xfrm>
        </p:grpSpPr>
        <p:grpSp>
          <p:nvGrpSpPr>
            <p:cNvPr id="69" name="Grupa 68">
              <a:extLst>
                <a:ext uri="{FF2B5EF4-FFF2-40B4-BE49-F238E27FC236}">
                  <a16:creationId xmlns:a16="http://schemas.microsoft.com/office/drawing/2014/main" id="{75D5C577-73C1-4A19-9CBC-858480C43EAC}"/>
                </a:ext>
              </a:extLst>
            </p:cNvPr>
            <p:cNvGrpSpPr/>
            <p:nvPr userDrawn="1"/>
          </p:nvGrpSpPr>
          <p:grpSpPr>
            <a:xfrm>
              <a:off x="791421" y="-711770"/>
              <a:ext cx="685800" cy="564813"/>
              <a:chOff x="304800" y="937146"/>
              <a:chExt cx="1624082" cy="286603"/>
            </a:xfrm>
          </p:grpSpPr>
          <p:sp>
            <p:nvSpPr>
              <p:cNvPr id="90" name="Prostokąt: zaokrąglone rogi 89">
                <a:extLst>
                  <a:ext uri="{FF2B5EF4-FFF2-40B4-BE49-F238E27FC236}">
                    <a16:creationId xmlns:a16="http://schemas.microsoft.com/office/drawing/2014/main" id="{D8EDA1D5-DFDF-4AAD-9689-6DD1CCC432F3}"/>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1" name="Prostokąt: zaokrąglone rogi 90">
                <a:extLst>
                  <a:ext uri="{FF2B5EF4-FFF2-40B4-BE49-F238E27FC236}">
                    <a16:creationId xmlns:a16="http://schemas.microsoft.com/office/drawing/2014/main" id="{25E10447-FA4D-4019-AA84-26C7FB052B8E}"/>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2" name="Prostokąt: zaokrąglone rogi 91">
                <a:extLst>
                  <a:ext uri="{FF2B5EF4-FFF2-40B4-BE49-F238E27FC236}">
                    <a16:creationId xmlns:a16="http://schemas.microsoft.com/office/drawing/2014/main" id="{FAB3DB19-DE5B-4674-9F9D-5EAA9E23D13E}"/>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0" name="Grupa 69">
              <a:extLst>
                <a:ext uri="{FF2B5EF4-FFF2-40B4-BE49-F238E27FC236}">
                  <a16:creationId xmlns:a16="http://schemas.microsoft.com/office/drawing/2014/main" id="{299359DE-619D-4391-BC31-16333FD5C22B}"/>
                </a:ext>
              </a:extLst>
            </p:cNvPr>
            <p:cNvGrpSpPr/>
            <p:nvPr userDrawn="1"/>
          </p:nvGrpSpPr>
          <p:grpSpPr>
            <a:xfrm>
              <a:off x="2374263" y="-711770"/>
              <a:ext cx="685800" cy="564813"/>
              <a:chOff x="304800" y="937146"/>
              <a:chExt cx="1624082" cy="286603"/>
            </a:xfrm>
          </p:grpSpPr>
          <p:sp>
            <p:nvSpPr>
              <p:cNvPr id="87" name="Prostokąt: zaokrąglone rogi 86">
                <a:extLst>
                  <a:ext uri="{FF2B5EF4-FFF2-40B4-BE49-F238E27FC236}">
                    <a16:creationId xmlns:a16="http://schemas.microsoft.com/office/drawing/2014/main" id="{ABB7EAA7-A336-484D-B144-786E62451731}"/>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8" name="Prostokąt: zaokrąglone rogi 87">
                <a:extLst>
                  <a:ext uri="{FF2B5EF4-FFF2-40B4-BE49-F238E27FC236}">
                    <a16:creationId xmlns:a16="http://schemas.microsoft.com/office/drawing/2014/main" id="{47A0211C-3B42-450F-B1B4-FC9CB755C517}"/>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9" name="Prostokąt: zaokrąglone rogi 88">
                <a:extLst>
                  <a:ext uri="{FF2B5EF4-FFF2-40B4-BE49-F238E27FC236}">
                    <a16:creationId xmlns:a16="http://schemas.microsoft.com/office/drawing/2014/main" id="{4F6CB634-D154-4FCF-AA0B-A587B220429C}"/>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1" name="Grupa 70">
              <a:extLst>
                <a:ext uri="{FF2B5EF4-FFF2-40B4-BE49-F238E27FC236}">
                  <a16:creationId xmlns:a16="http://schemas.microsoft.com/office/drawing/2014/main" id="{AD55FDD8-5CEB-4148-9E39-42595BE9C75F}"/>
                </a:ext>
              </a:extLst>
            </p:cNvPr>
            <p:cNvGrpSpPr/>
            <p:nvPr userDrawn="1"/>
          </p:nvGrpSpPr>
          <p:grpSpPr>
            <a:xfrm>
              <a:off x="1582842" y="-711770"/>
              <a:ext cx="685800" cy="564813"/>
              <a:chOff x="304800" y="937146"/>
              <a:chExt cx="1624082" cy="286603"/>
            </a:xfrm>
          </p:grpSpPr>
          <p:sp>
            <p:nvSpPr>
              <p:cNvPr id="84" name="Prostokąt: zaokrąglone rogi 83">
                <a:extLst>
                  <a:ext uri="{FF2B5EF4-FFF2-40B4-BE49-F238E27FC236}">
                    <a16:creationId xmlns:a16="http://schemas.microsoft.com/office/drawing/2014/main" id="{E05A5853-CEC1-430E-B346-52614CE76980}"/>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5" name="Prostokąt: zaokrąglone rogi 84">
                <a:extLst>
                  <a:ext uri="{FF2B5EF4-FFF2-40B4-BE49-F238E27FC236}">
                    <a16:creationId xmlns:a16="http://schemas.microsoft.com/office/drawing/2014/main" id="{DD7F02CE-9595-462E-AB67-A431C55797DB}"/>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6" name="Prostokąt: zaokrąglone rogi 85">
                <a:extLst>
                  <a:ext uri="{FF2B5EF4-FFF2-40B4-BE49-F238E27FC236}">
                    <a16:creationId xmlns:a16="http://schemas.microsoft.com/office/drawing/2014/main" id="{5AB1694E-CD8A-4815-9107-81225537BA5A}"/>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2" name="Grupa 71">
              <a:extLst>
                <a:ext uri="{FF2B5EF4-FFF2-40B4-BE49-F238E27FC236}">
                  <a16:creationId xmlns:a16="http://schemas.microsoft.com/office/drawing/2014/main" id="{A2D1824E-A7A9-4693-B9C5-CB9DA168354E}"/>
                </a:ext>
              </a:extLst>
            </p:cNvPr>
            <p:cNvGrpSpPr/>
            <p:nvPr userDrawn="1"/>
          </p:nvGrpSpPr>
          <p:grpSpPr>
            <a:xfrm>
              <a:off x="0" y="-711770"/>
              <a:ext cx="685800" cy="564813"/>
              <a:chOff x="304800" y="937146"/>
              <a:chExt cx="1624082" cy="286603"/>
            </a:xfrm>
          </p:grpSpPr>
          <p:sp>
            <p:nvSpPr>
              <p:cNvPr id="81" name="Prostokąt: zaokrąglone rogi 80">
                <a:extLst>
                  <a:ext uri="{FF2B5EF4-FFF2-40B4-BE49-F238E27FC236}">
                    <a16:creationId xmlns:a16="http://schemas.microsoft.com/office/drawing/2014/main" id="{78F4FF64-0DEC-4C11-A1E8-C832979667A3}"/>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2" name="Prostokąt: zaokrąglone rogi 81">
                <a:extLst>
                  <a:ext uri="{FF2B5EF4-FFF2-40B4-BE49-F238E27FC236}">
                    <a16:creationId xmlns:a16="http://schemas.microsoft.com/office/drawing/2014/main" id="{05C9AD2C-37F6-43E9-86B8-F7A6872CCCDA}"/>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3" name="Prostokąt: zaokrąglone rogi 82">
                <a:extLst>
                  <a:ext uri="{FF2B5EF4-FFF2-40B4-BE49-F238E27FC236}">
                    <a16:creationId xmlns:a16="http://schemas.microsoft.com/office/drawing/2014/main" id="{FF3C0958-8844-4EAF-9583-4C5673126FEA}"/>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3" name="Grupa 72">
              <a:extLst>
                <a:ext uri="{FF2B5EF4-FFF2-40B4-BE49-F238E27FC236}">
                  <a16:creationId xmlns:a16="http://schemas.microsoft.com/office/drawing/2014/main" id="{BD9B5348-D8C5-4DA0-9528-35132D5D4208}"/>
                </a:ext>
              </a:extLst>
            </p:cNvPr>
            <p:cNvGrpSpPr/>
            <p:nvPr userDrawn="1"/>
          </p:nvGrpSpPr>
          <p:grpSpPr>
            <a:xfrm>
              <a:off x="3957107" y="-711770"/>
              <a:ext cx="685800" cy="564813"/>
              <a:chOff x="304800" y="937146"/>
              <a:chExt cx="1624082" cy="286603"/>
            </a:xfrm>
          </p:grpSpPr>
          <p:sp>
            <p:nvSpPr>
              <p:cNvPr id="78" name="Prostokąt: zaokrąglone rogi 77">
                <a:extLst>
                  <a:ext uri="{FF2B5EF4-FFF2-40B4-BE49-F238E27FC236}">
                    <a16:creationId xmlns:a16="http://schemas.microsoft.com/office/drawing/2014/main" id="{009AE69C-2E53-41FB-B6B9-E8F3AE760ECD}"/>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9" name="Prostokąt: zaokrąglone rogi 78">
                <a:extLst>
                  <a:ext uri="{FF2B5EF4-FFF2-40B4-BE49-F238E27FC236}">
                    <a16:creationId xmlns:a16="http://schemas.microsoft.com/office/drawing/2014/main" id="{60923299-D6A9-4214-B8FA-ACCACD02B664}"/>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0" name="Prostokąt: zaokrąglone rogi 79">
                <a:extLst>
                  <a:ext uri="{FF2B5EF4-FFF2-40B4-BE49-F238E27FC236}">
                    <a16:creationId xmlns:a16="http://schemas.microsoft.com/office/drawing/2014/main" id="{DEF62D92-3764-44C0-95E6-41A20F845E86}"/>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4" name="Grupa 73">
              <a:extLst>
                <a:ext uri="{FF2B5EF4-FFF2-40B4-BE49-F238E27FC236}">
                  <a16:creationId xmlns:a16="http://schemas.microsoft.com/office/drawing/2014/main" id="{D2FD847F-88B8-4735-8E2A-44EAA23906FC}"/>
                </a:ext>
              </a:extLst>
            </p:cNvPr>
            <p:cNvGrpSpPr/>
            <p:nvPr userDrawn="1"/>
          </p:nvGrpSpPr>
          <p:grpSpPr>
            <a:xfrm>
              <a:off x="3165684" y="-711770"/>
              <a:ext cx="685800" cy="564813"/>
              <a:chOff x="304800" y="937146"/>
              <a:chExt cx="1624082" cy="286603"/>
            </a:xfrm>
          </p:grpSpPr>
          <p:sp>
            <p:nvSpPr>
              <p:cNvPr id="75" name="Prostokąt: zaokrąglone rogi 74">
                <a:extLst>
                  <a:ext uri="{FF2B5EF4-FFF2-40B4-BE49-F238E27FC236}">
                    <a16:creationId xmlns:a16="http://schemas.microsoft.com/office/drawing/2014/main" id="{0AC1A612-493C-4577-8CE9-A0FF1CAAB8D1}"/>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6" name="Prostokąt: zaokrąglone rogi 75">
                <a:extLst>
                  <a:ext uri="{FF2B5EF4-FFF2-40B4-BE49-F238E27FC236}">
                    <a16:creationId xmlns:a16="http://schemas.microsoft.com/office/drawing/2014/main" id="{8914395B-6100-4BA0-A5C8-EC69A29F22E7}"/>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7" name="Prostokąt: zaokrąglone rogi 76">
                <a:extLst>
                  <a:ext uri="{FF2B5EF4-FFF2-40B4-BE49-F238E27FC236}">
                    <a16:creationId xmlns:a16="http://schemas.microsoft.com/office/drawing/2014/main" id="{FFFFB981-7A62-4E92-817B-A18925A39814}"/>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aphicFrame>
        <p:nvGraphicFramePr>
          <p:cNvPr id="33" name="Object 32">
            <a:extLst>
              <a:ext uri="{FF2B5EF4-FFF2-40B4-BE49-F238E27FC236}">
                <a16:creationId xmlns:a16="http://schemas.microsoft.com/office/drawing/2014/main" id="{787553EA-2D70-481E-9EE0-EB804751193C}"/>
              </a:ext>
            </a:extLst>
          </p:cNvPr>
          <p:cNvGraphicFramePr>
            <a:graphicFrameLocks noChangeAspect="1"/>
          </p:cNvGraphicFramePr>
          <p:nvPr userDrawn="1">
            <p:extLst>
              <p:ext uri="{D42A27DB-BD31-4B8C-83A1-F6EECF244321}">
                <p14:modId xmlns:p14="http://schemas.microsoft.com/office/powerpoint/2010/main" val="3625288756"/>
              </p:ext>
            </p:extLst>
          </p:nvPr>
        </p:nvGraphicFramePr>
        <p:xfrm>
          <a:off x="10508297" y="241076"/>
          <a:ext cx="1171339" cy="336719"/>
        </p:xfrm>
        <a:graphic>
          <a:graphicData uri="http://schemas.openxmlformats.org/presentationml/2006/ole">
            <mc:AlternateContent xmlns:mc="http://schemas.openxmlformats.org/markup-compatibility/2006">
              <mc:Choice xmlns:v="urn:schemas-microsoft-com:vml" Requires="v">
                <p:oleObj name="CorelDRAW" r:id="rId2" imgW="6737892" imgH="1937208" progId="CorelDraw.Graphic.22">
                  <p:embed/>
                </p:oleObj>
              </mc:Choice>
              <mc:Fallback>
                <p:oleObj name="CorelDRAW" r:id="rId2" imgW="6737892" imgH="1937208" progId="CorelDraw.Graphic.22">
                  <p:embed/>
                  <p:pic>
                    <p:nvPicPr>
                      <p:cNvPr id="38" name="Object 37">
                        <a:extLst>
                          <a:ext uri="{FF2B5EF4-FFF2-40B4-BE49-F238E27FC236}">
                            <a16:creationId xmlns:a16="http://schemas.microsoft.com/office/drawing/2014/main" id="{50B73D3C-8428-4040-A5EF-E1F96DD3625B}"/>
                          </a:ext>
                        </a:extLst>
                      </p:cNvPr>
                      <p:cNvPicPr/>
                      <p:nvPr/>
                    </p:nvPicPr>
                    <p:blipFill>
                      <a:blip r:embed="rId3"/>
                      <a:stretch>
                        <a:fillRect/>
                      </a:stretch>
                    </p:blipFill>
                    <p:spPr>
                      <a:xfrm>
                        <a:off x="10508297" y="241076"/>
                        <a:ext cx="1171339" cy="336719"/>
                      </a:xfrm>
                      <a:prstGeom prst="rect">
                        <a:avLst/>
                      </a:prstGeom>
                    </p:spPr>
                  </p:pic>
                </p:oleObj>
              </mc:Fallback>
            </mc:AlternateContent>
          </a:graphicData>
        </a:graphic>
      </p:graphicFrame>
      <p:pic>
        <p:nvPicPr>
          <p:cNvPr id="2" name="Picture 1" descr="A picture containing text, gear, wheel, clipart&#10;&#10;Description automatically generated">
            <a:extLst>
              <a:ext uri="{FF2B5EF4-FFF2-40B4-BE49-F238E27FC236}">
                <a16:creationId xmlns:a16="http://schemas.microsoft.com/office/drawing/2014/main" id="{B10A74FB-52B7-3BED-3C59-36A1DBB78223}"/>
              </a:ext>
            </a:extLst>
          </p:cNvPr>
          <p:cNvPicPr>
            <a:picLocks noChangeAspect="1"/>
          </p:cNvPicPr>
          <p:nvPr userDrawn="1"/>
        </p:nvPicPr>
        <p:blipFill>
          <a:blip r:embed="rId4"/>
          <a:stretch>
            <a:fillRect/>
          </a:stretch>
        </p:blipFill>
        <p:spPr>
          <a:xfrm>
            <a:off x="544416" y="216764"/>
            <a:ext cx="1451619" cy="288804"/>
          </a:xfrm>
          <a:prstGeom prst="rect">
            <a:avLst/>
          </a:prstGeom>
        </p:spPr>
      </p:pic>
    </p:spTree>
    <p:extLst>
      <p:ext uri="{BB962C8B-B14F-4D97-AF65-F5344CB8AC3E}">
        <p14:creationId xmlns:p14="http://schemas.microsoft.com/office/powerpoint/2010/main" val="15154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of chapter (2)">
    <p:spTree>
      <p:nvGrpSpPr>
        <p:cNvPr id="1" name=""/>
        <p:cNvGrpSpPr/>
        <p:nvPr/>
      </p:nvGrpSpPr>
      <p:grpSpPr>
        <a:xfrm>
          <a:off x="0" y="0"/>
          <a:ext cx="0" cy="0"/>
          <a:chOff x="0" y="0"/>
          <a:chExt cx="0" cy="0"/>
        </a:xfrm>
      </p:grpSpPr>
      <p:sp>
        <p:nvSpPr>
          <p:cNvPr id="29" name="Prostokąt 28">
            <a:extLst>
              <a:ext uri="{FF2B5EF4-FFF2-40B4-BE49-F238E27FC236}">
                <a16:creationId xmlns:a16="http://schemas.microsoft.com/office/drawing/2014/main" id="{C8AB68D1-3AF0-4A2B-A402-931948871995}"/>
              </a:ext>
            </a:extLst>
          </p:cNvPr>
          <p:cNvSpPr/>
          <p:nvPr userDrawn="1"/>
        </p:nvSpPr>
        <p:spPr>
          <a:xfrm flipV="1">
            <a:off x="1" y="-6285"/>
            <a:ext cx="12191999" cy="68953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1" dirty="0"/>
          </a:p>
        </p:txBody>
      </p:sp>
      <p:grpSp>
        <p:nvGrpSpPr>
          <p:cNvPr id="30" name="Grupa 29">
            <a:extLst>
              <a:ext uri="{FF2B5EF4-FFF2-40B4-BE49-F238E27FC236}">
                <a16:creationId xmlns:a16="http://schemas.microsoft.com/office/drawing/2014/main" id="{4833BAA3-BCC0-4F5A-964B-CAA636F3B8D5}"/>
              </a:ext>
            </a:extLst>
          </p:cNvPr>
          <p:cNvGrpSpPr/>
          <p:nvPr userDrawn="1"/>
        </p:nvGrpSpPr>
        <p:grpSpPr>
          <a:xfrm>
            <a:off x="4712905" y="-346766"/>
            <a:ext cx="7998432" cy="7695910"/>
            <a:chOff x="4712905" y="-346766"/>
            <a:chExt cx="7998432" cy="7695910"/>
          </a:xfrm>
        </p:grpSpPr>
        <p:sp>
          <p:nvSpPr>
            <p:cNvPr id="31" name="Dowolny kształt: kształt 30">
              <a:extLst>
                <a:ext uri="{FF2B5EF4-FFF2-40B4-BE49-F238E27FC236}">
                  <a16:creationId xmlns:a16="http://schemas.microsoft.com/office/drawing/2014/main" id="{1D6E7D3F-E6B3-4969-BB3A-5D77665D28A6}"/>
                </a:ext>
              </a:extLst>
            </p:cNvPr>
            <p:cNvSpPr/>
            <p:nvPr/>
          </p:nvSpPr>
          <p:spPr>
            <a:xfrm rot="589588">
              <a:off x="7497140" y="759370"/>
              <a:ext cx="2932116" cy="4217233"/>
            </a:xfrm>
            <a:custGeom>
              <a:avLst/>
              <a:gdLst>
                <a:gd name="connsiteX0" fmla="*/ 1713066 w 2216575"/>
                <a:gd name="connsiteY0" fmla="*/ 2111 h 3188077"/>
                <a:gd name="connsiteX1" fmla="*/ 1949114 w 2216575"/>
                <a:gd name="connsiteY1" fmla="*/ 145368 h 3188077"/>
                <a:gd name="connsiteX2" fmla="*/ 1960752 w 2216575"/>
                <a:gd name="connsiteY2" fmla="*/ 197911 h 3188077"/>
                <a:gd name="connsiteX3" fmla="*/ 2216575 w 2216575"/>
                <a:gd name="connsiteY3" fmla="*/ 3188076 h 3188077"/>
                <a:gd name="connsiteX4" fmla="*/ 1044982 w 2216575"/>
                <a:gd name="connsiteY4" fmla="*/ 3188077 h 3188077"/>
                <a:gd name="connsiteX5" fmla="*/ 788007 w 2216575"/>
                <a:gd name="connsiteY5" fmla="*/ 2998902 h 3188077"/>
                <a:gd name="connsiteX6" fmla="*/ 0 w 2216575"/>
                <a:gd name="connsiteY6" fmla="*/ 617051 h 3188077"/>
                <a:gd name="connsiteX7" fmla="*/ 1670094 w 2216575"/>
                <a:gd name="connsiteY7" fmla="*/ 12673 h 3188077"/>
                <a:gd name="connsiteX8" fmla="*/ 1713066 w 2216575"/>
                <a:gd name="connsiteY8" fmla="*/ 2111 h 318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6575" h="3188077">
                  <a:moveTo>
                    <a:pt x="1713066" y="2111"/>
                  </a:moveTo>
                  <a:cubicBezTo>
                    <a:pt x="1813690" y="-12030"/>
                    <a:pt x="1913753" y="45890"/>
                    <a:pt x="1949114" y="145368"/>
                  </a:cubicBezTo>
                  <a:cubicBezTo>
                    <a:pt x="1955139" y="162339"/>
                    <a:pt x="1959058" y="179983"/>
                    <a:pt x="1960752" y="197911"/>
                  </a:cubicBezTo>
                  <a:lnTo>
                    <a:pt x="2216575" y="3188076"/>
                  </a:lnTo>
                  <a:lnTo>
                    <a:pt x="1044982" y="3188077"/>
                  </a:lnTo>
                  <a:cubicBezTo>
                    <a:pt x="896034" y="3180636"/>
                    <a:pt x="824760" y="3109906"/>
                    <a:pt x="788007" y="2998902"/>
                  </a:cubicBezTo>
                  <a:lnTo>
                    <a:pt x="0" y="617051"/>
                  </a:lnTo>
                  <a:lnTo>
                    <a:pt x="1670094" y="12673"/>
                  </a:lnTo>
                  <a:cubicBezTo>
                    <a:pt x="1684305" y="7622"/>
                    <a:pt x="1698691" y="4131"/>
                    <a:pt x="1713066" y="21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32" name="Dowolny kształt: kształt 31">
              <a:extLst>
                <a:ext uri="{FF2B5EF4-FFF2-40B4-BE49-F238E27FC236}">
                  <a16:creationId xmlns:a16="http://schemas.microsoft.com/office/drawing/2014/main" id="{ACFE1DF6-6A44-4B40-8441-A863F60DFF6C}"/>
                </a:ext>
              </a:extLst>
            </p:cNvPr>
            <p:cNvSpPr/>
            <p:nvPr userDrawn="1"/>
          </p:nvSpPr>
          <p:spPr>
            <a:xfrm rot="589588">
              <a:off x="7477156" y="-346766"/>
              <a:ext cx="5234181" cy="5509649"/>
            </a:xfrm>
            <a:custGeom>
              <a:avLst/>
              <a:gdLst>
                <a:gd name="connsiteX0" fmla="*/ 4284395 w 5234181"/>
                <a:gd name="connsiteY0" fmla="*/ 0 h 5509649"/>
                <a:gd name="connsiteX1" fmla="*/ 5234181 w 5234181"/>
                <a:gd name="connsiteY1" fmla="*/ 5483577 h 5509649"/>
                <a:gd name="connsiteX2" fmla="*/ 5223577 w 5234181"/>
                <a:gd name="connsiteY2" fmla="*/ 5489305 h 5509649"/>
                <a:gd name="connsiteX3" fmla="*/ 5112781 w 5234181"/>
                <a:gd name="connsiteY3" fmla="*/ 5509649 h 5509649"/>
                <a:gd name="connsiteX4" fmla="*/ 3047188 w 5234181"/>
                <a:gd name="connsiteY4" fmla="*/ 5509649 h 5509649"/>
                <a:gd name="connsiteX5" fmla="*/ 2708782 w 5234181"/>
                <a:gd name="connsiteY5" fmla="*/ 1554217 h 5509649"/>
                <a:gd name="connsiteX6" fmla="*/ 2693387 w 5234181"/>
                <a:gd name="connsiteY6" fmla="*/ 1484713 h 5509649"/>
                <a:gd name="connsiteX7" fmla="*/ 2324295 w 5234181"/>
                <a:gd name="connsiteY7" fmla="*/ 1309182 h 5509649"/>
                <a:gd name="connsiteX8" fmla="*/ 115071 w 5234181"/>
                <a:gd name="connsiteY8" fmla="*/ 2108662 h 5509649"/>
                <a:gd name="connsiteX9" fmla="*/ 13523 w 5234181"/>
                <a:gd name="connsiteY9" fmla="*/ 1801721 h 5509649"/>
                <a:gd name="connsiteX10" fmla="*/ 13935 w 5234181"/>
                <a:gd name="connsiteY10" fmla="*/ 1801550 h 5509649"/>
                <a:gd name="connsiteX11" fmla="*/ 127338 w 5234181"/>
                <a:gd name="connsiteY11" fmla="*/ 1440631 h 5509649"/>
                <a:gd name="connsiteX12" fmla="*/ 1426264 w 5234181"/>
                <a:gd name="connsiteY12" fmla="*/ 495045 h 5509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34181" h="5509649">
                  <a:moveTo>
                    <a:pt x="4284395" y="0"/>
                  </a:moveTo>
                  <a:lnTo>
                    <a:pt x="5234181" y="5483577"/>
                  </a:lnTo>
                  <a:lnTo>
                    <a:pt x="5223577" y="5489305"/>
                  </a:lnTo>
                  <a:cubicBezTo>
                    <a:pt x="5190165" y="5500843"/>
                    <a:pt x="5153313" y="5507656"/>
                    <a:pt x="5112781" y="5509649"/>
                  </a:cubicBezTo>
                  <a:lnTo>
                    <a:pt x="3047188" y="5509649"/>
                  </a:lnTo>
                  <a:lnTo>
                    <a:pt x="2708782" y="1554217"/>
                  </a:lnTo>
                  <a:cubicBezTo>
                    <a:pt x="2706541" y="1530502"/>
                    <a:pt x="2701357" y="1507162"/>
                    <a:pt x="2693387" y="1484713"/>
                  </a:cubicBezTo>
                  <a:cubicBezTo>
                    <a:pt x="2639928" y="1334323"/>
                    <a:pt x="2474681" y="1255735"/>
                    <a:pt x="2324295" y="1309182"/>
                  </a:cubicBezTo>
                  <a:lnTo>
                    <a:pt x="115071" y="2108662"/>
                  </a:lnTo>
                  <a:lnTo>
                    <a:pt x="13523" y="1801721"/>
                  </a:lnTo>
                  <a:lnTo>
                    <a:pt x="13935" y="1801550"/>
                  </a:lnTo>
                  <a:cubicBezTo>
                    <a:pt x="-17272" y="1684288"/>
                    <a:pt x="-2811" y="1546730"/>
                    <a:pt x="127338" y="1440631"/>
                  </a:cubicBezTo>
                  <a:lnTo>
                    <a:pt x="1426264" y="495045"/>
                  </a:lnTo>
                  <a:close/>
                </a:path>
              </a:pathLst>
            </a:cu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33" name="Dowolny kształt: kształt 32">
              <a:extLst>
                <a:ext uri="{FF2B5EF4-FFF2-40B4-BE49-F238E27FC236}">
                  <a16:creationId xmlns:a16="http://schemas.microsoft.com/office/drawing/2014/main" id="{FBB88D00-D4B1-41EC-A168-FAB0371117D1}"/>
                </a:ext>
              </a:extLst>
            </p:cNvPr>
            <p:cNvSpPr/>
            <p:nvPr/>
          </p:nvSpPr>
          <p:spPr>
            <a:xfrm rot="589588">
              <a:off x="4712905" y="1343973"/>
              <a:ext cx="5531840" cy="6005171"/>
            </a:xfrm>
            <a:custGeom>
              <a:avLst/>
              <a:gdLst>
                <a:gd name="connsiteX0" fmla="*/ 2510117 w 5531840"/>
                <a:gd name="connsiteY0" fmla="*/ 0 h 6005171"/>
                <a:gd name="connsiteX1" fmla="*/ 3552504 w 5531840"/>
                <a:gd name="connsiteY1" fmla="*/ 3150745 h 6005171"/>
                <a:gd name="connsiteX2" fmla="*/ 3892434 w 5531840"/>
                <a:gd name="connsiteY2" fmla="*/ 3400989 h 6005171"/>
                <a:gd name="connsiteX3" fmla="*/ 5442234 w 5531840"/>
                <a:gd name="connsiteY3" fmla="*/ 3400988 h 6005171"/>
                <a:gd name="connsiteX4" fmla="*/ 5530841 w 5531840"/>
                <a:gd name="connsiteY4" fmla="*/ 4436681 h 6005171"/>
                <a:gd name="connsiteX5" fmla="*/ 5342608 w 5531840"/>
                <a:gd name="connsiteY5" fmla="*/ 4731845 h 6005171"/>
                <a:gd name="connsiteX6" fmla="*/ 3113750 w 5531840"/>
                <a:gd name="connsiteY6" fmla="*/ 5538429 h 6005171"/>
                <a:gd name="connsiteX7" fmla="*/ 419023 w 5531840"/>
                <a:gd name="connsiteY7" fmla="*/ 6005171 h 6005171"/>
                <a:gd name="connsiteX8" fmla="*/ 1000 w 5531840"/>
                <a:gd name="connsiteY8" fmla="*/ 1135055 h 6005171"/>
                <a:gd name="connsiteX9" fmla="*/ 189910 w 5531840"/>
                <a:gd name="connsiteY9" fmla="*/ 839643 h 600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31840" h="6005171">
                  <a:moveTo>
                    <a:pt x="2510117" y="0"/>
                  </a:moveTo>
                  <a:lnTo>
                    <a:pt x="3552504" y="3150745"/>
                  </a:lnTo>
                  <a:cubicBezTo>
                    <a:pt x="3601122" y="3297583"/>
                    <a:pt x="3695404" y="3391146"/>
                    <a:pt x="3892434" y="3400989"/>
                  </a:cubicBezTo>
                  <a:lnTo>
                    <a:pt x="5442234" y="3400988"/>
                  </a:lnTo>
                  <a:lnTo>
                    <a:pt x="5530841" y="4436681"/>
                  </a:lnTo>
                  <a:cubicBezTo>
                    <a:pt x="5541601" y="4566210"/>
                    <a:pt x="5464596" y="4686968"/>
                    <a:pt x="5342608" y="4731845"/>
                  </a:cubicBezTo>
                  <a:lnTo>
                    <a:pt x="3113750" y="5538429"/>
                  </a:lnTo>
                  <a:lnTo>
                    <a:pt x="419023" y="6005171"/>
                  </a:lnTo>
                  <a:lnTo>
                    <a:pt x="1000" y="1135055"/>
                  </a:lnTo>
                  <a:cubicBezTo>
                    <a:pt x="-9789" y="1005266"/>
                    <a:pt x="67568" y="884300"/>
                    <a:pt x="189910" y="839643"/>
                  </a:cubicBezTo>
                  <a:close/>
                </a:path>
              </a:pathLst>
            </a:cu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grpSp>
      <p:sp>
        <p:nvSpPr>
          <p:cNvPr id="4" name="Foliennummernplatzhalter 3"/>
          <p:cNvSpPr>
            <a:spLocks noGrp="1"/>
          </p:cNvSpPr>
          <p:nvPr>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grpSp>
        <p:nvGrpSpPr>
          <p:cNvPr id="55" name="Grupa 54">
            <a:extLst>
              <a:ext uri="{FF2B5EF4-FFF2-40B4-BE49-F238E27FC236}">
                <a16:creationId xmlns:a16="http://schemas.microsoft.com/office/drawing/2014/main" id="{0AD9ED27-A77D-4267-BD01-D2C181E0D7DB}"/>
              </a:ext>
            </a:extLst>
          </p:cNvPr>
          <p:cNvGrpSpPr/>
          <p:nvPr userDrawn="1"/>
        </p:nvGrpSpPr>
        <p:grpSpPr>
          <a:xfrm rot="5400000">
            <a:off x="-3572540" y="3312041"/>
            <a:ext cx="6815472" cy="233918"/>
            <a:chOff x="0" y="-711770"/>
            <a:chExt cx="4642907" cy="564813"/>
          </a:xfrm>
        </p:grpSpPr>
        <p:grpSp>
          <p:nvGrpSpPr>
            <p:cNvPr id="56" name="Grupa 55">
              <a:extLst>
                <a:ext uri="{FF2B5EF4-FFF2-40B4-BE49-F238E27FC236}">
                  <a16:creationId xmlns:a16="http://schemas.microsoft.com/office/drawing/2014/main" id="{A55D3143-A1A8-491D-89B4-3286ABCFBF7B}"/>
                </a:ext>
              </a:extLst>
            </p:cNvPr>
            <p:cNvGrpSpPr/>
            <p:nvPr userDrawn="1"/>
          </p:nvGrpSpPr>
          <p:grpSpPr>
            <a:xfrm>
              <a:off x="791421" y="-711770"/>
              <a:ext cx="685800" cy="564813"/>
              <a:chOff x="304800" y="937146"/>
              <a:chExt cx="1624082" cy="286603"/>
            </a:xfrm>
          </p:grpSpPr>
          <p:sp>
            <p:nvSpPr>
              <p:cNvPr id="77" name="Prostokąt: zaokrąglone rogi 76">
                <a:extLst>
                  <a:ext uri="{FF2B5EF4-FFF2-40B4-BE49-F238E27FC236}">
                    <a16:creationId xmlns:a16="http://schemas.microsoft.com/office/drawing/2014/main" id="{2F701290-F8ED-4555-8F98-1D458EB177AB}"/>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8" name="Prostokąt: zaokrąglone rogi 77">
                <a:extLst>
                  <a:ext uri="{FF2B5EF4-FFF2-40B4-BE49-F238E27FC236}">
                    <a16:creationId xmlns:a16="http://schemas.microsoft.com/office/drawing/2014/main" id="{96257ACA-3D6E-46D3-BC8A-C7A2908EAB1C}"/>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9" name="Prostokąt: zaokrąglone rogi 78">
                <a:extLst>
                  <a:ext uri="{FF2B5EF4-FFF2-40B4-BE49-F238E27FC236}">
                    <a16:creationId xmlns:a16="http://schemas.microsoft.com/office/drawing/2014/main" id="{189CDE56-3784-47CF-AB8C-03184AE7F494}"/>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7" name="Grupa 56">
              <a:extLst>
                <a:ext uri="{FF2B5EF4-FFF2-40B4-BE49-F238E27FC236}">
                  <a16:creationId xmlns:a16="http://schemas.microsoft.com/office/drawing/2014/main" id="{19AAF9DF-C614-41DB-B8AF-34C99D8A67D9}"/>
                </a:ext>
              </a:extLst>
            </p:cNvPr>
            <p:cNvGrpSpPr/>
            <p:nvPr userDrawn="1"/>
          </p:nvGrpSpPr>
          <p:grpSpPr>
            <a:xfrm>
              <a:off x="2374263" y="-711770"/>
              <a:ext cx="685800" cy="564813"/>
              <a:chOff x="304800" y="937146"/>
              <a:chExt cx="1624082" cy="286603"/>
            </a:xfrm>
          </p:grpSpPr>
          <p:sp>
            <p:nvSpPr>
              <p:cNvPr id="74" name="Prostokąt: zaokrąglone rogi 73">
                <a:extLst>
                  <a:ext uri="{FF2B5EF4-FFF2-40B4-BE49-F238E27FC236}">
                    <a16:creationId xmlns:a16="http://schemas.microsoft.com/office/drawing/2014/main" id="{0AFD82F9-57F2-4F32-88D4-02FE736C80EF}"/>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5" name="Prostokąt: zaokrąglone rogi 74">
                <a:extLst>
                  <a:ext uri="{FF2B5EF4-FFF2-40B4-BE49-F238E27FC236}">
                    <a16:creationId xmlns:a16="http://schemas.microsoft.com/office/drawing/2014/main" id="{2ACC9F8D-FDEA-4A38-9F9C-E63638DE5023}"/>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6" name="Prostokąt: zaokrąglone rogi 75">
                <a:extLst>
                  <a:ext uri="{FF2B5EF4-FFF2-40B4-BE49-F238E27FC236}">
                    <a16:creationId xmlns:a16="http://schemas.microsoft.com/office/drawing/2014/main" id="{17B721C1-312C-476E-87F2-6CC36E530624}"/>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8" name="Grupa 57">
              <a:extLst>
                <a:ext uri="{FF2B5EF4-FFF2-40B4-BE49-F238E27FC236}">
                  <a16:creationId xmlns:a16="http://schemas.microsoft.com/office/drawing/2014/main" id="{7D00BE7E-1127-4A67-AB75-6703D9CE447C}"/>
                </a:ext>
              </a:extLst>
            </p:cNvPr>
            <p:cNvGrpSpPr/>
            <p:nvPr userDrawn="1"/>
          </p:nvGrpSpPr>
          <p:grpSpPr>
            <a:xfrm>
              <a:off x="1582842" y="-711770"/>
              <a:ext cx="685800" cy="564813"/>
              <a:chOff x="304800" y="937146"/>
              <a:chExt cx="1624082" cy="286603"/>
            </a:xfrm>
          </p:grpSpPr>
          <p:sp>
            <p:nvSpPr>
              <p:cNvPr id="71" name="Prostokąt: zaokrąglone rogi 70">
                <a:extLst>
                  <a:ext uri="{FF2B5EF4-FFF2-40B4-BE49-F238E27FC236}">
                    <a16:creationId xmlns:a16="http://schemas.microsoft.com/office/drawing/2014/main" id="{17B7D634-848B-4900-81BB-F14D5B0E5A54}"/>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2" name="Prostokąt: zaokrąglone rogi 71">
                <a:extLst>
                  <a:ext uri="{FF2B5EF4-FFF2-40B4-BE49-F238E27FC236}">
                    <a16:creationId xmlns:a16="http://schemas.microsoft.com/office/drawing/2014/main" id="{131C0E42-38A3-4D22-BDEB-A2C4B52E56E4}"/>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3" name="Prostokąt: zaokrąglone rogi 72">
                <a:extLst>
                  <a:ext uri="{FF2B5EF4-FFF2-40B4-BE49-F238E27FC236}">
                    <a16:creationId xmlns:a16="http://schemas.microsoft.com/office/drawing/2014/main" id="{406E8A98-E74F-493C-AFC9-BF52D8AA224E}"/>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9" name="Grupa 58">
              <a:extLst>
                <a:ext uri="{FF2B5EF4-FFF2-40B4-BE49-F238E27FC236}">
                  <a16:creationId xmlns:a16="http://schemas.microsoft.com/office/drawing/2014/main" id="{AC4A8191-AAE1-43B6-AFF6-F2063F145734}"/>
                </a:ext>
              </a:extLst>
            </p:cNvPr>
            <p:cNvGrpSpPr/>
            <p:nvPr userDrawn="1"/>
          </p:nvGrpSpPr>
          <p:grpSpPr>
            <a:xfrm>
              <a:off x="0" y="-711770"/>
              <a:ext cx="685800" cy="564813"/>
              <a:chOff x="304800" y="937146"/>
              <a:chExt cx="1624082" cy="286603"/>
            </a:xfrm>
          </p:grpSpPr>
          <p:sp>
            <p:nvSpPr>
              <p:cNvPr id="68" name="Prostokąt: zaokrąglone rogi 67">
                <a:extLst>
                  <a:ext uri="{FF2B5EF4-FFF2-40B4-BE49-F238E27FC236}">
                    <a16:creationId xmlns:a16="http://schemas.microsoft.com/office/drawing/2014/main" id="{7F4F2C90-FE7F-46BC-8605-7F61B814B25B}"/>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9" name="Prostokąt: zaokrąglone rogi 68">
                <a:extLst>
                  <a:ext uri="{FF2B5EF4-FFF2-40B4-BE49-F238E27FC236}">
                    <a16:creationId xmlns:a16="http://schemas.microsoft.com/office/drawing/2014/main" id="{EADF6930-496C-40F6-AB35-8844A860F703}"/>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0" name="Prostokąt: zaokrąglone rogi 69">
                <a:extLst>
                  <a:ext uri="{FF2B5EF4-FFF2-40B4-BE49-F238E27FC236}">
                    <a16:creationId xmlns:a16="http://schemas.microsoft.com/office/drawing/2014/main" id="{F1F525D0-0C23-496D-B15D-69DEDD2CFD5A}"/>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0" name="Grupa 59">
              <a:extLst>
                <a:ext uri="{FF2B5EF4-FFF2-40B4-BE49-F238E27FC236}">
                  <a16:creationId xmlns:a16="http://schemas.microsoft.com/office/drawing/2014/main" id="{4B86C624-217E-412D-A6EE-FFF3D4A4E43D}"/>
                </a:ext>
              </a:extLst>
            </p:cNvPr>
            <p:cNvGrpSpPr/>
            <p:nvPr userDrawn="1"/>
          </p:nvGrpSpPr>
          <p:grpSpPr>
            <a:xfrm>
              <a:off x="3957107" y="-711770"/>
              <a:ext cx="685800" cy="564813"/>
              <a:chOff x="304800" y="937146"/>
              <a:chExt cx="1624082" cy="286603"/>
            </a:xfrm>
          </p:grpSpPr>
          <p:sp>
            <p:nvSpPr>
              <p:cNvPr id="65" name="Prostokąt: zaokrąglone rogi 64">
                <a:extLst>
                  <a:ext uri="{FF2B5EF4-FFF2-40B4-BE49-F238E27FC236}">
                    <a16:creationId xmlns:a16="http://schemas.microsoft.com/office/drawing/2014/main" id="{52081116-3811-4C01-9901-35CAFAB4F38B}"/>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6" name="Prostokąt: zaokrąglone rogi 65">
                <a:extLst>
                  <a:ext uri="{FF2B5EF4-FFF2-40B4-BE49-F238E27FC236}">
                    <a16:creationId xmlns:a16="http://schemas.microsoft.com/office/drawing/2014/main" id="{8D64B893-329F-451F-8DD8-4F20544A7FB7}"/>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7" name="Prostokąt: zaokrąglone rogi 66">
                <a:extLst>
                  <a:ext uri="{FF2B5EF4-FFF2-40B4-BE49-F238E27FC236}">
                    <a16:creationId xmlns:a16="http://schemas.microsoft.com/office/drawing/2014/main" id="{9D15A9C2-73ED-47EA-B9AE-93D90CAFEC96}"/>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1" name="Grupa 60">
              <a:extLst>
                <a:ext uri="{FF2B5EF4-FFF2-40B4-BE49-F238E27FC236}">
                  <a16:creationId xmlns:a16="http://schemas.microsoft.com/office/drawing/2014/main" id="{6019405B-58F2-4C20-BA52-7259FAD1DE4A}"/>
                </a:ext>
              </a:extLst>
            </p:cNvPr>
            <p:cNvGrpSpPr/>
            <p:nvPr userDrawn="1"/>
          </p:nvGrpSpPr>
          <p:grpSpPr>
            <a:xfrm>
              <a:off x="3165684" y="-711770"/>
              <a:ext cx="685800" cy="564813"/>
              <a:chOff x="304800" y="937146"/>
              <a:chExt cx="1624082" cy="286603"/>
            </a:xfrm>
          </p:grpSpPr>
          <p:sp>
            <p:nvSpPr>
              <p:cNvPr id="62" name="Prostokąt: zaokrąglone rogi 61">
                <a:extLst>
                  <a:ext uri="{FF2B5EF4-FFF2-40B4-BE49-F238E27FC236}">
                    <a16:creationId xmlns:a16="http://schemas.microsoft.com/office/drawing/2014/main" id="{DEC493E1-3DF7-4B78-A4D9-24CD842C535B}"/>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3" name="Prostokąt: zaokrąglone rogi 62">
                <a:extLst>
                  <a:ext uri="{FF2B5EF4-FFF2-40B4-BE49-F238E27FC236}">
                    <a16:creationId xmlns:a16="http://schemas.microsoft.com/office/drawing/2014/main" id="{553D437C-C68C-4663-BBFF-4E32102FDFF1}"/>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4" name="Prostokąt: zaokrąglone rogi 63">
                <a:extLst>
                  <a:ext uri="{FF2B5EF4-FFF2-40B4-BE49-F238E27FC236}">
                    <a16:creationId xmlns:a16="http://schemas.microsoft.com/office/drawing/2014/main" id="{EECD5B65-AC06-49AC-88ED-597261F18A8A}"/>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pSp>
        <p:nvGrpSpPr>
          <p:cNvPr id="34" name="Grupa 33">
            <a:extLst>
              <a:ext uri="{FF2B5EF4-FFF2-40B4-BE49-F238E27FC236}">
                <a16:creationId xmlns:a16="http://schemas.microsoft.com/office/drawing/2014/main" id="{29CD3F6C-4ED3-4109-8104-25ADD92AAC88}"/>
              </a:ext>
            </a:extLst>
          </p:cNvPr>
          <p:cNvGrpSpPr>
            <a:grpSpLocks noChangeAspect="1"/>
          </p:cNvGrpSpPr>
          <p:nvPr userDrawn="1"/>
        </p:nvGrpSpPr>
        <p:grpSpPr>
          <a:xfrm>
            <a:off x="-2" y="800085"/>
            <a:ext cx="9108000" cy="5412869"/>
            <a:chOff x="-2" y="490062"/>
            <a:chExt cx="8550733" cy="5081686"/>
          </a:xfrm>
        </p:grpSpPr>
        <p:sp>
          <p:nvSpPr>
            <p:cNvPr id="35" name="Dowolny kształt: kształt 34">
              <a:extLst>
                <a:ext uri="{FF2B5EF4-FFF2-40B4-BE49-F238E27FC236}">
                  <a16:creationId xmlns:a16="http://schemas.microsoft.com/office/drawing/2014/main" id="{3D33F858-F4C2-42F0-B682-3889167A8F24}"/>
                </a:ext>
              </a:extLst>
            </p:cNvPr>
            <p:cNvSpPr/>
            <p:nvPr userDrawn="1"/>
          </p:nvSpPr>
          <p:spPr>
            <a:xfrm>
              <a:off x="1" y="5083105"/>
              <a:ext cx="610077" cy="488643"/>
            </a:xfrm>
            <a:custGeom>
              <a:avLst/>
              <a:gdLst>
                <a:gd name="connsiteX0" fmla="*/ 0 w 525341"/>
                <a:gd name="connsiteY0" fmla="*/ 0 h 452715"/>
                <a:gd name="connsiteX1" fmla="*/ 525341 w 525341"/>
                <a:gd name="connsiteY1" fmla="*/ 0 h 452715"/>
                <a:gd name="connsiteX2" fmla="*/ 254077 w 525341"/>
                <a:gd name="connsiteY2" fmla="*/ 356389 h 452715"/>
                <a:gd name="connsiteX3" fmla="*/ 60028 w 525341"/>
                <a:gd name="connsiteY3" fmla="*/ 452715 h 452715"/>
                <a:gd name="connsiteX4" fmla="*/ 0 w 525341"/>
                <a:gd name="connsiteY4" fmla="*/ 452715 h 452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341" h="452715">
                  <a:moveTo>
                    <a:pt x="0" y="0"/>
                  </a:moveTo>
                  <a:lnTo>
                    <a:pt x="525341" y="0"/>
                  </a:lnTo>
                  <a:lnTo>
                    <a:pt x="254077" y="356389"/>
                  </a:lnTo>
                  <a:cubicBezTo>
                    <a:pt x="208715" y="421393"/>
                    <a:pt x="158216" y="451319"/>
                    <a:pt x="60028" y="452715"/>
                  </a:cubicBezTo>
                  <a:lnTo>
                    <a:pt x="0" y="452715"/>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dirty="0"/>
            </a:p>
          </p:txBody>
        </p:sp>
        <p:sp>
          <p:nvSpPr>
            <p:cNvPr id="36" name="Prostokąt: zaokrąglone rogi u góry 35">
              <a:extLst>
                <a:ext uri="{FF2B5EF4-FFF2-40B4-BE49-F238E27FC236}">
                  <a16:creationId xmlns:a16="http://schemas.microsoft.com/office/drawing/2014/main" id="{3033B4C8-D265-4F2E-AE7E-CCD2A4A8F6CC}"/>
                </a:ext>
              </a:extLst>
            </p:cNvPr>
            <p:cNvSpPr/>
            <p:nvPr userDrawn="1"/>
          </p:nvSpPr>
          <p:spPr>
            <a:xfrm rot="5400000">
              <a:off x="1941026" y="-1450966"/>
              <a:ext cx="4668678" cy="8550733"/>
            </a:xfrm>
            <a:prstGeom prst="round2SameRect">
              <a:avLst>
                <a:gd name="adj1" fmla="val 4063"/>
                <a:gd name="adj2" fmla="val 0"/>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spcAft>
                  <a:spcPts val="600"/>
                </a:spcAft>
              </a:pPr>
              <a:endParaRPr lang="pl-PL" dirty="0">
                <a:solidFill>
                  <a:srgbClr val="000000"/>
                </a:solidFill>
                <a:latin typeface="Geomanist Book" panose="02000503000000020004" pitchFamily="50" charset="-18"/>
              </a:endParaRPr>
            </a:p>
          </p:txBody>
        </p:sp>
      </p:grpSp>
      <p:sp>
        <p:nvSpPr>
          <p:cNvPr id="37" name="Textplatzhalter 2">
            <a:extLst>
              <a:ext uri="{FF2B5EF4-FFF2-40B4-BE49-F238E27FC236}">
                <a16:creationId xmlns:a16="http://schemas.microsoft.com/office/drawing/2014/main" id="{05148BF2-3287-487D-A1B3-52A65F9B6375}"/>
              </a:ext>
            </a:extLst>
          </p:cNvPr>
          <p:cNvSpPr>
            <a:spLocks noGrp="1"/>
          </p:cNvSpPr>
          <p:nvPr>
            <p:ph idx="14" hasCustomPrompt="1"/>
          </p:nvPr>
        </p:nvSpPr>
        <p:spPr>
          <a:xfrm>
            <a:off x="555822" y="1430162"/>
            <a:ext cx="7832528" cy="3765711"/>
          </a:xfrm>
          <a:prstGeom prst="rect">
            <a:avLst/>
          </a:prstGeom>
        </p:spPr>
        <p:txBody>
          <a:bodyPr vert="horz" lIns="0" tIns="0" rIns="0" bIns="0" rtlCol="0">
            <a:noAutofit/>
          </a:bodyPr>
          <a:lstStyle>
            <a:lvl1pPr marL="0" indent="0" algn="l">
              <a:lnSpc>
                <a:spcPct val="95000"/>
              </a:lnSpc>
              <a:spcBef>
                <a:spcPts val="0"/>
              </a:spcBef>
              <a:spcAft>
                <a:spcPts val="800"/>
              </a:spcAft>
              <a:buClr>
                <a:schemeClr val="accent1"/>
              </a:buClr>
              <a:buSzPct val="100000"/>
              <a:buNone/>
              <a:defRPr sz="3400">
                <a:solidFill>
                  <a:schemeClr val="bg1"/>
                </a:solidFill>
                <a:latin typeface="+mn-lt"/>
                <a:cs typeface="Calibri" panose="020F0502020204030204" pitchFamily="34" charset="0"/>
              </a:defRPr>
            </a:lvl1pPr>
            <a:lvl2pPr marL="719982" indent="-383990">
              <a:lnSpc>
                <a:spcPct val="95000"/>
              </a:lnSpc>
              <a:spcBef>
                <a:spcPts val="0"/>
              </a:spcBef>
              <a:spcAft>
                <a:spcPts val="600"/>
              </a:spcAft>
              <a:buClr>
                <a:schemeClr val="accent1"/>
              </a:buClr>
              <a:buSzPct val="90000"/>
              <a:defRPr sz="2000">
                <a:solidFill>
                  <a:schemeClr val="bg1"/>
                </a:solidFill>
                <a:latin typeface="Calibri" panose="020F0502020204030204" pitchFamily="34" charset="0"/>
                <a:cs typeface="Calibri" panose="020F0502020204030204" pitchFamily="34" charset="0"/>
              </a:defRPr>
            </a:lvl2pPr>
            <a:lvl3pPr marL="1055974" indent="-287993">
              <a:lnSpc>
                <a:spcPct val="95000"/>
              </a:lnSpc>
              <a:spcBef>
                <a:spcPts val="0"/>
              </a:spcBef>
              <a:spcAft>
                <a:spcPts val="600"/>
              </a:spcAft>
              <a:buSzPct val="90000"/>
              <a:defRPr sz="2000">
                <a:solidFill>
                  <a:schemeClr val="bg1"/>
                </a:solidFill>
                <a:latin typeface="Calibri" panose="020F0502020204030204" pitchFamily="34" charset="0"/>
                <a:cs typeface="Calibri" panose="020F0502020204030204" pitchFamily="34" charset="0"/>
              </a:defRPr>
            </a:lvl3pPr>
          </a:lstStyle>
          <a:p>
            <a:pPr lvl="0"/>
            <a:r>
              <a:rPr lang="en-US" noProof="0" dirty="0"/>
              <a:t>Click to edit Master text styles</a:t>
            </a:r>
            <a:endParaRPr lang="pl-PL" noProof="0" dirty="0"/>
          </a:p>
        </p:txBody>
      </p:sp>
      <p:graphicFrame>
        <p:nvGraphicFramePr>
          <p:cNvPr id="39" name="Object 35">
            <a:extLst>
              <a:ext uri="{FF2B5EF4-FFF2-40B4-BE49-F238E27FC236}">
                <a16:creationId xmlns:a16="http://schemas.microsoft.com/office/drawing/2014/main" id="{D9DA5E75-DC71-4B34-885E-EAC55316067C}"/>
              </a:ext>
            </a:extLst>
          </p:cNvPr>
          <p:cNvGraphicFramePr>
            <a:graphicFrameLocks noChangeAspect="1"/>
          </p:cNvGraphicFramePr>
          <p:nvPr userDrawn="1">
            <p:extLst>
              <p:ext uri="{D42A27DB-BD31-4B8C-83A1-F6EECF244321}">
                <p14:modId xmlns:p14="http://schemas.microsoft.com/office/powerpoint/2010/main" val="3225687717"/>
              </p:ext>
            </p:extLst>
          </p:nvPr>
        </p:nvGraphicFramePr>
        <p:xfrm>
          <a:off x="10588625" y="224912"/>
          <a:ext cx="1171586" cy="349804"/>
        </p:xfrm>
        <a:graphic>
          <a:graphicData uri="http://schemas.openxmlformats.org/presentationml/2006/ole">
            <mc:AlternateContent xmlns:mc="http://schemas.openxmlformats.org/markup-compatibility/2006">
              <mc:Choice xmlns:v="urn:schemas-microsoft-com:vml" Requires="v">
                <p:oleObj name="CorelDRAW" r:id="rId2" imgW="8415258" imgH="2416839" progId="CorelDraw.Graphic.22">
                  <p:embed/>
                </p:oleObj>
              </mc:Choice>
              <mc:Fallback>
                <p:oleObj name="CorelDRAW" r:id="rId2" imgW="8415258" imgH="2416839" progId="CorelDraw.Graphic.22">
                  <p:embed/>
                  <p:pic>
                    <p:nvPicPr>
                      <p:cNvPr id="37" name="Object 35">
                        <a:extLst>
                          <a:ext uri="{FF2B5EF4-FFF2-40B4-BE49-F238E27FC236}">
                            <a16:creationId xmlns:a16="http://schemas.microsoft.com/office/drawing/2014/main" id="{1BF78D8A-10A9-43DD-B5DF-7CB3A271A351}"/>
                          </a:ext>
                        </a:extLst>
                      </p:cNvPr>
                      <p:cNvPicPr/>
                      <p:nvPr/>
                    </p:nvPicPr>
                    <p:blipFill>
                      <a:blip r:embed="rId3"/>
                      <a:stretch>
                        <a:fillRect/>
                      </a:stretch>
                    </p:blipFill>
                    <p:spPr>
                      <a:xfrm>
                        <a:off x="10588625" y="224912"/>
                        <a:ext cx="1171586" cy="349804"/>
                      </a:xfrm>
                      <a:prstGeom prst="rect">
                        <a:avLst/>
                      </a:prstGeom>
                    </p:spPr>
                  </p:pic>
                </p:oleObj>
              </mc:Fallback>
            </mc:AlternateContent>
          </a:graphicData>
        </a:graphic>
      </p:graphicFrame>
      <p:pic>
        <p:nvPicPr>
          <p:cNvPr id="2" name="Picture 1">
            <a:extLst>
              <a:ext uri="{FF2B5EF4-FFF2-40B4-BE49-F238E27FC236}">
                <a16:creationId xmlns:a16="http://schemas.microsoft.com/office/drawing/2014/main" id="{76C46FE1-CBD4-958D-85C3-63B56591FD52}"/>
              </a:ext>
            </a:extLst>
          </p:cNvPr>
          <p:cNvPicPr>
            <a:picLocks noChangeAspect="1"/>
          </p:cNvPicPr>
          <p:nvPr userDrawn="1"/>
        </p:nvPicPr>
        <p:blipFill>
          <a:blip r:embed="rId4"/>
          <a:stretch>
            <a:fillRect/>
          </a:stretch>
        </p:blipFill>
        <p:spPr>
          <a:xfrm>
            <a:off x="526627" y="224912"/>
            <a:ext cx="1461268" cy="290723"/>
          </a:xfrm>
          <a:prstGeom prst="rect">
            <a:avLst/>
          </a:prstGeom>
        </p:spPr>
      </p:pic>
    </p:spTree>
    <p:extLst>
      <p:ext uri="{BB962C8B-B14F-4D97-AF65-F5344CB8AC3E}">
        <p14:creationId xmlns:p14="http://schemas.microsoft.com/office/powerpoint/2010/main" val="3134956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of chapter (3)">
    <p:spTree>
      <p:nvGrpSpPr>
        <p:cNvPr id="1" name=""/>
        <p:cNvGrpSpPr/>
        <p:nvPr/>
      </p:nvGrpSpPr>
      <p:grpSpPr>
        <a:xfrm>
          <a:off x="0" y="0"/>
          <a:ext cx="0" cy="0"/>
          <a:chOff x="0" y="0"/>
          <a:chExt cx="0" cy="0"/>
        </a:xfrm>
      </p:grpSpPr>
      <p:sp>
        <p:nvSpPr>
          <p:cNvPr id="29" name="Prostokąt 28">
            <a:extLst>
              <a:ext uri="{FF2B5EF4-FFF2-40B4-BE49-F238E27FC236}">
                <a16:creationId xmlns:a16="http://schemas.microsoft.com/office/drawing/2014/main" id="{C8AB68D1-3AF0-4A2B-A402-931948871995}"/>
              </a:ext>
            </a:extLst>
          </p:cNvPr>
          <p:cNvSpPr/>
          <p:nvPr userDrawn="1"/>
        </p:nvSpPr>
        <p:spPr>
          <a:xfrm flipV="1">
            <a:off x="1" y="-6285"/>
            <a:ext cx="12191999" cy="68953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1" dirty="0"/>
          </a:p>
        </p:txBody>
      </p:sp>
      <p:grpSp>
        <p:nvGrpSpPr>
          <p:cNvPr id="30" name="Grupa 29">
            <a:extLst>
              <a:ext uri="{FF2B5EF4-FFF2-40B4-BE49-F238E27FC236}">
                <a16:creationId xmlns:a16="http://schemas.microsoft.com/office/drawing/2014/main" id="{4833BAA3-BCC0-4F5A-964B-CAA636F3B8D5}"/>
              </a:ext>
            </a:extLst>
          </p:cNvPr>
          <p:cNvGrpSpPr/>
          <p:nvPr userDrawn="1"/>
        </p:nvGrpSpPr>
        <p:grpSpPr>
          <a:xfrm>
            <a:off x="4712905" y="-346766"/>
            <a:ext cx="7998432" cy="7695910"/>
            <a:chOff x="4712905" y="-346766"/>
            <a:chExt cx="7998432" cy="7695910"/>
          </a:xfrm>
        </p:grpSpPr>
        <p:sp>
          <p:nvSpPr>
            <p:cNvPr id="31" name="Dowolny kształt: kształt 30">
              <a:extLst>
                <a:ext uri="{FF2B5EF4-FFF2-40B4-BE49-F238E27FC236}">
                  <a16:creationId xmlns:a16="http://schemas.microsoft.com/office/drawing/2014/main" id="{1D6E7D3F-E6B3-4969-BB3A-5D77665D28A6}"/>
                </a:ext>
              </a:extLst>
            </p:cNvPr>
            <p:cNvSpPr/>
            <p:nvPr/>
          </p:nvSpPr>
          <p:spPr>
            <a:xfrm rot="589588">
              <a:off x="7497140" y="759370"/>
              <a:ext cx="2932116" cy="4217233"/>
            </a:xfrm>
            <a:custGeom>
              <a:avLst/>
              <a:gdLst>
                <a:gd name="connsiteX0" fmla="*/ 1713066 w 2216575"/>
                <a:gd name="connsiteY0" fmla="*/ 2111 h 3188077"/>
                <a:gd name="connsiteX1" fmla="*/ 1949114 w 2216575"/>
                <a:gd name="connsiteY1" fmla="*/ 145368 h 3188077"/>
                <a:gd name="connsiteX2" fmla="*/ 1960752 w 2216575"/>
                <a:gd name="connsiteY2" fmla="*/ 197911 h 3188077"/>
                <a:gd name="connsiteX3" fmla="*/ 2216575 w 2216575"/>
                <a:gd name="connsiteY3" fmla="*/ 3188076 h 3188077"/>
                <a:gd name="connsiteX4" fmla="*/ 1044982 w 2216575"/>
                <a:gd name="connsiteY4" fmla="*/ 3188077 h 3188077"/>
                <a:gd name="connsiteX5" fmla="*/ 788007 w 2216575"/>
                <a:gd name="connsiteY5" fmla="*/ 2998902 h 3188077"/>
                <a:gd name="connsiteX6" fmla="*/ 0 w 2216575"/>
                <a:gd name="connsiteY6" fmla="*/ 617051 h 3188077"/>
                <a:gd name="connsiteX7" fmla="*/ 1670094 w 2216575"/>
                <a:gd name="connsiteY7" fmla="*/ 12673 h 3188077"/>
                <a:gd name="connsiteX8" fmla="*/ 1713066 w 2216575"/>
                <a:gd name="connsiteY8" fmla="*/ 2111 h 318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6575" h="3188077">
                  <a:moveTo>
                    <a:pt x="1713066" y="2111"/>
                  </a:moveTo>
                  <a:cubicBezTo>
                    <a:pt x="1813690" y="-12030"/>
                    <a:pt x="1913753" y="45890"/>
                    <a:pt x="1949114" y="145368"/>
                  </a:cubicBezTo>
                  <a:cubicBezTo>
                    <a:pt x="1955139" y="162339"/>
                    <a:pt x="1959058" y="179983"/>
                    <a:pt x="1960752" y="197911"/>
                  </a:cubicBezTo>
                  <a:lnTo>
                    <a:pt x="2216575" y="3188076"/>
                  </a:lnTo>
                  <a:lnTo>
                    <a:pt x="1044982" y="3188077"/>
                  </a:lnTo>
                  <a:cubicBezTo>
                    <a:pt x="896034" y="3180636"/>
                    <a:pt x="824760" y="3109906"/>
                    <a:pt x="788007" y="2998902"/>
                  </a:cubicBezTo>
                  <a:lnTo>
                    <a:pt x="0" y="617051"/>
                  </a:lnTo>
                  <a:lnTo>
                    <a:pt x="1670094" y="12673"/>
                  </a:lnTo>
                  <a:cubicBezTo>
                    <a:pt x="1684305" y="7622"/>
                    <a:pt x="1698691" y="4131"/>
                    <a:pt x="1713066" y="21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32" name="Dowolny kształt: kształt 31">
              <a:extLst>
                <a:ext uri="{FF2B5EF4-FFF2-40B4-BE49-F238E27FC236}">
                  <a16:creationId xmlns:a16="http://schemas.microsoft.com/office/drawing/2014/main" id="{ACFE1DF6-6A44-4B40-8441-A863F60DFF6C}"/>
                </a:ext>
              </a:extLst>
            </p:cNvPr>
            <p:cNvSpPr/>
            <p:nvPr userDrawn="1"/>
          </p:nvSpPr>
          <p:spPr>
            <a:xfrm rot="589588">
              <a:off x="7477156" y="-346766"/>
              <a:ext cx="5234181" cy="5509649"/>
            </a:xfrm>
            <a:custGeom>
              <a:avLst/>
              <a:gdLst>
                <a:gd name="connsiteX0" fmla="*/ 4284395 w 5234181"/>
                <a:gd name="connsiteY0" fmla="*/ 0 h 5509649"/>
                <a:gd name="connsiteX1" fmla="*/ 5234181 w 5234181"/>
                <a:gd name="connsiteY1" fmla="*/ 5483577 h 5509649"/>
                <a:gd name="connsiteX2" fmla="*/ 5223577 w 5234181"/>
                <a:gd name="connsiteY2" fmla="*/ 5489305 h 5509649"/>
                <a:gd name="connsiteX3" fmla="*/ 5112781 w 5234181"/>
                <a:gd name="connsiteY3" fmla="*/ 5509649 h 5509649"/>
                <a:gd name="connsiteX4" fmla="*/ 3047188 w 5234181"/>
                <a:gd name="connsiteY4" fmla="*/ 5509649 h 5509649"/>
                <a:gd name="connsiteX5" fmla="*/ 2708782 w 5234181"/>
                <a:gd name="connsiteY5" fmla="*/ 1554217 h 5509649"/>
                <a:gd name="connsiteX6" fmla="*/ 2693387 w 5234181"/>
                <a:gd name="connsiteY6" fmla="*/ 1484713 h 5509649"/>
                <a:gd name="connsiteX7" fmla="*/ 2324295 w 5234181"/>
                <a:gd name="connsiteY7" fmla="*/ 1309182 h 5509649"/>
                <a:gd name="connsiteX8" fmla="*/ 115071 w 5234181"/>
                <a:gd name="connsiteY8" fmla="*/ 2108662 h 5509649"/>
                <a:gd name="connsiteX9" fmla="*/ 13523 w 5234181"/>
                <a:gd name="connsiteY9" fmla="*/ 1801721 h 5509649"/>
                <a:gd name="connsiteX10" fmla="*/ 13935 w 5234181"/>
                <a:gd name="connsiteY10" fmla="*/ 1801550 h 5509649"/>
                <a:gd name="connsiteX11" fmla="*/ 127338 w 5234181"/>
                <a:gd name="connsiteY11" fmla="*/ 1440631 h 5509649"/>
                <a:gd name="connsiteX12" fmla="*/ 1426264 w 5234181"/>
                <a:gd name="connsiteY12" fmla="*/ 495045 h 5509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34181" h="5509649">
                  <a:moveTo>
                    <a:pt x="4284395" y="0"/>
                  </a:moveTo>
                  <a:lnTo>
                    <a:pt x="5234181" y="5483577"/>
                  </a:lnTo>
                  <a:lnTo>
                    <a:pt x="5223577" y="5489305"/>
                  </a:lnTo>
                  <a:cubicBezTo>
                    <a:pt x="5190165" y="5500843"/>
                    <a:pt x="5153313" y="5507656"/>
                    <a:pt x="5112781" y="5509649"/>
                  </a:cubicBezTo>
                  <a:lnTo>
                    <a:pt x="3047188" y="5509649"/>
                  </a:lnTo>
                  <a:lnTo>
                    <a:pt x="2708782" y="1554217"/>
                  </a:lnTo>
                  <a:cubicBezTo>
                    <a:pt x="2706541" y="1530502"/>
                    <a:pt x="2701357" y="1507162"/>
                    <a:pt x="2693387" y="1484713"/>
                  </a:cubicBezTo>
                  <a:cubicBezTo>
                    <a:pt x="2639928" y="1334323"/>
                    <a:pt x="2474681" y="1255735"/>
                    <a:pt x="2324295" y="1309182"/>
                  </a:cubicBezTo>
                  <a:lnTo>
                    <a:pt x="115071" y="2108662"/>
                  </a:lnTo>
                  <a:lnTo>
                    <a:pt x="13523" y="1801721"/>
                  </a:lnTo>
                  <a:lnTo>
                    <a:pt x="13935" y="1801550"/>
                  </a:lnTo>
                  <a:cubicBezTo>
                    <a:pt x="-17272" y="1684288"/>
                    <a:pt x="-2811" y="1546730"/>
                    <a:pt x="127338" y="1440631"/>
                  </a:cubicBezTo>
                  <a:lnTo>
                    <a:pt x="1426264" y="495045"/>
                  </a:lnTo>
                  <a:close/>
                </a:path>
              </a:pathLst>
            </a:cu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33" name="Dowolny kształt: kształt 32">
              <a:extLst>
                <a:ext uri="{FF2B5EF4-FFF2-40B4-BE49-F238E27FC236}">
                  <a16:creationId xmlns:a16="http://schemas.microsoft.com/office/drawing/2014/main" id="{FBB88D00-D4B1-41EC-A168-FAB0371117D1}"/>
                </a:ext>
              </a:extLst>
            </p:cNvPr>
            <p:cNvSpPr/>
            <p:nvPr/>
          </p:nvSpPr>
          <p:spPr>
            <a:xfrm rot="589588">
              <a:off x="4712905" y="1343973"/>
              <a:ext cx="5531840" cy="6005171"/>
            </a:xfrm>
            <a:custGeom>
              <a:avLst/>
              <a:gdLst>
                <a:gd name="connsiteX0" fmla="*/ 2510117 w 5531840"/>
                <a:gd name="connsiteY0" fmla="*/ 0 h 6005171"/>
                <a:gd name="connsiteX1" fmla="*/ 3552504 w 5531840"/>
                <a:gd name="connsiteY1" fmla="*/ 3150745 h 6005171"/>
                <a:gd name="connsiteX2" fmla="*/ 3892434 w 5531840"/>
                <a:gd name="connsiteY2" fmla="*/ 3400989 h 6005171"/>
                <a:gd name="connsiteX3" fmla="*/ 5442234 w 5531840"/>
                <a:gd name="connsiteY3" fmla="*/ 3400988 h 6005171"/>
                <a:gd name="connsiteX4" fmla="*/ 5530841 w 5531840"/>
                <a:gd name="connsiteY4" fmla="*/ 4436681 h 6005171"/>
                <a:gd name="connsiteX5" fmla="*/ 5342608 w 5531840"/>
                <a:gd name="connsiteY5" fmla="*/ 4731845 h 6005171"/>
                <a:gd name="connsiteX6" fmla="*/ 3113750 w 5531840"/>
                <a:gd name="connsiteY6" fmla="*/ 5538429 h 6005171"/>
                <a:gd name="connsiteX7" fmla="*/ 419023 w 5531840"/>
                <a:gd name="connsiteY7" fmla="*/ 6005171 h 6005171"/>
                <a:gd name="connsiteX8" fmla="*/ 1000 w 5531840"/>
                <a:gd name="connsiteY8" fmla="*/ 1135055 h 6005171"/>
                <a:gd name="connsiteX9" fmla="*/ 189910 w 5531840"/>
                <a:gd name="connsiteY9" fmla="*/ 839643 h 600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31840" h="6005171">
                  <a:moveTo>
                    <a:pt x="2510117" y="0"/>
                  </a:moveTo>
                  <a:lnTo>
                    <a:pt x="3552504" y="3150745"/>
                  </a:lnTo>
                  <a:cubicBezTo>
                    <a:pt x="3601122" y="3297583"/>
                    <a:pt x="3695404" y="3391146"/>
                    <a:pt x="3892434" y="3400989"/>
                  </a:cubicBezTo>
                  <a:lnTo>
                    <a:pt x="5442234" y="3400988"/>
                  </a:lnTo>
                  <a:lnTo>
                    <a:pt x="5530841" y="4436681"/>
                  </a:lnTo>
                  <a:cubicBezTo>
                    <a:pt x="5541601" y="4566210"/>
                    <a:pt x="5464596" y="4686968"/>
                    <a:pt x="5342608" y="4731845"/>
                  </a:cubicBezTo>
                  <a:lnTo>
                    <a:pt x="3113750" y="5538429"/>
                  </a:lnTo>
                  <a:lnTo>
                    <a:pt x="419023" y="6005171"/>
                  </a:lnTo>
                  <a:lnTo>
                    <a:pt x="1000" y="1135055"/>
                  </a:lnTo>
                  <a:cubicBezTo>
                    <a:pt x="-9789" y="1005266"/>
                    <a:pt x="67568" y="884300"/>
                    <a:pt x="189910" y="839643"/>
                  </a:cubicBezTo>
                  <a:close/>
                </a:path>
              </a:pathLst>
            </a:cu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grpSp>
      <p:sp>
        <p:nvSpPr>
          <p:cNvPr id="4" name="Foliennummernplatzhalter 3"/>
          <p:cNvSpPr>
            <a:spLocks noGrp="1"/>
          </p:cNvSpPr>
          <p:nvPr>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grpSp>
        <p:nvGrpSpPr>
          <p:cNvPr id="55" name="Grupa 54">
            <a:extLst>
              <a:ext uri="{FF2B5EF4-FFF2-40B4-BE49-F238E27FC236}">
                <a16:creationId xmlns:a16="http://schemas.microsoft.com/office/drawing/2014/main" id="{0AD9ED27-A77D-4267-BD01-D2C181E0D7DB}"/>
              </a:ext>
            </a:extLst>
          </p:cNvPr>
          <p:cNvGrpSpPr/>
          <p:nvPr userDrawn="1"/>
        </p:nvGrpSpPr>
        <p:grpSpPr>
          <a:xfrm rot="5400000">
            <a:off x="-3572540" y="3312041"/>
            <a:ext cx="6815472" cy="233918"/>
            <a:chOff x="0" y="-711770"/>
            <a:chExt cx="4642907" cy="564813"/>
          </a:xfrm>
        </p:grpSpPr>
        <p:grpSp>
          <p:nvGrpSpPr>
            <p:cNvPr id="56" name="Grupa 55">
              <a:extLst>
                <a:ext uri="{FF2B5EF4-FFF2-40B4-BE49-F238E27FC236}">
                  <a16:creationId xmlns:a16="http://schemas.microsoft.com/office/drawing/2014/main" id="{A55D3143-A1A8-491D-89B4-3286ABCFBF7B}"/>
                </a:ext>
              </a:extLst>
            </p:cNvPr>
            <p:cNvGrpSpPr/>
            <p:nvPr userDrawn="1"/>
          </p:nvGrpSpPr>
          <p:grpSpPr>
            <a:xfrm>
              <a:off x="791421" y="-711770"/>
              <a:ext cx="685800" cy="564813"/>
              <a:chOff x="304800" y="937146"/>
              <a:chExt cx="1624082" cy="286603"/>
            </a:xfrm>
          </p:grpSpPr>
          <p:sp>
            <p:nvSpPr>
              <p:cNvPr id="77" name="Prostokąt: zaokrąglone rogi 76">
                <a:extLst>
                  <a:ext uri="{FF2B5EF4-FFF2-40B4-BE49-F238E27FC236}">
                    <a16:creationId xmlns:a16="http://schemas.microsoft.com/office/drawing/2014/main" id="{2F701290-F8ED-4555-8F98-1D458EB177AB}"/>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8" name="Prostokąt: zaokrąglone rogi 77">
                <a:extLst>
                  <a:ext uri="{FF2B5EF4-FFF2-40B4-BE49-F238E27FC236}">
                    <a16:creationId xmlns:a16="http://schemas.microsoft.com/office/drawing/2014/main" id="{96257ACA-3D6E-46D3-BC8A-C7A2908EAB1C}"/>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9" name="Prostokąt: zaokrąglone rogi 78">
                <a:extLst>
                  <a:ext uri="{FF2B5EF4-FFF2-40B4-BE49-F238E27FC236}">
                    <a16:creationId xmlns:a16="http://schemas.microsoft.com/office/drawing/2014/main" id="{189CDE56-3784-47CF-AB8C-03184AE7F494}"/>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7" name="Grupa 56">
              <a:extLst>
                <a:ext uri="{FF2B5EF4-FFF2-40B4-BE49-F238E27FC236}">
                  <a16:creationId xmlns:a16="http://schemas.microsoft.com/office/drawing/2014/main" id="{19AAF9DF-C614-41DB-B8AF-34C99D8A67D9}"/>
                </a:ext>
              </a:extLst>
            </p:cNvPr>
            <p:cNvGrpSpPr/>
            <p:nvPr userDrawn="1"/>
          </p:nvGrpSpPr>
          <p:grpSpPr>
            <a:xfrm>
              <a:off x="2374263" y="-711770"/>
              <a:ext cx="685800" cy="564813"/>
              <a:chOff x="304800" y="937146"/>
              <a:chExt cx="1624082" cy="286603"/>
            </a:xfrm>
          </p:grpSpPr>
          <p:sp>
            <p:nvSpPr>
              <p:cNvPr id="74" name="Prostokąt: zaokrąglone rogi 73">
                <a:extLst>
                  <a:ext uri="{FF2B5EF4-FFF2-40B4-BE49-F238E27FC236}">
                    <a16:creationId xmlns:a16="http://schemas.microsoft.com/office/drawing/2014/main" id="{0AFD82F9-57F2-4F32-88D4-02FE736C80EF}"/>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5" name="Prostokąt: zaokrąglone rogi 74">
                <a:extLst>
                  <a:ext uri="{FF2B5EF4-FFF2-40B4-BE49-F238E27FC236}">
                    <a16:creationId xmlns:a16="http://schemas.microsoft.com/office/drawing/2014/main" id="{2ACC9F8D-FDEA-4A38-9F9C-E63638DE5023}"/>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6" name="Prostokąt: zaokrąglone rogi 75">
                <a:extLst>
                  <a:ext uri="{FF2B5EF4-FFF2-40B4-BE49-F238E27FC236}">
                    <a16:creationId xmlns:a16="http://schemas.microsoft.com/office/drawing/2014/main" id="{17B721C1-312C-476E-87F2-6CC36E530624}"/>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8" name="Grupa 57">
              <a:extLst>
                <a:ext uri="{FF2B5EF4-FFF2-40B4-BE49-F238E27FC236}">
                  <a16:creationId xmlns:a16="http://schemas.microsoft.com/office/drawing/2014/main" id="{7D00BE7E-1127-4A67-AB75-6703D9CE447C}"/>
                </a:ext>
              </a:extLst>
            </p:cNvPr>
            <p:cNvGrpSpPr/>
            <p:nvPr userDrawn="1"/>
          </p:nvGrpSpPr>
          <p:grpSpPr>
            <a:xfrm>
              <a:off x="1582842" y="-711770"/>
              <a:ext cx="685800" cy="564813"/>
              <a:chOff x="304800" y="937146"/>
              <a:chExt cx="1624082" cy="286603"/>
            </a:xfrm>
          </p:grpSpPr>
          <p:sp>
            <p:nvSpPr>
              <p:cNvPr id="71" name="Prostokąt: zaokrąglone rogi 70">
                <a:extLst>
                  <a:ext uri="{FF2B5EF4-FFF2-40B4-BE49-F238E27FC236}">
                    <a16:creationId xmlns:a16="http://schemas.microsoft.com/office/drawing/2014/main" id="{17B7D634-848B-4900-81BB-F14D5B0E5A54}"/>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2" name="Prostokąt: zaokrąglone rogi 71">
                <a:extLst>
                  <a:ext uri="{FF2B5EF4-FFF2-40B4-BE49-F238E27FC236}">
                    <a16:creationId xmlns:a16="http://schemas.microsoft.com/office/drawing/2014/main" id="{131C0E42-38A3-4D22-BDEB-A2C4B52E56E4}"/>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3" name="Prostokąt: zaokrąglone rogi 72">
                <a:extLst>
                  <a:ext uri="{FF2B5EF4-FFF2-40B4-BE49-F238E27FC236}">
                    <a16:creationId xmlns:a16="http://schemas.microsoft.com/office/drawing/2014/main" id="{406E8A98-E74F-493C-AFC9-BF52D8AA224E}"/>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9" name="Grupa 58">
              <a:extLst>
                <a:ext uri="{FF2B5EF4-FFF2-40B4-BE49-F238E27FC236}">
                  <a16:creationId xmlns:a16="http://schemas.microsoft.com/office/drawing/2014/main" id="{AC4A8191-AAE1-43B6-AFF6-F2063F145734}"/>
                </a:ext>
              </a:extLst>
            </p:cNvPr>
            <p:cNvGrpSpPr/>
            <p:nvPr userDrawn="1"/>
          </p:nvGrpSpPr>
          <p:grpSpPr>
            <a:xfrm>
              <a:off x="0" y="-711770"/>
              <a:ext cx="685800" cy="564813"/>
              <a:chOff x="304800" y="937146"/>
              <a:chExt cx="1624082" cy="286603"/>
            </a:xfrm>
          </p:grpSpPr>
          <p:sp>
            <p:nvSpPr>
              <p:cNvPr id="68" name="Prostokąt: zaokrąglone rogi 67">
                <a:extLst>
                  <a:ext uri="{FF2B5EF4-FFF2-40B4-BE49-F238E27FC236}">
                    <a16:creationId xmlns:a16="http://schemas.microsoft.com/office/drawing/2014/main" id="{7F4F2C90-FE7F-46BC-8605-7F61B814B25B}"/>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9" name="Prostokąt: zaokrąglone rogi 68">
                <a:extLst>
                  <a:ext uri="{FF2B5EF4-FFF2-40B4-BE49-F238E27FC236}">
                    <a16:creationId xmlns:a16="http://schemas.microsoft.com/office/drawing/2014/main" id="{EADF6930-496C-40F6-AB35-8844A860F703}"/>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0" name="Prostokąt: zaokrąglone rogi 69">
                <a:extLst>
                  <a:ext uri="{FF2B5EF4-FFF2-40B4-BE49-F238E27FC236}">
                    <a16:creationId xmlns:a16="http://schemas.microsoft.com/office/drawing/2014/main" id="{F1F525D0-0C23-496D-B15D-69DEDD2CFD5A}"/>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0" name="Grupa 59">
              <a:extLst>
                <a:ext uri="{FF2B5EF4-FFF2-40B4-BE49-F238E27FC236}">
                  <a16:creationId xmlns:a16="http://schemas.microsoft.com/office/drawing/2014/main" id="{4B86C624-217E-412D-A6EE-FFF3D4A4E43D}"/>
                </a:ext>
              </a:extLst>
            </p:cNvPr>
            <p:cNvGrpSpPr/>
            <p:nvPr userDrawn="1"/>
          </p:nvGrpSpPr>
          <p:grpSpPr>
            <a:xfrm>
              <a:off x="3957107" y="-711770"/>
              <a:ext cx="685800" cy="564813"/>
              <a:chOff x="304800" y="937146"/>
              <a:chExt cx="1624082" cy="286603"/>
            </a:xfrm>
          </p:grpSpPr>
          <p:sp>
            <p:nvSpPr>
              <p:cNvPr id="65" name="Prostokąt: zaokrąglone rogi 64">
                <a:extLst>
                  <a:ext uri="{FF2B5EF4-FFF2-40B4-BE49-F238E27FC236}">
                    <a16:creationId xmlns:a16="http://schemas.microsoft.com/office/drawing/2014/main" id="{52081116-3811-4C01-9901-35CAFAB4F38B}"/>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6" name="Prostokąt: zaokrąglone rogi 65">
                <a:extLst>
                  <a:ext uri="{FF2B5EF4-FFF2-40B4-BE49-F238E27FC236}">
                    <a16:creationId xmlns:a16="http://schemas.microsoft.com/office/drawing/2014/main" id="{8D64B893-329F-451F-8DD8-4F20544A7FB7}"/>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7" name="Prostokąt: zaokrąglone rogi 66">
                <a:extLst>
                  <a:ext uri="{FF2B5EF4-FFF2-40B4-BE49-F238E27FC236}">
                    <a16:creationId xmlns:a16="http://schemas.microsoft.com/office/drawing/2014/main" id="{9D15A9C2-73ED-47EA-B9AE-93D90CAFEC96}"/>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1" name="Grupa 60">
              <a:extLst>
                <a:ext uri="{FF2B5EF4-FFF2-40B4-BE49-F238E27FC236}">
                  <a16:creationId xmlns:a16="http://schemas.microsoft.com/office/drawing/2014/main" id="{6019405B-58F2-4C20-BA52-7259FAD1DE4A}"/>
                </a:ext>
              </a:extLst>
            </p:cNvPr>
            <p:cNvGrpSpPr/>
            <p:nvPr userDrawn="1"/>
          </p:nvGrpSpPr>
          <p:grpSpPr>
            <a:xfrm>
              <a:off x="3165684" y="-711770"/>
              <a:ext cx="685800" cy="564813"/>
              <a:chOff x="304800" y="937146"/>
              <a:chExt cx="1624082" cy="286603"/>
            </a:xfrm>
          </p:grpSpPr>
          <p:sp>
            <p:nvSpPr>
              <p:cNvPr id="62" name="Prostokąt: zaokrąglone rogi 61">
                <a:extLst>
                  <a:ext uri="{FF2B5EF4-FFF2-40B4-BE49-F238E27FC236}">
                    <a16:creationId xmlns:a16="http://schemas.microsoft.com/office/drawing/2014/main" id="{DEC493E1-3DF7-4B78-A4D9-24CD842C535B}"/>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3" name="Prostokąt: zaokrąglone rogi 62">
                <a:extLst>
                  <a:ext uri="{FF2B5EF4-FFF2-40B4-BE49-F238E27FC236}">
                    <a16:creationId xmlns:a16="http://schemas.microsoft.com/office/drawing/2014/main" id="{553D437C-C68C-4663-BBFF-4E32102FDFF1}"/>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4" name="Prostokąt: zaokrąglone rogi 63">
                <a:extLst>
                  <a:ext uri="{FF2B5EF4-FFF2-40B4-BE49-F238E27FC236}">
                    <a16:creationId xmlns:a16="http://schemas.microsoft.com/office/drawing/2014/main" id="{EECD5B65-AC06-49AC-88ED-597261F18A8A}"/>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pSp>
        <p:nvGrpSpPr>
          <p:cNvPr id="34" name="Grupa 33">
            <a:extLst>
              <a:ext uri="{FF2B5EF4-FFF2-40B4-BE49-F238E27FC236}">
                <a16:creationId xmlns:a16="http://schemas.microsoft.com/office/drawing/2014/main" id="{29CD3F6C-4ED3-4109-8104-25ADD92AAC88}"/>
              </a:ext>
            </a:extLst>
          </p:cNvPr>
          <p:cNvGrpSpPr>
            <a:grpSpLocks noChangeAspect="1"/>
          </p:cNvGrpSpPr>
          <p:nvPr userDrawn="1"/>
        </p:nvGrpSpPr>
        <p:grpSpPr>
          <a:xfrm>
            <a:off x="-2" y="800085"/>
            <a:ext cx="9108000" cy="5412869"/>
            <a:chOff x="-2" y="490062"/>
            <a:chExt cx="8550733" cy="5081686"/>
          </a:xfrm>
        </p:grpSpPr>
        <p:sp>
          <p:nvSpPr>
            <p:cNvPr id="35" name="Dowolny kształt: kształt 34">
              <a:extLst>
                <a:ext uri="{FF2B5EF4-FFF2-40B4-BE49-F238E27FC236}">
                  <a16:creationId xmlns:a16="http://schemas.microsoft.com/office/drawing/2014/main" id="{3D33F858-F4C2-42F0-B682-3889167A8F24}"/>
                </a:ext>
              </a:extLst>
            </p:cNvPr>
            <p:cNvSpPr/>
            <p:nvPr userDrawn="1"/>
          </p:nvSpPr>
          <p:spPr>
            <a:xfrm>
              <a:off x="1" y="5083105"/>
              <a:ext cx="610077" cy="488643"/>
            </a:xfrm>
            <a:custGeom>
              <a:avLst/>
              <a:gdLst>
                <a:gd name="connsiteX0" fmla="*/ 0 w 525341"/>
                <a:gd name="connsiteY0" fmla="*/ 0 h 452715"/>
                <a:gd name="connsiteX1" fmla="*/ 525341 w 525341"/>
                <a:gd name="connsiteY1" fmla="*/ 0 h 452715"/>
                <a:gd name="connsiteX2" fmla="*/ 254077 w 525341"/>
                <a:gd name="connsiteY2" fmla="*/ 356389 h 452715"/>
                <a:gd name="connsiteX3" fmla="*/ 60028 w 525341"/>
                <a:gd name="connsiteY3" fmla="*/ 452715 h 452715"/>
                <a:gd name="connsiteX4" fmla="*/ 0 w 525341"/>
                <a:gd name="connsiteY4" fmla="*/ 452715 h 452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341" h="452715">
                  <a:moveTo>
                    <a:pt x="0" y="0"/>
                  </a:moveTo>
                  <a:lnTo>
                    <a:pt x="525341" y="0"/>
                  </a:lnTo>
                  <a:lnTo>
                    <a:pt x="254077" y="356389"/>
                  </a:lnTo>
                  <a:cubicBezTo>
                    <a:pt x="208715" y="421393"/>
                    <a:pt x="158216" y="451319"/>
                    <a:pt x="60028" y="452715"/>
                  </a:cubicBezTo>
                  <a:lnTo>
                    <a:pt x="0" y="452715"/>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dirty="0"/>
            </a:p>
          </p:txBody>
        </p:sp>
        <p:sp>
          <p:nvSpPr>
            <p:cNvPr id="36" name="Prostokąt: zaokrąglone rogi u góry 35">
              <a:extLst>
                <a:ext uri="{FF2B5EF4-FFF2-40B4-BE49-F238E27FC236}">
                  <a16:creationId xmlns:a16="http://schemas.microsoft.com/office/drawing/2014/main" id="{3033B4C8-D265-4F2E-AE7E-CCD2A4A8F6CC}"/>
                </a:ext>
              </a:extLst>
            </p:cNvPr>
            <p:cNvSpPr/>
            <p:nvPr userDrawn="1"/>
          </p:nvSpPr>
          <p:spPr>
            <a:xfrm rot="5400000">
              <a:off x="1941026" y="-1450966"/>
              <a:ext cx="4668678" cy="8550733"/>
            </a:xfrm>
            <a:prstGeom prst="round2SameRect">
              <a:avLst>
                <a:gd name="adj1" fmla="val 4063"/>
                <a:gd name="adj2" fmla="val 0"/>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spcAft>
                  <a:spcPts val="600"/>
                </a:spcAft>
              </a:pPr>
              <a:endParaRPr lang="pl-PL" dirty="0">
                <a:solidFill>
                  <a:srgbClr val="000000"/>
                </a:solidFill>
                <a:latin typeface="Geomanist Book" panose="02000503000000020004" pitchFamily="50" charset="-18"/>
              </a:endParaRPr>
            </a:p>
          </p:txBody>
        </p:sp>
      </p:grpSp>
      <p:sp>
        <p:nvSpPr>
          <p:cNvPr id="37" name="Textplatzhalter 2">
            <a:extLst>
              <a:ext uri="{FF2B5EF4-FFF2-40B4-BE49-F238E27FC236}">
                <a16:creationId xmlns:a16="http://schemas.microsoft.com/office/drawing/2014/main" id="{05148BF2-3287-487D-A1B3-52A65F9B6375}"/>
              </a:ext>
            </a:extLst>
          </p:cNvPr>
          <p:cNvSpPr>
            <a:spLocks noGrp="1"/>
          </p:cNvSpPr>
          <p:nvPr>
            <p:ph idx="14" hasCustomPrompt="1"/>
          </p:nvPr>
        </p:nvSpPr>
        <p:spPr>
          <a:xfrm>
            <a:off x="555822" y="1430162"/>
            <a:ext cx="7832528" cy="3765711"/>
          </a:xfrm>
          <a:prstGeom prst="rect">
            <a:avLst/>
          </a:prstGeom>
        </p:spPr>
        <p:txBody>
          <a:bodyPr vert="horz" lIns="0" tIns="0" rIns="0" bIns="0" rtlCol="0">
            <a:noAutofit/>
          </a:bodyPr>
          <a:lstStyle>
            <a:lvl1pPr marL="0" indent="0" algn="l">
              <a:lnSpc>
                <a:spcPct val="95000"/>
              </a:lnSpc>
              <a:spcBef>
                <a:spcPts val="0"/>
              </a:spcBef>
              <a:spcAft>
                <a:spcPts val="800"/>
              </a:spcAft>
              <a:buClr>
                <a:schemeClr val="accent1"/>
              </a:buClr>
              <a:buSzPct val="100000"/>
              <a:buNone/>
              <a:defRPr sz="3400">
                <a:solidFill>
                  <a:schemeClr val="bg1"/>
                </a:solidFill>
                <a:latin typeface="+mn-lt"/>
                <a:cs typeface="Calibri" panose="020F0502020204030204" pitchFamily="34" charset="0"/>
              </a:defRPr>
            </a:lvl1pPr>
            <a:lvl2pPr marL="719982" indent="-383990">
              <a:lnSpc>
                <a:spcPct val="95000"/>
              </a:lnSpc>
              <a:spcBef>
                <a:spcPts val="0"/>
              </a:spcBef>
              <a:spcAft>
                <a:spcPts val="600"/>
              </a:spcAft>
              <a:buClr>
                <a:schemeClr val="accent1"/>
              </a:buClr>
              <a:buSzPct val="90000"/>
              <a:defRPr sz="2000">
                <a:solidFill>
                  <a:schemeClr val="bg1"/>
                </a:solidFill>
                <a:latin typeface="Calibri" panose="020F0502020204030204" pitchFamily="34" charset="0"/>
                <a:cs typeface="Calibri" panose="020F0502020204030204" pitchFamily="34" charset="0"/>
              </a:defRPr>
            </a:lvl2pPr>
            <a:lvl3pPr marL="1055974" indent="-287993">
              <a:lnSpc>
                <a:spcPct val="95000"/>
              </a:lnSpc>
              <a:spcBef>
                <a:spcPts val="0"/>
              </a:spcBef>
              <a:spcAft>
                <a:spcPts val="600"/>
              </a:spcAft>
              <a:buSzPct val="90000"/>
              <a:defRPr sz="2000">
                <a:solidFill>
                  <a:schemeClr val="bg1"/>
                </a:solidFill>
                <a:latin typeface="Calibri" panose="020F0502020204030204" pitchFamily="34" charset="0"/>
                <a:cs typeface="Calibri" panose="020F0502020204030204" pitchFamily="34" charset="0"/>
              </a:defRPr>
            </a:lvl3pPr>
          </a:lstStyle>
          <a:p>
            <a:pPr lvl="0"/>
            <a:r>
              <a:rPr lang="en-US" noProof="0" dirty="0"/>
              <a:t>Click to edit Master text styles</a:t>
            </a:r>
            <a:endParaRPr lang="pl-PL" noProof="0" dirty="0"/>
          </a:p>
        </p:txBody>
      </p:sp>
      <p:graphicFrame>
        <p:nvGraphicFramePr>
          <p:cNvPr id="39" name="Object 35">
            <a:extLst>
              <a:ext uri="{FF2B5EF4-FFF2-40B4-BE49-F238E27FC236}">
                <a16:creationId xmlns:a16="http://schemas.microsoft.com/office/drawing/2014/main" id="{739CA3A7-606F-42E1-9F61-BA62CE0685EF}"/>
              </a:ext>
            </a:extLst>
          </p:cNvPr>
          <p:cNvGraphicFramePr>
            <a:graphicFrameLocks noChangeAspect="1"/>
          </p:cNvGraphicFramePr>
          <p:nvPr userDrawn="1">
            <p:extLst>
              <p:ext uri="{D42A27DB-BD31-4B8C-83A1-F6EECF244321}">
                <p14:modId xmlns:p14="http://schemas.microsoft.com/office/powerpoint/2010/main" val="3225687717"/>
              </p:ext>
            </p:extLst>
          </p:nvPr>
        </p:nvGraphicFramePr>
        <p:xfrm>
          <a:off x="10588625" y="224912"/>
          <a:ext cx="1171586" cy="349804"/>
        </p:xfrm>
        <a:graphic>
          <a:graphicData uri="http://schemas.openxmlformats.org/presentationml/2006/ole">
            <mc:AlternateContent xmlns:mc="http://schemas.openxmlformats.org/markup-compatibility/2006">
              <mc:Choice xmlns:v="urn:schemas-microsoft-com:vml" Requires="v">
                <p:oleObj name="CorelDRAW" r:id="rId2" imgW="8415258" imgH="2416839" progId="CorelDraw.Graphic.22">
                  <p:embed/>
                </p:oleObj>
              </mc:Choice>
              <mc:Fallback>
                <p:oleObj name="CorelDRAW" r:id="rId2" imgW="8415258" imgH="2416839" progId="CorelDraw.Graphic.22">
                  <p:embed/>
                  <p:pic>
                    <p:nvPicPr>
                      <p:cNvPr id="37" name="Object 35">
                        <a:extLst>
                          <a:ext uri="{FF2B5EF4-FFF2-40B4-BE49-F238E27FC236}">
                            <a16:creationId xmlns:a16="http://schemas.microsoft.com/office/drawing/2014/main" id="{1BF78D8A-10A9-43DD-B5DF-7CB3A271A351}"/>
                          </a:ext>
                        </a:extLst>
                      </p:cNvPr>
                      <p:cNvPicPr/>
                      <p:nvPr/>
                    </p:nvPicPr>
                    <p:blipFill>
                      <a:blip r:embed="rId3"/>
                      <a:stretch>
                        <a:fillRect/>
                      </a:stretch>
                    </p:blipFill>
                    <p:spPr>
                      <a:xfrm>
                        <a:off x="10588625" y="224912"/>
                        <a:ext cx="1171586" cy="349804"/>
                      </a:xfrm>
                      <a:prstGeom prst="rect">
                        <a:avLst/>
                      </a:prstGeom>
                    </p:spPr>
                  </p:pic>
                </p:oleObj>
              </mc:Fallback>
            </mc:AlternateContent>
          </a:graphicData>
        </a:graphic>
      </p:graphicFrame>
      <p:pic>
        <p:nvPicPr>
          <p:cNvPr id="2" name="Picture 1">
            <a:extLst>
              <a:ext uri="{FF2B5EF4-FFF2-40B4-BE49-F238E27FC236}">
                <a16:creationId xmlns:a16="http://schemas.microsoft.com/office/drawing/2014/main" id="{17CAA623-F013-5474-631D-FCCA5432F69B}"/>
              </a:ext>
            </a:extLst>
          </p:cNvPr>
          <p:cNvPicPr>
            <a:picLocks noChangeAspect="1"/>
          </p:cNvPicPr>
          <p:nvPr userDrawn="1"/>
        </p:nvPicPr>
        <p:blipFill>
          <a:blip r:embed="rId4"/>
          <a:stretch>
            <a:fillRect/>
          </a:stretch>
        </p:blipFill>
        <p:spPr>
          <a:xfrm>
            <a:off x="526627" y="224912"/>
            <a:ext cx="1461268" cy="290723"/>
          </a:xfrm>
          <a:prstGeom prst="rect">
            <a:avLst/>
          </a:prstGeom>
        </p:spPr>
      </p:pic>
    </p:spTree>
    <p:extLst>
      <p:ext uri="{BB962C8B-B14F-4D97-AF65-F5344CB8AC3E}">
        <p14:creationId xmlns:p14="http://schemas.microsoft.com/office/powerpoint/2010/main" val="650208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of chapter (4)">
    <p:spTree>
      <p:nvGrpSpPr>
        <p:cNvPr id="1" name=""/>
        <p:cNvGrpSpPr/>
        <p:nvPr/>
      </p:nvGrpSpPr>
      <p:grpSpPr>
        <a:xfrm>
          <a:off x="0" y="0"/>
          <a:ext cx="0" cy="0"/>
          <a:chOff x="0" y="0"/>
          <a:chExt cx="0" cy="0"/>
        </a:xfrm>
      </p:grpSpPr>
      <p:sp>
        <p:nvSpPr>
          <p:cNvPr id="29" name="Prostokąt 28">
            <a:extLst>
              <a:ext uri="{FF2B5EF4-FFF2-40B4-BE49-F238E27FC236}">
                <a16:creationId xmlns:a16="http://schemas.microsoft.com/office/drawing/2014/main" id="{C8AB68D1-3AF0-4A2B-A402-931948871995}"/>
              </a:ext>
            </a:extLst>
          </p:cNvPr>
          <p:cNvSpPr/>
          <p:nvPr userDrawn="1"/>
        </p:nvSpPr>
        <p:spPr>
          <a:xfrm flipV="1">
            <a:off x="1" y="-6285"/>
            <a:ext cx="12191999" cy="68953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1" dirty="0"/>
          </a:p>
        </p:txBody>
      </p:sp>
      <p:grpSp>
        <p:nvGrpSpPr>
          <p:cNvPr id="30" name="Grupa 29">
            <a:extLst>
              <a:ext uri="{FF2B5EF4-FFF2-40B4-BE49-F238E27FC236}">
                <a16:creationId xmlns:a16="http://schemas.microsoft.com/office/drawing/2014/main" id="{4833BAA3-BCC0-4F5A-964B-CAA636F3B8D5}"/>
              </a:ext>
            </a:extLst>
          </p:cNvPr>
          <p:cNvGrpSpPr/>
          <p:nvPr userDrawn="1"/>
        </p:nvGrpSpPr>
        <p:grpSpPr>
          <a:xfrm>
            <a:off x="4712905" y="-346766"/>
            <a:ext cx="7998432" cy="7695910"/>
            <a:chOff x="4712905" y="-346766"/>
            <a:chExt cx="7998432" cy="7695910"/>
          </a:xfrm>
        </p:grpSpPr>
        <p:sp>
          <p:nvSpPr>
            <p:cNvPr id="31" name="Dowolny kształt: kształt 30">
              <a:extLst>
                <a:ext uri="{FF2B5EF4-FFF2-40B4-BE49-F238E27FC236}">
                  <a16:creationId xmlns:a16="http://schemas.microsoft.com/office/drawing/2014/main" id="{1D6E7D3F-E6B3-4969-BB3A-5D77665D28A6}"/>
                </a:ext>
              </a:extLst>
            </p:cNvPr>
            <p:cNvSpPr/>
            <p:nvPr/>
          </p:nvSpPr>
          <p:spPr>
            <a:xfrm rot="589588">
              <a:off x="7497140" y="759370"/>
              <a:ext cx="2932116" cy="4217233"/>
            </a:xfrm>
            <a:custGeom>
              <a:avLst/>
              <a:gdLst>
                <a:gd name="connsiteX0" fmla="*/ 1713066 w 2216575"/>
                <a:gd name="connsiteY0" fmla="*/ 2111 h 3188077"/>
                <a:gd name="connsiteX1" fmla="*/ 1949114 w 2216575"/>
                <a:gd name="connsiteY1" fmla="*/ 145368 h 3188077"/>
                <a:gd name="connsiteX2" fmla="*/ 1960752 w 2216575"/>
                <a:gd name="connsiteY2" fmla="*/ 197911 h 3188077"/>
                <a:gd name="connsiteX3" fmla="*/ 2216575 w 2216575"/>
                <a:gd name="connsiteY3" fmla="*/ 3188076 h 3188077"/>
                <a:gd name="connsiteX4" fmla="*/ 1044982 w 2216575"/>
                <a:gd name="connsiteY4" fmla="*/ 3188077 h 3188077"/>
                <a:gd name="connsiteX5" fmla="*/ 788007 w 2216575"/>
                <a:gd name="connsiteY5" fmla="*/ 2998902 h 3188077"/>
                <a:gd name="connsiteX6" fmla="*/ 0 w 2216575"/>
                <a:gd name="connsiteY6" fmla="*/ 617051 h 3188077"/>
                <a:gd name="connsiteX7" fmla="*/ 1670094 w 2216575"/>
                <a:gd name="connsiteY7" fmla="*/ 12673 h 3188077"/>
                <a:gd name="connsiteX8" fmla="*/ 1713066 w 2216575"/>
                <a:gd name="connsiteY8" fmla="*/ 2111 h 318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6575" h="3188077">
                  <a:moveTo>
                    <a:pt x="1713066" y="2111"/>
                  </a:moveTo>
                  <a:cubicBezTo>
                    <a:pt x="1813690" y="-12030"/>
                    <a:pt x="1913753" y="45890"/>
                    <a:pt x="1949114" y="145368"/>
                  </a:cubicBezTo>
                  <a:cubicBezTo>
                    <a:pt x="1955139" y="162339"/>
                    <a:pt x="1959058" y="179983"/>
                    <a:pt x="1960752" y="197911"/>
                  </a:cubicBezTo>
                  <a:lnTo>
                    <a:pt x="2216575" y="3188076"/>
                  </a:lnTo>
                  <a:lnTo>
                    <a:pt x="1044982" y="3188077"/>
                  </a:lnTo>
                  <a:cubicBezTo>
                    <a:pt x="896034" y="3180636"/>
                    <a:pt x="824760" y="3109906"/>
                    <a:pt x="788007" y="2998902"/>
                  </a:cubicBezTo>
                  <a:lnTo>
                    <a:pt x="0" y="617051"/>
                  </a:lnTo>
                  <a:lnTo>
                    <a:pt x="1670094" y="12673"/>
                  </a:lnTo>
                  <a:cubicBezTo>
                    <a:pt x="1684305" y="7622"/>
                    <a:pt x="1698691" y="4131"/>
                    <a:pt x="1713066" y="211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32" name="Dowolny kształt: kształt 31">
              <a:extLst>
                <a:ext uri="{FF2B5EF4-FFF2-40B4-BE49-F238E27FC236}">
                  <a16:creationId xmlns:a16="http://schemas.microsoft.com/office/drawing/2014/main" id="{ACFE1DF6-6A44-4B40-8441-A863F60DFF6C}"/>
                </a:ext>
              </a:extLst>
            </p:cNvPr>
            <p:cNvSpPr/>
            <p:nvPr userDrawn="1"/>
          </p:nvSpPr>
          <p:spPr>
            <a:xfrm rot="589588">
              <a:off x="7477156" y="-346766"/>
              <a:ext cx="5234181" cy="5509649"/>
            </a:xfrm>
            <a:custGeom>
              <a:avLst/>
              <a:gdLst>
                <a:gd name="connsiteX0" fmla="*/ 4284395 w 5234181"/>
                <a:gd name="connsiteY0" fmla="*/ 0 h 5509649"/>
                <a:gd name="connsiteX1" fmla="*/ 5234181 w 5234181"/>
                <a:gd name="connsiteY1" fmla="*/ 5483577 h 5509649"/>
                <a:gd name="connsiteX2" fmla="*/ 5223577 w 5234181"/>
                <a:gd name="connsiteY2" fmla="*/ 5489305 h 5509649"/>
                <a:gd name="connsiteX3" fmla="*/ 5112781 w 5234181"/>
                <a:gd name="connsiteY3" fmla="*/ 5509649 h 5509649"/>
                <a:gd name="connsiteX4" fmla="*/ 3047188 w 5234181"/>
                <a:gd name="connsiteY4" fmla="*/ 5509649 h 5509649"/>
                <a:gd name="connsiteX5" fmla="*/ 2708782 w 5234181"/>
                <a:gd name="connsiteY5" fmla="*/ 1554217 h 5509649"/>
                <a:gd name="connsiteX6" fmla="*/ 2693387 w 5234181"/>
                <a:gd name="connsiteY6" fmla="*/ 1484713 h 5509649"/>
                <a:gd name="connsiteX7" fmla="*/ 2324295 w 5234181"/>
                <a:gd name="connsiteY7" fmla="*/ 1309182 h 5509649"/>
                <a:gd name="connsiteX8" fmla="*/ 115071 w 5234181"/>
                <a:gd name="connsiteY8" fmla="*/ 2108662 h 5509649"/>
                <a:gd name="connsiteX9" fmla="*/ 13523 w 5234181"/>
                <a:gd name="connsiteY9" fmla="*/ 1801721 h 5509649"/>
                <a:gd name="connsiteX10" fmla="*/ 13935 w 5234181"/>
                <a:gd name="connsiteY10" fmla="*/ 1801550 h 5509649"/>
                <a:gd name="connsiteX11" fmla="*/ 127338 w 5234181"/>
                <a:gd name="connsiteY11" fmla="*/ 1440631 h 5509649"/>
                <a:gd name="connsiteX12" fmla="*/ 1426264 w 5234181"/>
                <a:gd name="connsiteY12" fmla="*/ 495045 h 5509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34181" h="5509649">
                  <a:moveTo>
                    <a:pt x="4284395" y="0"/>
                  </a:moveTo>
                  <a:lnTo>
                    <a:pt x="5234181" y="5483577"/>
                  </a:lnTo>
                  <a:lnTo>
                    <a:pt x="5223577" y="5489305"/>
                  </a:lnTo>
                  <a:cubicBezTo>
                    <a:pt x="5190165" y="5500843"/>
                    <a:pt x="5153313" y="5507656"/>
                    <a:pt x="5112781" y="5509649"/>
                  </a:cubicBezTo>
                  <a:lnTo>
                    <a:pt x="3047188" y="5509649"/>
                  </a:lnTo>
                  <a:lnTo>
                    <a:pt x="2708782" y="1554217"/>
                  </a:lnTo>
                  <a:cubicBezTo>
                    <a:pt x="2706541" y="1530502"/>
                    <a:pt x="2701357" y="1507162"/>
                    <a:pt x="2693387" y="1484713"/>
                  </a:cubicBezTo>
                  <a:cubicBezTo>
                    <a:pt x="2639928" y="1334323"/>
                    <a:pt x="2474681" y="1255735"/>
                    <a:pt x="2324295" y="1309182"/>
                  </a:cubicBezTo>
                  <a:lnTo>
                    <a:pt x="115071" y="2108662"/>
                  </a:lnTo>
                  <a:lnTo>
                    <a:pt x="13523" y="1801721"/>
                  </a:lnTo>
                  <a:lnTo>
                    <a:pt x="13935" y="1801550"/>
                  </a:lnTo>
                  <a:cubicBezTo>
                    <a:pt x="-17272" y="1684288"/>
                    <a:pt x="-2811" y="1546730"/>
                    <a:pt x="127338" y="1440631"/>
                  </a:cubicBezTo>
                  <a:lnTo>
                    <a:pt x="1426264" y="495045"/>
                  </a:lnTo>
                  <a:close/>
                </a:path>
              </a:pathLst>
            </a:cu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33" name="Dowolny kształt: kształt 32">
              <a:extLst>
                <a:ext uri="{FF2B5EF4-FFF2-40B4-BE49-F238E27FC236}">
                  <a16:creationId xmlns:a16="http://schemas.microsoft.com/office/drawing/2014/main" id="{FBB88D00-D4B1-41EC-A168-FAB0371117D1}"/>
                </a:ext>
              </a:extLst>
            </p:cNvPr>
            <p:cNvSpPr/>
            <p:nvPr/>
          </p:nvSpPr>
          <p:spPr>
            <a:xfrm rot="589588">
              <a:off x="4712905" y="1343973"/>
              <a:ext cx="5531840" cy="6005171"/>
            </a:xfrm>
            <a:custGeom>
              <a:avLst/>
              <a:gdLst>
                <a:gd name="connsiteX0" fmla="*/ 2510117 w 5531840"/>
                <a:gd name="connsiteY0" fmla="*/ 0 h 6005171"/>
                <a:gd name="connsiteX1" fmla="*/ 3552504 w 5531840"/>
                <a:gd name="connsiteY1" fmla="*/ 3150745 h 6005171"/>
                <a:gd name="connsiteX2" fmla="*/ 3892434 w 5531840"/>
                <a:gd name="connsiteY2" fmla="*/ 3400989 h 6005171"/>
                <a:gd name="connsiteX3" fmla="*/ 5442234 w 5531840"/>
                <a:gd name="connsiteY3" fmla="*/ 3400988 h 6005171"/>
                <a:gd name="connsiteX4" fmla="*/ 5530841 w 5531840"/>
                <a:gd name="connsiteY4" fmla="*/ 4436681 h 6005171"/>
                <a:gd name="connsiteX5" fmla="*/ 5342608 w 5531840"/>
                <a:gd name="connsiteY5" fmla="*/ 4731845 h 6005171"/>
                <a:gd name="connsiteX6" fmla="*/ 3113750 w 5531840"/>
                <a:gd name="connsiteY6" fmla="*/ 5538429 h 6005171"/>
                <a:gd name="connsiteX7" fmla="*/ 419023 w 5531840"/>
                <a:gd name="connsiteY7" fmla="*/ 6005171 h 6005171"/>
                <a:gd name="connsiteX8" fmla="*/ 1000 w 5531840"/>
                <a:gd name="connsiteY8" fmla="*/ 1135055 h 6005171"/>
                <a:gd name="connsiteX9" fmla="*/ 189910 w 5531840"/>
                <a:gd name="connsiteY9" fmla="*/ 839643 h 600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31840" h="6005171">
                  <a:moveTo>
                    <a:pt x="2510117" y="0"/>
                  </a:moveTo>
                  <a:lnTo>
                    <a:pt x="3552504" y="3150745"/>
                  </a:lnTo>
                  <a:cubicBezTo>
                    <a:pt x="3601122" y="3297583"/>
                    <a:pt x="3695404" y="3391146"/>
                    <a:pt x="3892434" y="3400989"/>
                  </a:cubicBezTo>
                  <a:lnTo>
                    <a:pt x="5442234" y="3400988"/>
                  </a:lnTo>
                  <a:lnTo>
                    <a:pt x="5530841" y="4436681"/>
                  </a:lnTo>
                  <a:cubicBezTo>
                    <a:pt x="5541601" y="4566210"/>
                    <a:pt x="5464596" y="4686968"/>
                    <a:pt x="5342608" y="4731845"/>
                  </a:cubicBezTo>
                  <a:lnTo>
                    <a:pt x="3113750" y="5538429"/>
                  </a:lnTo>
                  <a:lnTo>
                    <a:pt x="419023" y="6005171"/>
                  </a:lnTo>
                  <a:lnTo>
                    <a:pt x="1000" y="1135055"/>
                  </a:lnTo>
                  <a:cubicBezTo>
                    <a:pt x="-9789" y="1005266"/>
                    <a:pt x="67568" y="884300"/>
                    <a:pt x="189910" y="839643"/>
                  </a:cubicBezTo>
                  <a:close/>
                </a:path>
              </a:pathLst>
            </a:cu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grpSp>
      <p:sp>
        <p:nvSpPr>
          <p:cNvPr id="4" name="Foliennummernplatzhalter 3"/>
          <p:cNvSpPr>
            <a:spLocks noGrp="1"/>
          </p:cNvSpPr>
          <p:nvPr>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grpSp>
        <p:nvGrpSpPr>
          <p:cNvPr id="55" name="Grupa 54">
            <a:extLst>
              <a:ext uri="{FF2B5EF4-FFF2-40B4-BE49-F238E27FC236}">
                <a16:creationId xmlns:a16="http://schemas.microsoft.com/office/drawing/2014/main" id="{0AD9ED27-A77D-4267-BD01-D2C181E0D7DB}"/>
              </a:ext>
            </a:extLst>
          </p:cNvPr>
          <p:cNvGrpSpPr/>
          <p:nvPr userDrawn="1"/>
        </p:nvGrpSpPr>
        <p:grpSpPr>
          <a:xfrm rot="5400000">
            <a:off x="-3572540" y="3312041"/>
            <a:ext cx="6815472" cy="233918"/>
            <a:chOff x="0" y="-711770"/>
            <a:chExt cx="4642907" cy="564813"/>
          </a:xfrm>
        </p:grpSpPr>
        <p:grpSp>
          <p:nvGrpSpPr>
            <p:cNvPr id="56" name="Grupa 55">
              <a:extLst>
                <a:ext uri="{FF2B5EF4-FFF2-40B4-BE49-F238E27FC236}">
                  <a16:creationId xmlns:a16="http://schemas.microsoft.com/office/drawing/2014/main" id="{A55D3143-A1A8-491D-89B4-3286ABCFBF7B}"/>
                </a:ext>
              </a:extLst>
            </p:cNvPr>
            <p:cNvGrpSpPr/>
            <p:nvPr userDrawn="1"/>
          </p:nvGrpSpPr>
          <p:grpSpPr>
            <a:xfrm>
              <a:off x="791421" y="-711770"/>
              <a:ext cx="685800" cy="564813"/>
              <a:chOff x="304800" y="937146"/>
              <a:chExt cx="1624082" cy="286603"/>
            </a:xfrm>
          </p:grpSpPr>
          <p:sp>
            <p:nvSpPr>
              <p:cNvPr id="77" name="Prostokąt: zaokrąglone rogi 76">
                <a:extLst>
                  <a:ext uri="{FF2B5EF4-FFF2-40B4-BE49-F238E27FC236}">
                    <a16:creationId xmlns:a16="http://schemas.microsoft.com/office/drawing/2014/main" id="{2F701290-F8ED-4555-8F98-1D458EB177AB}"/>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8" name="Prostokąt: zaokrąglone rogi 77">
                <a:extLst>
                  <a:ext uri="{FF2B5EF4-FFF2-40B4-BE49-F238E27FC236}">
                    <a16:creationId xmlns:a16="http://schemas.microsoft.com/office/drawing/2014/main" id="{96257ACA-3D6E-46D3-BC8A-C7A2908EAB1C}"/>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9" name="Prostokąt: zaokrąglone rogi 78">
                <a:extLst>
                  <a:ext uri="{FF2B5EF4-FFF2-40B4-BE49-F238E27FC236}">
                    <a16:creationId xmlns:a16="http://schemas.microsoft.com/office/drawing/2014/main" id="{189CDE56-3784-47CF-AB8C-03184AE7F494}"/>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7" name="Grupa 56">
              <a:extLst>
                <a:ext uri="{FF2B5EF4-FFF2-40B4-BE49-F238E27FC236}">
                  <a16:creationId xmlns:a16="http://schemas.microsoft.com/office/drawing/2014/main" id="{19AAF9DF-C614-41DB-B8AF-34C99D8A67D9}"/>
                </a:ext>
              </a:extLst>
            </p:cNvPr>
            <p:cNvGrpSpPr/>
            <p:nvPr userDrawn="1"/>
          </p:nvGrpSpPr>
          <p:grpSpPr>
            <a:xfrm>
              <a:off x="2374263" y="-711770"/>
              <a:ext cx="685800" cy="564813"/>
              <a:chOff x="304800" y="937146"/>
              <a:chExt cx="1624082" cy="286603"/>
            </a:xfrm>
          </p:grpSpPr>
          <p:sp>
            <p:nvSpPr>
              <p:cNvPr id="74" name="Prostokąt: zaokrąglone rogi 73">
                <a:extLst>
                  <a:ext uri="{FF2B5EF4-FFF2-40B4-BE49-F238E27FC236}">
                    <a16:creationId xmlns:a16="http://schemas.microsoft.com/office/drawing/2014/main" id="{0AFD82F9-57F2-4F32-88D4-02FE736C80EF}"/>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5" name="Prostokąt: zaokrąglone rogi 74">
                <a:extLst>
                  <a:ext uri="{FF2B5EF4-FFF2-40B4-BE49-F238E27FC236}">
                    <a16:creationId xmlns:a16="http://schemas.microsoft.com/office/drawing/2014/main" id="{2ACC9F8D-FDEA-4A38-9F9C-E63638DE5023}"/>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6" name="Prostokąt: zaokrąglone rogi 75">
                <a:extLst>
                  <a:ext uri="{FF2B5EF4-FFF2-40B4-BE49-F238E27FC236}">
                    <a16:creationId xmlns:a16="http://schemas.microsoft.com/office/drawing/2014/main" id="{17B721C1-312C-476E-87F2-6CC36E530624}"/>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8" name="Grupa 57">
              <a:extLst>
                <a:ext uri="{FF2B5EF4-FFF2-40B4-BE49-F238E27FC236}">
                  <a16:creationId xmlns:a16="http://schemas.microsoft.com/office/drawing/2014/main" id="{7D00BE7E-1127-4A67-AB75-6703D9CE447C}"/>
                </a:ext>
              </a:extLst>
            </p:cNvPr>
            <p:cNvGrpSpPr/>
            <p:nvPr userDrawn="1"/>
          </p:nvGrpSpPr>
          <p:grpSpPr>
            <a:xfrm>
              <a:off x="1582842" y="-711770"/>
              <a:ext cx="685800" cy="564813"/>
              <a:chOff x="304800" y="937146"/>
              <a:chExt cx="1624082" cy="286603"/>
            </a:xfrm>
          </p:grpSpPr>
          <p:sp>
            <p:nvSpPr>
              <p:cNvPr id="71" name="Prostokąt: zaokrąglone rogi 70">
                <a:extLst>
                  <a:ext uri="{FF2B5EF4-FFF2-40B4-BE49-F238E27FC236}">
                    <a16:creationId xmlns:a16="http://schemas.microsoft.com/office/drawing/2014/main" id="{17B7D634-848B-4900-81BB-F14D5B0E5A54}"/>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2" name="Prostokąt: zaokrąglone rogi 71">
                <a:extLst>
                  <a:ext uri="{FF2B5EF4-FFF2-40B4-BE49-F238E27FC236}">
                    <a16:creationId xmlns:a16="http://schemas.microsoft.com/office/drawing/2014/main" id="{131C0E42-38A3-4D22-BDEB-A2C4B52E56E4}"/>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3" name="Prostokąt: zaokrąglone rogi 72">
                <a:extLst>
                  <a:ext uri="{FF2B5EF4-FFF2-40B4-BE49-F238E27FC236}">
                    <a16:creationId xmlns:a16="http://schemas.microsoft.com/office/drawing/2014/main" id="{406E8A98-E74F-493C-AFC9-BF52D8AA224E}"/>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9" name="Grupa 58">
              <a:extLst>
                <a:ext uri="{FF2B5EF4-FFF2-40B4-BE49-F238E27FC236}">
                  <a16:creationId xmlns:a16="http://schemas.microsoft.com/office/drawing/2014/main" id="{AC4A8191-AAE1-43B6-AFF6-F2063F145734}"/>
                </a:ext>
              </a:extLst>
            </p:cNvPr>
            <p:cNvGrpSpPr/>
            <p:nvPr userDrawn="1"/>
          </p:nvGrpSpPr>
          <p:grpSpPr>
            <a:xfrm>
              <a:off x="0" y="-711770"/>
              <a:ext cx="685800" cy="564813"/>
              <a:chOff x="304800" y="937146"/>
              <a:chExt cx="1624082" cy="286603"/>
            </a:xfrm>
          </p:grpSpPr>
          <p:sp>
            <p:nvSpPr>
              <p:cNvPr id="68" name="Prostokąt: zaokrąglone rogi 67">
                <a:extLst>
                  <a:ext uri="{FF2B5EF4-FFF2-40B4-BE49-F238E27FC236}">
                    <a16:creationId xmlns:a16="http://schemas.microsoft.com/office/drawing/2014/main" id="{7F4F2C90-FE7F-46BC-8605-7F61B814B25B}"/>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9" name="Prostokąt: zaokrąglone rogi 68">
                <a:extLst>
                  <a:ext uri="{FF2B5EF4-FFF2-40B4-BE49-F238E27FC236}">
                    <a16:creationId xmlns:a16="http://schemas.microsoft.com/office/drawing/2014/main" id="{EADF6930-496C-40F6-AB35-8844A860F703}"/>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0" name="Prostokąt: zaokrąglone rogi 69">
                <a:extLst>
                  <a:ext uri="{FF2B5EF4-FFF2-40B4-BE49-F238E27FC236}">
                    <a16:creationId xmlns:a16="http://schemas.microsoft.com/office/drawing/2014/main" id="{F1F525D0-0C23-496D-B15D-69DEDD2CFD5A}"/>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0" name="Grupa 59">
              <a:extLst>
                <a:ext uri="{FF2B5EF4-FFF2-40B4-BE49-F238E27FC236}">
                  <a16:creationId xmlns:a16="http://schemas.microsoft.com/office/drawing/2014/main" id="{4B86C624-217E-412D-A6EE-FFF3D4A4E43D}"/>
                </a:ext>
              </a:extLst>
            </p:cNvPr>
            <p:cNvGrpSpPr/>
            <p:nvPr userDrawn="1"/>
          </p:nvGrpSpPr>
          <p:grpSpPr>
            <a:xfrm>
              <a:off x="3957107" y="-711770"/>
              <a:ext cx="685800" cy="564813"/>
              <a:chOff x="304800" y="937146"/>
              <a:chExt cx="1624082" cy="286603"/>
            </a:xfrm>
          </p:grpSpPr>
          <p:sp>
            <p:nvSpPr>
              <p:cNvPr id="65" name="Prostokąt: zaokrąglone rogi 64">
                <a:extLst>
                  <a:ext uri="{FF2B5EF4-FFF2-40B4-BE49-F238E27FC236}">
                    <a16:creationId xmlns:a16="http://schemas.microsoft.com/office/drawing/2014/main" id="{52081116-3811-4C01-9901-35CAFAB4F38B}"/>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6" name="Prostokąt: zaokrąglone rogi 65">
                <a:extLst>
                  <a:ext uri="{FF2B5EF4-FFF2-40B4-BE49-F238E27FC236}">
                    <a16:creationId xmlns:a16="http://schemas.microsoft.com/office/drawing/2014/main" id="{8D64B893-329F-451F-8DD8-4F20544A7FB7}"/>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7" name="Prostokąt: zaokrąglone rogi 66">
                <a:extLst>
                  <a:ext uri="{FF2B5EF4-FFF2-40B4-BE49-F238E27FC236}">
                    <a16:creationId xmlns:a16="http://schemas.microsoft.com/office/drawing/2014/main" id="{9D15A9C2-73ED-47EA-B9AE-93D90CAFEC96}"/>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1" name="Grupa 60">
              <a:extLst>
                <a:ext uri="{FF2B5EF4-FFF2-40B4-BE49-F238E27FC236}">
                  <a16:creationId xmlns:a16="http://schemas.microsoft.com/office/drawing/2014/main" id="{6019405B-58F2-4C20-BA52-7259FAD1DE4A}"/>
                </a:ext>
              </a:extLst>
            </p:cNvPr>
            <p:cNvGrpSpPr/>
            <p:nvPr userDrawn="1"/>
          </p:nvGrpSpPr>
          <p:grpSpPr>
            <a:xfrm>
              <a:off x="3165684" y="-711770"/>
              <a:ext cx="685800" cy="564813"/>
              <a:chOff x="304800" y="937146"/>
              <a:chExt cx="1624082" cy="286603"/>
            </a:xfrm>
          </p:grpSpPr>
          <p:sp>
            <p:nvSpPr>
              <p:cNvPr id="62" name="Prostokąt: zaokrąglone rogi 61">
                <a:extLst>
                  <a:ext uri="{FF2B5EF4-FFF2-40B4-BE49-F238E27FC236}">
                    <a16:creationId xmlns:a16="http://schemas.microsoft.com/office/drawing/2014/main" id="{DEC493E1-3DF7-4B78-A4D9-24CD842C535B}"/>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3" name="Prostokąt: zaokrąglone rogi 62">
                <a:extLst>
                  <a:ext uri="{FF2B5EF4-FFF2-40B4-BE49-F238E27FC236}">
                    <a16:creationId xmlns:a16="http://schemas.microsoft.com/office/drawing/2014/main" id="{553D437C-C68C-4663-BBFF-4E32102FDFF1}"/>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4" name="Prostokąt: zaokrąglone rogi 63">
                <a:extLst>
                  <a:ext uri="{FF2B5EF4-FFF2-40B4-BE49-F238E27FC236}">
                    <a16:creationId xmlns:a16="http://schemas.microsoft.com/office/drawing/2014/main" id="{EECD5B65-AC06-49AC-88ED-597261F18A8A}"/>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pSp>
        <p:nvGrpSpPr>
          <p:cNvPr id="34" name="Grupa 33">
            <a:extLst>
              <a:ext uri="{FF2B5EF4-FFF2-40B4-BE49-F238E27FC236}">
                <a16:creationId xmlns:a16="http://schemas.microsoft.com/office/drawing/2014/main" id="{29CD3F6C-4ED3-4109-8104-25ADD92AAC88}"/>
              </a:ext>
            </a:extLst>
          </p:cNvPr>
          <p:cNvGrpSpPr>
            <a:grpSpLocks noChangeAspect="1"/>
          </p:cNvGrpSpPr>
          <p:nvPr userDrawn="1"/>
        </p:nvGrpSpPr>
        <p:grpSpPr>
          <a:xfrm>
            <a:off x="-2" y="800085"/>
            <a:ext cx="9108000" cy="5412869"/>
            <a:chOff x="-2" y="490062"/>
            <a:chExt cx="8550733" cy="5081686"/>
          </a:xfrm>
        </p:grpSpPr>
        <p:sp>
          <p:nvSpPr>
            <p:cNvPr id="35" name="Dowolny kształt: kształt 34">
              <a:extLst>
                <a:ext uri="{FF2B5EF4-FFF2-40B4-BE49-F238E27FC236}">
                  <a16:creationId xmlns:a16="http://schemas.microsoft.com/office/drawing/2014/main" id="{3D33F858-F4C2-42F0-B682-3889167A8F24}"/>
                </a:ext>
              </a:extLst>
            </p:cNvPr>
            <p:cNvSpPr/>
            <p:nvPr userDrawn="1"/>
          </p:nvSpPr>
          <p:spPr>
            <a:xfrm>
              <a:off x="1" y="5083105"/>
              <a:ext cx="610077" cy="488643"/>
            </a:xfrm>
            <a:custGeom>
              <a:avLst/>
              <a:gdLst>
                <a:gd name="connsiteX0" fmla="*/ 0 w 525341"/>
                <a:gd name="connsiteY0" fmla="*/ 0 h 452715"/>
                <a:gd name="connsiteX1" fmla="*/ 525341 w 525341"/>
                <a:gd name="connsiteY1" fmla="*/ 0 h 452715"/>
                <a:gd name="connsiteX2" fmla="*/ 254077 w 525341"/>
                <a:gd name="connsiteY2" fmla="*/ 356389 h 452715"/>
                <a:gd name="connsiteX3" fmla="*/ 60028 w 525341"/>
                <a:gd name="connsiteY3" fmla="*/ 452715 h 452715"/>
                <a:gd name="connsiteX4" fmla="*/ 0 w 525341"/>
                <a:gd name="connsiteY4" fmla="*/ 452715 h 452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341" h="452715">
                  <a:moveTo>
                    <a:pt x="0" y="0"/>
                  </a:moveTo>
                  <a:lnTo>
                    <a:pt x="525341" y="0"/>
                  </a:lnTo>
                  <a:lnTo>
                    <a:pt x="254077" y="356389"/>
                  </a:lnTo>
                  <a:cubicBezTo>
                    <a:pt x="208715" y="421393"/>
                    <a:pt x="158216" y="451319"/>
                    <a:pt x="60028" y="452715"/>
                  </a:cubicBezTo>
                  <a:lnTo>
                    <a:pt x="0" y="452715"/>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dirty="0"/>
            </a:p>
          </p:txBody>
        </p:sp>
        <p:sp>
          <p:nvSpPr>
            <p:cNvPr id="36" name="Prostokąt: zaokrąglone rogi u góry 35">
              <a:extLst>
                <a:ext uri="{FF2B5EF4-FFF2-40B4-BE49-F238E27FC236}">
                  <a16:creationId xmlns:a16="http://schemas.microsoft.com/office/drawing/2014/main" id="{3033B4C8-D265-4F2E-AE7E-CCD2A4A8F6CC}"/>
                </a:ext>
              </a:extLst>
            </p:cNvPr>
            <p:cNvSpPr/>
            <p:nvPr userDrawn="1"/>
          </p:nvSpPr>
          <p:spPr>
            <a:xfrm rot="5400000">
              <a:off x="1941026" y="-1450966"/>
              <a:ext cx="4668678" cy="8550733"/>
            </a:xfrm>
            <a:prstGeom prst="round2SameRect">
              <a:avLst>
                <a:gd name="adj1" fmla="val 4063"/>
                <a:gd name="adj2" fmla="val 0"/>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spcAft>
                  <a:spcPts val="600"/>
                </a:spcAft>
              </a:pPr>
              <a:endParaRPr lang="pl-PL" dirty="0">
                <a:solidFill>
                  <a:srgbClr val="000000"/>
                </a:solidFill>
                <a:latin typeface="Geomanist Book" panose="02000503000000020004" pitchFamily="50" charset="-18"/>
              </a:endParaRPr>
            </a:p>
          </p:txBody>
        </p:sp>
      </p:grpSp>
      <p:sp>
        <p:nvSpPr>
          <p:cNvPr id="37" name="Textplatzhalter 2">
            <a:extLst>
              <a:ext uri="{FF2B5EF4-FFF2-40B4-BE49-F238E27FC236}">
                <a16:creationId xmlns:a16="http://schemas.microsoft.com/office/drawing/2014/main" id="{05148BF2-3287-487D-A1B3-52A65F9B6375}"/>
              </a:ext>
            </a:extLst>
          </p:cNvPr>
          <p:cNvSpPr>
            <a:spLocks noGrp="1"/>
          </p:cNvSpPr>
          <p:nvPr>
            <p:ph idx="14" hasCustomPrompt="1"/>
          </p:nvPr>
        </p:nvSpPr>
        <p:spPr>
          <a:xfrm>
            <a:off x="555822" y="1430162"/>
            <a:ext cx="7832528" cy="3765711"/>
          </a:xfrm>
          <a:prstGeom prst="rect">
            <a:avLst/>
          </a:prstGeom>
        </p:spPr>
        <p:txBody>
          <a:bodyPr vert="horz" lIns="0" tIns="0" rIns="0" bIns="0" rtlCol="0">
            <a:noAutofit/>
          </a:bodyPr>
          <a:lstStyle>
            <a:lvl1pPr marL="0" indent="0" algn="l">
              <a:lnSpc>
                <a:spcPct val="95000"/>
              </a:lnSpc>
              <a:spcBef>
                <a:spcPts val="0"/>
              </a:spcBef>
              <a:spcAft>
                <a:spcPts val="800"/>
              </a:spcAft>
              <a:buClr>
                <a:schemeClr val="accent1"/>
              </a:buClr>
              <a:buSzPct val="100000"/>
              <a:buNone/>
              <a:defRPr sz="3400">
                <a:solidFill>
                  <a:schemeClr val="bg1"/>
                </a:solidFill>
                <a:latin typeface="+mn-lt"/>
                <a:cs typeface="Calibri" panose="020F0502020204030204" pitchFamily="34" charset="0"/>
              </a:defRPr>
            </a:lvl1pPr>
            <a:lvl2pPr marL="719982" indent="-383990">
              <a:lnSpc>
                <a:spcPct val="95000"/>
              </a:lnSpc>
              <a:spcBef>
                <a:spcPts val="0"/>
              </a:spcBef>
              <a:spcAft>
                <a:spcPts val="600"/>
              </a:spcAft>
              <a:buClr>
                <a:schemeClr val="accent1"/>
              </a:buClr>
              <a:buSzPct val="90000"/>
              <a:defRPr sz="2000">
                <a:solidFill>
                  <a:schemeClr val="bg1"/>
                </a:solidFill>
                <a:latin typeface="Calibri" panose="020F0502020204030204" pitchFamily="34" charset="0"/>
                <a:cs typeface="Calibri" panose="020F0502020204030204" pitchFamily="34" charset="0"/>
              </a:defRPr>
            </a:lvl2pPr>
            <a:lvl3pPr marL="1055974" indent="-287993">
              <a:lnSpc>
                <a:spcPct val="95000"/>
              </a:lnSpc>
              <a:spcBef>
                <a:spcPts val="0"/>
              </a:spcBef>
              <a:spcAft>
                <a:spcPts val="600"/>
              </a:spcAft>
              <a:buSzPct val="90000"/>
              <a:defRPr sz="2000">
                <a:solidFill>
                  <a:schemeClr val="bg1"/>
                </a:solidFill>
                <a:latin typeface="Calibri" panose="020F0502020204030204" pitchFamily="34" charset="0"/>
                <a:cs typeface="Calibri" panose="020F0502020204030204" pitchFamily="34" charset="0"/>
              </a:defRPr>
            </a:lvl3pPr>
          </a:lstStyle>
          <a:p>
            <a:pPr lvl="0"/>
            <a:r>
              <a:rPr lang="en-US" noProof="0" dirty="0"/>
              <a:t>Click to edit Master text styles</a:t>
            </a:r>
            <a:endParaRPr lang="pl-PL" noProof="0" dirty="0"/>
          </a:p>
        </p:txBody>
      </p:sp>
      <p:graphicFrame>
        <p:nvGraphicFramePr>
          <p:cNvPr id="39" name="Object 35">
            <a:extLst>
              <a:ext uri="{FF2B5EF4-FFF2-40B4-BE49-F238E27FC236}">
                <a16:creationId xmlns:a16="http://schemas.microsoft.com/office/drawing/2014/main" id="{9CB4676F-A895-48DF-BB99-DB269B3A4F4D}"/>
              </a:ext>
            </a:extLst>
          </p:cNvPr>
          <p:cNvGraphicFramePr>
            <a:graphicFrameLocks noChangeAspect="1"/>
          </p:cNvGraphicFramePr>
          <p:nvPr userDrawn="1">
            <p:extLst>
              <p:ext uri="{D42A27DB-BD31-4B8C-83A1-F6EECF244321}">
                <p14:modId xmlns:p14="http://schemas.microsoft.com/office/powerpoint/2010/main" val="3225687717"/>
              </p:ext>
            </p:extLst>
          </p:nvPr>
        </p:nvGraphicFramePr>
        <p:xfrm>
          <a:off x="10588625" y="224912"/>
          <a:ext cx="1171586" cy="349804"/>
        </p:xfrm>
        <a:graphic>
          <a:graphicData uri="http://schemas.openxmlformats.org/presentationml/2006/ole">
            <mc:AlternateContent xmlns:mc="http://schemas.openxmlformats.org/markup-compatibility/2006">
              <mc:Choice xmlns:v="urn:schemas-microsoft-com:vml" Requires="v">
                <p:oleObj name="CorelDRAW" r:id="rId2" imgW="8415258" imgH="2416839" progId="CorelDraw.Graphic.22">
                  <p:embed/>
                </p:oleObj>
              </mc:Choice>
              <mc:Fallback>
                <p:oleObj name="CorelDRAW" r:id="rId2" imgW="8415258" imgH="2416839" progId="CorelDraw.Graphic.22">
                  <p:embed/>
                  <p:pic>
                    <p:nvPicPr>
                      <p:cNvPr id="37" name="Object 35">
                        <a:extLst>
                          <a:ext uri="{FF2B5EF4-FFF2-40B4-BE49-F238E27FC236}">
                            <a16:creationId xmlns:a16="http://schemas.microsoft.com/office/drawing/2014/main" id="{1BF78D8A-10A9-43DD-B5DF-7CB3A271A351}"/>
                          </a:ext>
                        </a:extLst>
                      </p:cNvPr>
                      <p:cNvPicPr/>
                      <p:nvPr/>
                    </p:nvPicPr>
                    <p:blipFill>
                      <a:blip r:embed="rId3"/>
                      <a:stretch>
                        <a:fillRect/>
                      </a:stretch>
                    </p:blipFill>
                    <p:spPr>
                      <a:xfrm>
                        <a:off x="10588625" y="224912"/>
                        <a:ext cx="1171586" cy="349804"/>
                      </a:xfrm>
                      <a:prstGeom prst="rect">
                        <a:avLst/>
                      </a:prstGeom>
                    </p:spPr>
                  </p:pic>
                </p:oleObj>
              </mc:Fallback>
            </mc:AlternateContent>
          </a:graphicData>
        </a:graphic>
      </p:graphicFrame>
      <p:pic>
        <p:nvPicPr>
          <p:cNvPr id="2" name="Picture 1">
            <a:extLst>
              <a:ext uri="{FF2B5EF4-FFF2-40B4-BE49-F238E27FC236}">
                <a16:creationId xmlns:a16="http://schemas.microsoft.com/office/drawing/2014/main" id="{362A82BD-A65A-7B7D-D411-F2B89E198E4F}"/>
              </a:ext>
            </a:extLst>
          </p:cNvPr>
          <p:cNvPicPr>
            <a:picLocks noChangeAspect="1"/>
          </p:cNvPicPr>
          <p:nvPr userDrawn="1"/>
        </p:nvPicPr>
        <p:blipFill>
          <a:blip r:embed="rId4"/>
          <a:stretch>
            <a:fillRect/>
          </a:stretch>
        </p:blipFill>
        <p:spPr>
          <a:xfrm>
            <a:off x="526627" y="224912"/>
            <a:ext cx="1461268" cy="290723"/>
          </a:xfrm>
          <a:prstGeom prst="rect">
            <a:avLst/>
          </a:prstGeom>
        </p:spPr>
      </p:pic>
    </p:spTree>
    <p:extLst>
      <p:ext uri="{BB962C8B-B14F-4D97-AF65-F5344CB8AC3E}">
        <p14:creationId xmlns:p14="http://schemas.microsoft.com/office/powerpoint/2010/main" val="4284831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of chapter (5)">
    <p:spTree>
      <p:nvGrpSpPr>
        <p:cNvPr id="1" name=""/>
        <p:cNvGrpSpPr/>
        <p:nvPr/>
      </p:nvGrpSpPr>
      <p:grpSpPr>
        <a:xfrm>
          <a:off x="0" y="0"/>
          <a:ext cx="0" cy="0"/>
          <a:chOff x="0" y="0"/>
          <a:chExt cx="0" cy="0"/>
        </a:xfrm>
      </p:grpSpPr>
      <p:sp>
        <p:nvSpPr>
          <p:cNvPr id="29" name="Prostokąt 28">
            <a:extLst>
              <a:ext uri="{FF2B5EF4-FFF2-40B4-BE49-F238E27FC236}">
                <a16:creationId xmlns:a16="http://schemas.microsoft.com/office/drawing/2014/main" id="{C8AB68D1-3AF0-4A2B-A402-931948871995}"/>
              </a:ext>
            </a:extLst>
          </p:cNvPr>
          <p:cNvSpPr/>
          <p:nvPr userDrawn="1"/>
        </p:nvSpPr>
        <p:spPr>
          <a:xfrm flipV="1">
            <a:off x="1" y="-6285"/>
            <a:ext cx="12191999" cy="68953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1" dirty="0"/>
          </a:p>
        </p:txBody>
      </p:sp>
      <p:grpSp>
        <p:nvGrpSpPr>
          <p:cNvPr id="30" name="Grupa 29">
            <a:extLst>
              <a:ext uri="{FF2B5EF4-FFF2-40B4-BE49-F238E27FC236}">
                <a16:creationId xmlns:a16="http://schemas.microsoft.com/office/drawing/2014/main" id="{4833BAA3-BCC0-4F5A-964B-CAA636F3B8D5}"/>
              </a:ext>
            </a:extLst>
          </p:cNvPr>
          <p:cNvGrpSpPr/>
          <p:nvPr userDrawn="1"/>
        </p:nvGrpSpPr>
        <p:grpSpPr>
          <a:xfrm>
            <a:off x="4712905" y="-346766"/>
            <a:ext cx="7998432" cy="7695910"/>
            <a:chOff x="4712905" y="-346766"/>
            <a:chExt cx="7998432" cy="7695910"/>
          </a:xfrm>
        </p:grpSpPr>
        <p:sp>
          <p:nvSpPr>
            <p:cNvPr id="31" name="Dowolny kształt: kształt 30">
              <a:extLst>
                <a:ext uri="{FF2B5EF4-FFF2-40B4-BE49-F238E27FC236}">
                  <a16:creationId xmlns:a16="http://schemas.microsoft.com/office/drawing/2014/main" id="{1D6E7D3F-E6B3-4969-BB3A-5D77665D28A6}"/>
                </a:ext>
              </a:extLst>
            </p:cNvPr>
            <p:cNvSpPr/>
            <p:nvPr/>
          </p:nvSpPr>
          <p:spPr>
            <a:xfrm rot="589588">
              <a:off x="7497140" y="759370"/>
              <a:ext cx="2932116" cy="4217233"/>
            </a:xfrm>
            <a:custGeom>
              <a:avLst/>
              <a:gdLst>
                <a:gd name="connsiteX0" fmla="*/ 1713066 w 2216575"/>
                <a:gd name="connsiteY0" fmla="*/ 2111 h 3188077"/>
                <a:gd name="connsiteX1" fmla="*/ 1949114 w 2216575"/>
                <a:gd name="connsiteY1" fmla="*/ 145368 h 3188077"/>
                <a:gd name="connsiteX2" fmla="*/ 1960752 w 2216575"/>
                <a:gd name="connsiteY2" fmla="*/ 197911 h 3188077"/>
                <a:gd name="connsiteX3" fmla="*/ 2216575 w 2216575"/>
                <a:gd name="connsiteY3" fmla="*/ 3188076 h 3188077"/>
                <a:gd name="connsiteX4" fmla="*/ 1044982 w 2216575"/>
                <a:gd name="connsiteY4" fmla="*/ 3188077 h 3188077"/>
                <a:gd name="connsiteX5" fmla="*/ 788007 w 2216575"/>
                <a:gd name="connsiteY5" fmla="*/ 2998902 h 3188077"/>
                <a:gd name="connsiteX6" fmla="*/ 0 w 2216575"/>
                <a:gd name="connsiteY6" fmla="*/ 617051 h 3188077"/>
                <a:gd name="connsiteX7" fmla="*/ 1670094 w 2216575"/>
                <a:gd name="connsiteY7" fmla="*/ 12673 h 3188077"/>
                <a:gd name="connsiteX8" fmla="*/ 1713066 w 2216575"/>
                <a:gd name="connsiteY8" fmla="*/ 2111 h 318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6575" h="3188077">
                  <a:moveTo>
                    <a:pt x="1713066" y="2111"/>
                  </a:moveTo>
                  <a:cubicBezTo>
                    <a:pt x="1813690" y="-12030"/>
                    <a:pt x="1913753" y="45890"/>
                    <a:pt x="1949114" y="145368"/>
                  </a:cubicBezTo>
                  <a:cubicBezTo>
                    <a:pt x="1955139" y="162339"/>
                    <a:pt x="1959058" y="179983"/>
                    <a:pt x="1960752" y="197911"/>
                  </a:cubicBezTo>
                  <a:lnTo>
                    <a:pt x="2216575" y="3188076"/>
                  </a:lnTo>
                  <a:lnTo>
                    <a:pt x="1044982" y="3188077"/>
                  </a:lnTo>
                  <a:cubicBezTo>
                    <a:pt x="896034" y="3180636"/>
                    <a:pt x="824760" y="3109906"/>
                    <a:pt x="788007" y="2998902"/>
                  </a:cubicBezTo>
                  <a:lnTo>
                    <a:pt x="0" y="617051"/>
                  </a:lnTo>
                  <a:lnTo>
                    <a:pt x="1670094" y="12673"/>
                  </a:lnTo>
                  <a:cubicBezTo>
                    <a:pt x="1684305" y="7622"/>
                    <a:pt x="1698691" y="4131"/>
                    <a:pt x="1713066" y="211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32" name="Dowolny kształt: kształt 31">
              <a:extLst>
                <a:ext uri="{FF2B5EF4-FFF2-40B4-BE49-F238E27FC236}">
                  <a16:creationId xmlns:a16="http://schemas.microsoft.com/office/drawing/2014/main" id="{ACFE1DF6-6A44-4B40-8441-A863F60DFF6C}"/>
                </a:ext>
              </a:extLst>
            </p:cNvPr>
            <p:cNvSpPr/>
            <p:nvPr userDrawn="1"/>
          </p:nvSpPr>
          <p:spPr>
            <a:xfrm rot="589588">
              <a:off x="7477156" y="-346766"/>
              <a:ext cx="5234181" cy="5509649"/>
            </a:xfrm>
            <a:custGeom>
              <a:avLst/>
              <a:gdLst>
                <a:gd name="connsiteX0" fmla="*/ 4284395 w 5234181"/>
                <a:gd name="connsiteY0" fmla="*/ 0 h 5509649"/>
                <a:gd name="connsiteX1" fmla="*/ 5234181 w 5234181"/>
                <a:gd name="connsiteY1" fmla="*/ 5483577 h 5509649"/>
                <a:gd name="connsiteX2" fmla="*/ 5223577 w 5234181"/>
                <a:gd name="connsiteY2" fmla="*/ 5489305 h 5509649"/>
                <a:gd name="connsiteX3" fmla="*/ 5112781 w 5234181"/>
                <a:gd name="connsiteY3" fmla="*/ 5509649 h 5509649"/>
                <a:gd name="connsiteX4" fmla="*/ 3047188 w 5234181"/>
                <a:gd name="connsiteY4" fmla="*/ 5509649 h 5509649"/>
                <a:gd name="connsiteX5" fmla="*/ 2708782 w 5234181"/>
                <a:gd name="connsiteY5" fmla="*/ 1554217 h 5509649"/>
                <a:gd name="connsiteX6" fmla="*/ 2693387 w 5234181"/>
                <a:gd name="connsiteY6" fmla="*/ 1484713 h 5509649"/>
                <a:gd name="connsiteX7" fmla="*/ 2324295 w 5234181"/>
                <a:gd name="connsiteY7" fmla="*/ 1309182 h 5509649"/>
                <a:gd name="connsiteX8" fmla="*/ 115071 w 5234181"/>
                <a:gd name="connsiteY8" fmla="*/ 2108662 h 5509649"/>
                <a:gd name="connsiteX9" fmla="*/ 13523 w 5234181"/>
                <a:gd name="connsiteY9" fmla="*/ 1801721 h 5509649"/>
                <a:gd name="connsiteX10" fmla="*/ 13935 w 5234181"/>
                <a:gd name="connsiteY10" fmla="*/ 1801550 h 5509649"/>
                <a:gd name="connsiteX11" fmla="*/ 127338 w 5234181"/>
                <a:gd name="connsiteY11" fmla="*/ 1440631 h 5509649"/>
                <a:gd name="connsiteX12" fmla="*/ 1426264 w 5234181"/>
                <a:gd name="connsiteY12" fmla="*/ 495045 h 5509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34181" h="5509649">
                  <a:moveTo>
                    <a:pt x="4284395" y="0"/>
                  </a:moveTo>
                  <a:lnTo>
                    <a:pt x="5234181" y="5483577"/>
                  </a:lnTo>
                  <a:lnTo>
                    <a:pt x="5223577" y="5489305"/>
                  </a:lnTo>
                  <a:cubicBezTo>
                    <a:pt x="5190165" y="5500843"/>
                    <a:pt x="5153313" y="5507656"/>
                    <a:pt x="5112781" y="5509649"/>
                  </a:cubicBezTo>
                  <a:lnTo>
                    <a:pt x="3047188" y="5509649"/>
                  </a:lnTo>
                  <a:lnTo>
                    <a:pt x="2708782" y="1554217"/>
                  </a:lnTo>
                  <a:cubicBezTo>
                    <a:pt x="2706541" y="1530502"/>
                    <a:pt x="2701357" y="1507162"/>
                    <a:pt x="2693387" y="1484713"/>
                  </a:cubicBezTo>
                  <a:cubicBezTo>
                    <a:pt x="2639928" y="1334323"/>
                    <a:pt x="2474681" y="1255735"/>
                    <a:pt x="2324295" y="1309182"/>
                  </a:cubicBezTo>
                  <a:lnTo>
                    <a:pt x="115071" y="2108662"/>
                  </a:lnTo>
                  <a:lnTo>
                    <a:pt x="13523" y="1801721"/>
                  </a:lnTo>
                  <a:lnTo>
                    <a:pt x="13935" y="1801550"/>
                  </a:lnTo>
                  <a:cubicBezTo>
                    <a:pt x="-17272" y="1684288"/>
                    <a:pt x="-2811" y="1546730"/>
                    <a:pt x="127338" y="1440631"/>
                  </a:cubicBezTo>
                  <a:lnTo>
                    <a:pt x="1426264" y="495045"/>
                  </a:lnTo>
                  <a:close/>
                </a:path>
              </a:pathLst>
            </a:cu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33" name="Dowolny kształt: kształt 32">
              <a:extLst>
                <a:ext uri="{FF2B5EF4-FFF2-40B4-BE49-F238E27FC236}">
                  <a16:creationId xmlns:a16="http://schemas.microsoft.com/office/drawing/2014/main" id="{FBB88D00-D4B1-41EC-A168-FAB0371117D1}"/>
                </a:ext>
              </a:extLst>
            </p:cNvPr>
            <p:cNvSpPr/>
            <p:nvPr/>
          </p:nvSpPr>
          <p:spPr>
            <a:xfrm rot="589588">
              <a:off x="4712905" y="1343973"/>
              <a:ext cx="5531840" cy="6005171"/>
            </a:xfrm>
            <a:custGeom>
              <a:avLst/>
              <a:gdLst>
                <a:gd name="connsiteX0" fmla="*/ 2510117 w 5531840"/>
                <a:gd name="connsiteY0" fmla="*/ 0 h 6005171"/>
                <a:gd name="connsiteX1" fmla="*/ 3552504 w 5531840"/>
                <a:gd name="connsiteY1" fmla="*/ 3150745 h 6005171"/>
                <a:gd name="connsiteX2" fmla="*/ 3892434 w 5531840"/>
                <a:gd name="connsiteY2" fmla="*/ 3400989 h 6005171"/>
                <a:gd name="connsiteX3" fmla="*/ 5442234 w 5531840"/>
                <a:gd name="connsiteY3" fmla="*/ 3400988 h 6005171"/>
                <a:gd name="connsiteX4" fmla="*/ 5530841 w 5531840"/>
                <a:gd name="connsiteY4" fmla="*/ 4436681 h 6005171"/>
                <a:gd name="connsiteX5" fmla="*/ 5342608 w 5531840"/>
                <a:gd name="connsiteY5" fmla="*/ 4731845 h 6005171"/>
                <a:gd name="connsiteX6" fmla="*/ 3113750 w 5531840"/>
                <a:gd name="connsiteY6" fmla="*/ 5538429 h 6005171"/>
                <a:gd name="connsiteX7" fmla="*/ 419023 w 5531840"/>
                <a:gd name="connsiteY7" fmla="*/ 6005171 h 6005171"/>
                <a:gd name="connsiteX8" fmla="*/ 1000 w 5531840"/>
                <a:gd name="connsiteY8" fmla="*/ 1135055 h 6005171"/>
                <a:gd name="connsiteX9" fmla="*/ 189910 w 5531840"/>
                <a:gd name="connsiteY9" fmla="*/ 839643 h 600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31840" h="6005171">
                  <a:moveTo>
                    <a:pt x="2510117" y="0"/>
                  </a:moveTo>
                  <a:lnTo>
                    <a:pt x="3552504" y="3150745"/>
                  </a:lnTo>
                  <a:cubicBezTo>
                    <a:pt x="3601122" y="3297583"/>
                    <a:pt x="3695404" y="3391146"/>
                    <a:pt x="3892434" y="3400989"/>
                  </a:cubicBezTo>
                  <a:lnTo>
                    <a:pt x="5442234" y="3400988"/>
                  </a:lnTo>
                  <a:lnTo>
                    <a:pt x="5530841" y="4436681"/>
                  </a:lnTo>
                  <a:cubicBezTo>
                    <a:pt x="5541601" y="4566210"/>
                    <a:pt x="5464596" y="4686968"/>
                    <a:pt x="5342608" y="4731845"/>
                  </a:cubicBezTo>
                  <a:lnTo>
                    <a:pt x="3113750" y="5538429"/>
                  </a:lnTo>
                  <a:lnTo>
                    <a:pt x="419023" y="6005171"/>
                  </a:lnTo>
                  <a:lnTo>
                    <a:pt x="1000" y="1135055"/>
                  </a:lnTo>
                  <a:cubicBezTo>
                    <a:pt x="-9789" y="1005266"/>
                    <a:pt x="67568" y="884300"/>
                    <a:pt x="189910" y="839643"/>
                  </a:cubicBezTo>
                  <a:close/>
                </a:path>
              </a:pathLst>
            </a:cu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grpSp>
      <p:sp>
        <p:nvSpPr>
          <p:cNvPr id="4" name="Foliennummernplatzhalter 3"/>
          <p:cNvSpPr>
            <a:spLocks noGrp="1"/>
          </p:cNvSpPr>
          <p:nvPr>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grpSp>
        <p:nvGrpSpPr>
          <p:cNvPr id="55" name="Grupa 54">
            <a:extLst>
              <a:ext uri="{FF2B5EF4-FFF2-40B4-BE49-F238E27FC236}">
                <a16:creationId xmlns:a16="http://schemas.microsoft.com/office/drawing/2014/main" id="{0AD9ED27-A77D-4267-BD01-D2C181E0D7DB}"/>
              </a:ext>
            </a:extLst>
          </p:cNvPr>
          <p:cNvGrpSpPr/>
          <p:nvPr userDrawn="1"/>
        </p:nvGrpSpPr>
        <p:grpSpPr>
          <a:xfrm rot="5400000">
            <a:off x="-3572540" y="3312041"/>
            <a:ext cx="6815472" cy="233918"/>
            <a:chOff x="0" y="-711770"/>
            <a:chExt cx="4642907" cy="564813"/>
          </a:xfrm>
        </p:grpSpPr>
        <p:grpSp>
          <p:nvGrpSpPr>
            <p:cNvPr id="56" name="Grupa 55">
              <a:extLst>
                <a:ext uri="{FF2B5EF4-FFF2-40B4-BE49-F238E27FC236}">
                  <a16:creationId xmlns:a16="http://schemas.microsoft.com/office/drawing/2014/main" id="{A55D3143-A1A8-491D-89B4-3286ABCFBF7B}"/>
                </a:ext>
              </a:extLst>
            </p:cNvPr>
            <p:cNvGrpSpPr/>
            <p:nvPr userDrawn="1"/>
          </p:nvGrpSpPr>
          <p:grpSpPr>
            <a:xfrm>
              <a:off x="791421" y="-711770"/>
              <a:ext cx="685800" cy="564813"/>
              <a:chOff x="304800" y="937146"/>
              <a:chExt cx="1624082" cy="286603"/>
            </a:xfrm>
          </p:grpSpPr>
          <p:sp>
            <p:nvSpPr>
              <p:cNvPr id="77" name="Prostokąt: zaokrąglone rogi 76">
                <a:extLst>
                  <a:ext uri="{FF2B5EF4-FFF2-40B4-BE49-F238E27FC236}">
                    <a16:creationId xmlns:a16="http://schemas.microsoft.com/office/drawing/2014/main" id="{2F701290-F8ED-4555-8F98-1D458EB177AB}"/>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8" name="Prostokąt: zaokrąglone rogi 77">
                <a:extLst>
                  <a:ext uri="{FF2B5EF4-FFF2-40B4-BE49-F238E27FC236}">
                    <a16:creationId xmlns:a16="http://schemas.microsoft.com/office/drawing/2014/main" id="{96257ACA-3D6E-46D3-BC8A-C7A2908EAB1C}"/>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9" name="Prostokąt: zaokrąglone rogi 78">
                <a:extLst>
                  <a:ext uri="{FF2B5EF4-FFF2-40B4-BE49-F238E27FC236}">
                    <a16:creationId xmlns:a16="http://schemas.microsoft.com/office/drawing/2014/main" id="{189CDE56-3784-47CF-AB8C-03184AE7F494}"/>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7" name="Grupa 56">
              <a:extLst>
                <a:ext uri="{FF2B5EF4-FFF2-40B4-BE49-F238E27FC236}">
                  <a16:creationId xmlns:a16="http://schemas.microsoft.com/office/drawing/2014/main" id="{19AAF9DF-C614-41DB-B8AF-34C99D8A67D9}"/>
                </a:ext>
              </a:extLst>
            </p:cNvPr>
            <p:cNvGrpSpPr/>
            <p:nvPr userDrawn="1"/>
          </p:nvGrpSpPr>
          <p:grpSpPr>
            <a:xfrm>
              <a:off x="2374263" y="-711770"/>
              <a:ext cx="685800" cy="564813"/>
              <a:chOff x="304800" y="937146"/>
              <a:chExt cx="1624082" cy="286603"/>
            </a:xfrm>
          </p:grpSpPr>
          <p:sp>
            <p:nvSpPr>
              <p:cNvPr id="74" name="Prostokąt: zaokrąglone rogi 73">
                <a:extLst>
                  <a:ext uri="{FF2B5EF4-FFF2-40B4-BE49-F238E27FC236}">
                    <a16:creationId xmlns:a16="http://schemas.microsoft.com/office/drawing/2014/main" id="{0AFD82F9-57F2-4F32-88D4-02FE736C80EF}"/>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5" name="Prostokąt: zaokrąglone rogi 74">
                <a:extLst>
                  <a:ext uri="{FF2B5EF4-FFF2-40B4-BE49-F238E27FC236}">
                    <a16:creationId xmlns:a16="http://schemas.microsoft.com/office/drawing/2014/main" id="{2ACC9F8D-FDEA-4A38-9F9C-E63638DE5023}"/>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6" name="Prostokąt: zaokrąglone rogi 75">
                <a:extLst>
                  <a:ext uri="{FF2B5EF4-FFF2-40B4-BE49-F238E27FC236}">
                    <a16:creationId xmlns:a16="http://schemas.microsoft.com/office/drawing/2014/main" id="{17B721C1-312C-476E-87F2-6CC36E530624}"/>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8" name="Grupa 57">
              <a:extLst>
                <a:ext uri="{FF2B5EF4-FFF2-40B4-BE49-F238E27FC236}">
                  <a16:creationId xmlns:a16="http://schemas.microsoft.com/office/drawing/2014/main" id="{7D00BE7E-1127-4A67-AB75-6703D9CE447C}"/>
                </a:ext>
              </a:extLst>
            </p:cNvPr>
            <p:cNvGrpSpPr/>
            <p:nvPr userDrawn="1"/>
          </p:nvGrpSpPr>
          <p:grpSpPr>
            <a:xfrm>
              <a:off x="1582842" y="-711770"/>
              <a:ext cx="685800" cy="564813"/>
              <a:chOff x="304800" y="937146"/>
              <a:chExt cx="1624082" cy="286603"/>
            </a:xfrm>
          </p:grpSpPr>
          <p:sp>
            <p:nvSpPr>
              <p:cNvPr id="71" name="Prostokąt: zaokrąglone rogi 70">
                <a:extLst>
                  <a:ext uri="{FF2B5EF4-FFF2-40B4-BE49-F238E27FC236}">
                    <a16:creationId xmlns:a16="http://schemas.microsoft.com/office/drawing/2014/main" id="{17B7D634-848B-4900-81BB-F14D5B0E5A54}"/>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2" name="Prostokąt: zaokrąglone rogi 71">
                <a:extLst>
                  <a:ext uri="{FF2B5EF4-FFF2-40B4-BE49-F238E27FC236}">
                    <a16:creationId xmlns:a16="http://schemas.microsoft.com/office/drawing/2014/main" id="{131C0E42-38A3-4D22-BDEB-A2C4B52E56E4}"/>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3" name="Prostokąt: zaokrąglone rogi 72">
                <a:extLst>
                  <a:ext uri="{FF2B5EF4-FFF2-40B4-BE49-F238E27FC236}">
                    <a16:creationId xmlns:a16="http://schemas.microsoft.com/office/drawing/2014/main" id="{406E8A98-E74F-493C-AFC9-BF52D8AA224E}"/>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9" name="Grupa 58">
              <a:extLst>
                <a:ext uri="{FF2B5EF4-FFF2-40B4-BE49-F238E27FC236}">
                  <a16:creationId xmlns:a16="http://schemas.microsoft.com/office/drawing/2014/main" id="{AC4A8191-AAE1-43B6-AFF6-F2063F145734}"/>
                </a:ext>
              </a:extLst>
            </p:cNvPr>
            <p:cNvGrpSpPr/>
            <p:nvPr userDrawn="1"/>
          </p:nvGrpSpPr>
          <p:grpSpPr>
            <a:xfrm>
              <a:off x="0" y="-711770"/>
              <a:ext cx="685800" cy="564813"/>
              <a:chOff x="304800" y="937146"/>
              <a:chExt cx="1624082" cy="286603"/>
            </a:xfrm>
          </p:grpSpPr>
          <p:sp>
            <p:nvSpPr>
              <p:cNvPr id="68" name="Prostokąt: zaokrąglone rogi 67">
                <a:extLst>
                  <a:ext uri="{FF2B5EF4-FFF2-40B4-BE49-F238E27FC236}">
                    <a16:creationId xmlns:a16="http://schemas.microsoft.com/office/drawing/2014/main" id="{7F4F2C90-FE7F-46BC-8605-7F61B814B25B}"/>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9" name="Prostokąt: zaokrąglone rogi 68">
                <a:extLst>
                  <a:ext uri="{FF2B5EF4-FFF2-40B4-BE49-F238E27FC236}">
                    <a16:creationId xmlns:a16="http://schemas.microsoft.com/office/drawing/2014/main" id="{EADF6930-496C-40F6-AB35-8844A860F703}"/>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0" name="Prostokąt: zaokrąglone rogi 69">
                <a:extLst>
                  <a:ext uri="{FF2B5EF4-FFF2-40B4-BE49-F238E27FC236}">
                    <a16:creationId xmlns:a16="http://schemas.microsoft.com/office/drawing/2014/main" id="{F1F525D0-0C23-496D-B15D-69DEDD2CFD5A}"/>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0" name="Grupa 59">
              <a:extLst>
                <a:ext uri="{FF2B5EF4-FFF2-40B4-BE49-F238E27FC236}">
                  <a16:creationId xmlns:a16="http://schemas.microsoft.com/office/drawing/2014/main" id="{4B86C624-217E-412D-A6EE-FFF3D4A4E43D}"/>
                </a:ext>
              </a:extLst>
            </p:cNvPr>
            <p:cNvGrpSpPr/>
            <p:nvPr userDrawn="1"/>
          </p:nvGrpSpPr>
          <p:grpSpPr>
            <a:xfrm>
              <a:off x="3957107" y="-711770"/>
              <a:ext cx="685800" cy="564813"/>
              <a:chOff x="304800" y="937146"/>
              <a:chExt cx="1624082" cy="286603"/>
            </a:xfrm>
          </p:grpSpPr>
          <p:sp>
            <p:nvSpPr>
              <p:cNvPr id="65" name="Prostokąt: zaokrąglone rogi 64">
                <a:extLst>
                  <a:ext uri="{FF2B5EF4-FFF2-40B4-BE49-F238E27FC236}">
                    <a16:creationId xmlns:a16="http://schemas.microsoft.com/office/drawing/2014/main" id="{52081116-3811-4C01-9901-35CAFAB4F38B}"/>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6" name="Prostokąt: zaokrąglone rogi 65">
                <a:extLst>
                  <a:ext uri="{FF2B5EF4-FFF2-40B4-BE49-F238E27FC236}">
                    <a16:creationId xmlns:a16="http://schemas.microsoft.com/office/drawing/2014/main" id="{8D64B893-329F-451F-8DD8-4F20544A7FB7}"/>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7" name="Prostokąt: zaokrąglone rogi 66">
                <a:extLst>
                  <a:ext uri="{FF2B5EF4-FFF2-40B4-BE49-F238E27FC236}">
                    <a16:creationId xmlns:a16="http://schemas.microsoft.com/office/drawing/2014/main" id="{9D15A9C2-73ED-47EA-B9AE-93D90CAFEC96}"/>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1" name="Grupa 60">
              <a:extLst>
                <a:ext uri="{FF2B5EF4-FFF2-40B4-BE49-F238E27FC236}">
                  <a16:creationId xmlns:a16="http://schemas.microsoft.com/office/drawing/2014/main" id="{6019405B-58F2-4C20-BA52-7259FAD1DE4A}"/>
                </a:ext>
              </a:extLst>
            </p:cNvPr>
            <p:cNvGrpSpPr/>
            <p:nvPr userDrawn="1"/>
          </p:nvGrpSpPr>
          <p:grpSpPr>
            <a:xfrm>
              <a:off x="3165684" y="-711770"/>
              <a:ext cx="685800" cy="564813"/>
              <a:chOff x="304800" y="937146"/>
              <a:chExt cx="1624082" cy="286603"/>
            </a:xfrm>
          </p:grpSpPr>
          <p:sp>
            <p:nvSpPr>
              <p:cNvPr id="62" name="Prostokąt: zaokrąglone rogi 61">
                <a:extLst>
                  <a:ext uri="{FF2B5EF4-FFF2-40B4-BE49-F238E27FC236}">
                    <a16:creationId xmlns:a16="http://schemas.microsoft.com/office/drawing/2014/main" id="{DEC493E1-3DF7-4B78-A4D9-24CD842C535B}"/>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3" name="Prostokąt: zaokrąglone rogi 62">
                <a:extLst>
                  <a:ext uri="{FF2B5EF4-FFF2-40B4-BE49-F238E27FC236}">
                    <a16:creationId xmlns:a16="http://schemas.microsoft.com/office/drawing/2014/main" id="{553D437C-C68C-4663-BBFF-4E32102FDFF1}"/>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4" name="Prostokąt: zaokrąglone rogi 63">
                <a:extLst>
                  <a:ext uri="{FF2B5EF4-FFF2-40B4-BE49-F238E27FC236}">
                    <a16:creationId xmlns:a16="http://schemas.microsoft.com/office/drawing/2014/main" id="{EECD5B65-AC06-49AC-88ED-597261F18A8A}"/>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pSp>
        <p:nvGrpSpPr>
          <p:cNvPr id="34" name="Grupa 33">
            <a:extLst>
              <a:ext uri="{FF2B5EF4-FFF2-40B4-BE49-F238E27FC236}">
                <a16:creationId xmlns:a16="http://schemas.microsoft.com/office/drawing/2014/main" id="{29CD3F6C-4ED3-4109-8104-25ADD92AAC88}"/>
              </a:ext>
            </a:extLst>
          </p:cNvPr>
          <p:cNvGrpSpPr>
            <a:grpSpLocks noChangeAspect="1"/>
          </p:cNvGrpSpPr>
          <p:nvPr userDrawn="1"/>
        </p:nvGrpSpPr>
        <p:grpSpPr>
          <a:xfrm>
            <a:off x="-2" y="800085"/>
            <a:ext cx="9108000" cy="5412869"/>
            <a:chOff x="-2" y="490062"/>
            <a:chExt cx="8550733" cy="5081686"/>
          </a:xfrm>
        </p:grpSpPr>
        <p:sp>
          <p:nvSpPr>
            <p:cNvPr id="35" name="Dowolny kształt: kształt 34">
              <a:extLst>
                <a:ext uri="{FF2B5EF4-FFF2-40B4-BE49-F238E27FC236}">
                  <a16:creationId xmlns:a16="http://schemas.microsoft.com/office/drawing/2014/main" id="{3D33F858-F4C2-42F0-B682-3889167A8F24}"/>
                </a:ext>
              </a:extLst>
            </p:cNvPr>
            <p:cNvSpPr/>
            <p:nvPr userDrawn="1"/>
          </p:nvSpPr>
          <p:spPr>
            <a:xfrm>
              <a:off x="1" y="5083105"/>
              <a:ext cx="610077" cy="488643"/>
            </a:xfrm>
            <a:custGeom>
              <a:avLst/>
              <a:gdLst>
                <a:gd name="connsiteX0" fmla="*/ 0 w 525341"/>
                <a:gd name="connsiteY0" fmla="*/ 0 h 452715"/>
                <a:gd name="connsiteX1" fmla="*/ 525341 w 525341"/>
                <a:gd name="connsiteY1" fmla="*/ 0 h 452715"/>
                <a:gd name="connsiteX2" fmla="*/ 254077 w 525341"/>
                <a:gd name="connsiteY2" fmla="*/ 356389 h 452715"/>
                <a:gd name="connsiteX3" fmla="*/ 60028 w 525341"/>
                <a:gd name="connsiteY3" fmla="*/ 452715 h 452715"/>
                <a:gd name="connsiteX4" fmla="*/ 0 w 525341"/>
                <a:gd name="connsiteY4" fmla="*/ 452715 h 452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341" h="452715">
                  <a:moveTo>
                    <a:pt x="0" y="0"/>
                  </a:moveTo>
                  <a:lnTo>
                    <a:pt x="525341" y="0"/>
                  </a:lnTo>
                  <a:lnTo>
                    <a:pt x="254077" y="356389"/>
                  </a:lnTo>
                  <a:cubicBezTo>
                    <a:pt x="208715" y="421393"/>
                    <a:pt x="158216" y="451319"/>
                    <a:pt x="60028" y="452715"/>
                  </a:cubicBezTo>
                  <a:lnTo>
                    <a:pt x="0" y="452715"/>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dirty="0"/>
            </a:p>
          </p:txBody>
        </p:sp>
        <p:sp>
          <p:nvSpPr>
            <p:cNvPr id="36" name="Prostokąt: zaokrąglone rogi u góry 35">
              <a:extLst>
                <a:ext uri="{FF2B5EF4-FFF2-40B4-BE49-F238E27FC236}">
                  <a16:creationId xmlns:a16="http://schemas.microsoft.com/office/drawing/2014/main" id="{3033B4C8-D265-4F2E-AE7E-CCD2A4A8F6CC}"/>
                </a:ext>
              </a:extLst>
            </p:cNvPr>
            <p:cNvSpPr/>
            <p:nvPr userDrawn="1"/>
          </p:nvSpPr>
          <p:spPr>
            <a:xfrm rot="5400000">
              <a:off x="1941026" y="-1450966"/>
              <a:ext cx="4668678" cy="8550733"/>
            </a:xfrm>
            <a:prstGeom prst="round2SameRect">
              <a:avLst>
                <a:gd name="adj1" fmla="val 4063"/>
                <a:gd name="adj2" fmla="val 0"/>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spcAft>
                  <a:spcPts val="600"/>
                </a:spcAft>
              </a:pPr>
              <a:endParaRPr lang="pl-PL" dirty="0">
                <a:solidFill>
                  <a:srgbClr val="000000"/>
                </a:solidFill>
                <a:latin typeface="Geomanist Book" panose="02000503000000020004" pitchFamily="50" charset="-18"/>
              </a:endParaRPr>
            </a:p>
          </p:txBody>
        </p:sp>
      </p:grpSp>
      <p:sp>
        <p:nvSpPr>
          <p:cNvPr id="37" name="Textplatzhalter 2">
            <a:extLst>
              <a:ext uri="{FF2B5EF4-FFF2-40B4-BE49-F238E27FC236}">
                <a16:creationId xmlns:a16="http://schemas.microsoft.com/office/drawing/2014/main" id="{05148BF2-3287-487D-A1B3-52A65F9B6375}"/>
              </a:ext>
            </a:extLst>
          </p:cNvPr>
          <p:cNvSpPr>
            <a:spLocks noGrp="1"/>
          </p:cNvSpPr>
          <p:nvPr>
            <p:ph idx="14" hasCustomPrompt="1"/>
          </p:nvPr>
        </p:nvSpPr>
        <p:spPr>
          <a:xfrm>
            <a:off x="555822" y="1430162"/>
            <a:ext cx="7832528" cy="3765711"/>
          </a:xfrm>
          <a:prstGeom prst="rect">
            <a:avLst/>
          </a:prstGeom>
        </p:spPr>
        <p:txBody>
          <a:bodyPr vert="horz" lIns="0" tIns="0" rIns="0" bIns="0" rtlCol="0">
            <a:noAutofit/>
          </a:bodyPr>
          <a:lstStyle>
            <a:lvl1pPr marL="0" indent="0" algn="l">
              <a:lnSpc>
                <a:spcPct val="95000"/>
              </a:lnSpc>
              <a:spcBef>
                <a:spcPts val="0"/>
              </a:spcBef>
              <a:spcAft>
                <a:spcPts val="800"/>
              </a:spcAft>
              <a:buClr>
                <a:schemeClr val="accent1"/>
              </a:buClr>
              <a:buSzPct val="100000"/>
              <a:buNone/>
              <a:defRPr sz="3400">
                <a:solidFill>
                  <a:schemeClr val="bg1"/>
                </a:solidFill>
                <a:latin typeface="+mn-lt"/>
                <a:cs typeface="Calibri" panose="020F0502020204030204" pitchFamily="34" charset="0"/>
              </a:defRPr>
            </a:lvl1pPr>
            <a:lvl2pPr marL="719982" indent="-383990">
              <a:lnSpc>
                <a:spcPct val="95000"/>
              </a:lnSpc>
              <a:spcBef>
                <a:spcPts val="0"/>
              </a:spcBef>
              <a:spcAft>
                <a:spcPts val="600"/>
              </a:spcAft>
              <a:buClr>
                <a:schemeClr val="accent1"/>
              </a:buClr>
              <a:buSzPct val="90000"/>
              <a:defRPr sz="2000">
                <a:solidFill>
                  <a:schemeClr val="bg1"/>
                </a:solidFill>
                <a:latin typeface="Calibri" panose="020F0502020204030204" pitchFamily="34" charset="0"/>
                <a:cs typeface="Calibri" panose="020F0502020204030204" pitchFamily="34" charset="0"/>
              </a:defRPr>
            </a:lvl2pPr>
            <a:lvl3pPr marL="1055974" indent="-287993">
              <a:lnSpc>
                <a:spcPct val="95000"/>
              </a:lnSpc>
              <a:spcBef>
                <a:spcPts val="0"/>
              </a:spcBef>
              <a:spcAft>
                <a:spcPts val="600"/>
              </a:spcAft>
              <a:buSzPct val="90000"/>
              <a:defRPr sz="2000">
                <a:solidFill>
                  <a:schemeClr val="bg1"/>
                </a:solidFill>
                <a:latin typeface="Calibri" panose="020F0502020204030204" pitchFamily="34" charset="0"/>
                <a:cs typeface="Calibri" panose="020F0502020204030204" pitchFamily="34" charset="0"/>
              </a:defRPr>
            </a:lvl3pPr>
          </a:lstStyle>
          <a:p>
            <a:pPr lvl="0"/>
            <a:r>
              <a:rPr lang="en-US" noProof="0" dirty="0"/>
              <a:t>Click to edit Master text styles</a:t>
            </a:r>
            <a:endParaRPr lang="pl-PL" noProof="0" dirty="0"/>
          </a:p>
        </p:txBody>
      </p:sp>
      <p:graphicFrame>
        <p:nvGraphicFramePr>
          <p:cNvPr id="39" name="Object 35">
            <a:extLst>
              <a:ext uri="{FF2B5EF4-FFF2-40B4-BE49-F238E27FC236}">
                <a16:creationId xmlns:a16="http://schemas.microsoft.com/office/drawing/2014/main" id="{742E87D8-A6E8-47F6-8F72-42F074D77BF1}"/>
              </a:ext>
            </a:extLst>
          </p:cNvPr>
          <p:cNvGraphicFramePr>
            <a:graphicFrameLocks noChangeAspect="1"/>
          </p:cNvGraphicFramePr>
          <p:nvPr userDrawn="1">
            <p:extLst>
              <p:ext uri="{D42A27DB-BD31-4B8C-83A1-F6EECF244321}">
                <p14:modId xmlns:p14="http://schemas.microsoft.com/office/powerpoint/2010/main" val="3225687717"/>
              </p:ext>
            </p:extLst>
          </p:nvPr>
        </p:nvGraphicFramePr>
        <p:xfrm>
          <a:off x="10588625" y="224912"/>
          <a:ext cx="1171586" cy="349804"/>
        </p:xfrm>
        <a:graphic>
          <a:graphicData uri="http://schemas.openxmlformats.org/presentationml/2006/ole">
            <mc:AlternateContent xmlns:mc="http://schemas.openxmlformats.org/markup-compatibility/2006">
              <mc:Choice xmlns:v="urn:schemas-microsoft-com:vml" Requires="v">
                <p:oleObj name="CorelDRAW" r:id="rId2" imgW="8415258" imgH="2416839" progId="CorelDraw.Graphic.22">
                  <p:embed/>
                </p:oleObj>
              </mc:Choice>
              <mc:Fallback>
                <p:oleObj name="CorelDRAW" r:id="rId2" imgW="8415258" imgH="2416839" progId="CorelDraw.Graphic.22">
                  <p:embed/>
                  <p:pic>
                    <p:nvPicPr>
                      <p:cNvPr id="37" name="Object 35">
                        <a:extLst>
                          <a:ext uri="{FF2B5EF4-FFF2-40B4-BE49-F238E27FC236}">
                            <a16:creationId xmlns:a16="http://schemas.microsoft.com/office/drawing/2014/main" id="{1BF78D8A-10A9-43DD-B5DF-7CB3A271A351}"/>
                          </a:ext>
                        </a:extLst>
                      </p:cNvPr>
                      <p:cNvPicPr/>
                      <p:nvPr/>
                    </p:nvPicPr>
                    <p:blipFill>
                      <a:blip r:embed="rId3"/>
                      <a:stretch>
                        <a:fillRect/>
                      </a:stretch>
                    </p:blipFill>
                    <p:spPr>
                      <a:xfrm>
                        <a:off x="10588625" y="224912"/>
                        <a:ext cx="1171586" cy="349804"/>
                      </a:xfrm>
                      <a:prstGeom prst="rect">
                        <a:avLst/>
                      </a:prstGeom>
                    </p:spPr>
                  </p:pic>
                </p:oleObj>
              </mc:Fallback>
            </mc:AlternateContent>
          </a:graphicData>
        </a:graphic>
      </p:graphicFrame>
      <p:pic>
        <p:nvPicPr>
          <p:cNvPr id="2" name="Picture 1" descr="A picture containing text, gear, wheel, clipart&#10;&#10;Description automatically generated">
            <a:extLst>
              <a:ext uri="{FF2B5EF4-FFF2-40B4-BE49-F238E27FC236}">
                <a16:creationId xmlns:a16="http://schemas.microsoft.com/office/drawing/2014/main" id="{646197E0-3547-088A-AD11-0AD08432F51B}"/>
              </a:ext>
            </a:extLst>
          </p:cNvPr>
          <p:cNvPicPr>
            <a:picLocks noChangeAspect="1"/>
          </p:cNvPicPr>
          <p:nvPr userDrawn="1"/>
        </p:nvPicPr>
        <p:blipFill>
          <a:blip r:embed="rId4"/>
          <a:stretch>
            <a:fillRect/>
          </a:stretch>
        </p:blipFill>
        <p:spPr>
          <a:xfrm>
            <a:off x="544416" y="216764"/>
            <a:ext cx="1451619" cy="288804"/>
          </a:xfrm>
          <a:prstGeom prst="rect">
            <a:avLst/>
          </a:prstGeom>
        </p:spPr>
      </p:pic>
    </p:spTree>
    <p:extLst>
      <p:ext uri="{BB962C8B-B14F-4D97-AF65-F5344CB8AC3E}">
        <p14:creationId xmlns:p14="http://schemas.microsoft.com/office/powerpoint/2010/main" val="2286574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of chapter (6)">
    <p:spTree>
      <p:nvGrpSpPr>
        <p:cNvPr id="1" name=""/>
        <p:cNvGrpSpPr/>
        <p:nvPr/>
      </p:nvGrpSpPr>
      <p:grpSpPr>
        <a:xfrm>
          <a:off x="0" y="0"/>
          <a:ext cx="0" cy="0"/>
          <a:chOff x="0" y="0"/>
          <a:chExt cx="0" cy="0"/>
        </a:xfrm>
      </p:grpSpPr>
      <p:sp>
        <p:nvSpPr>
          <p:cNvPr id="29" name="Prostokąt 28">
            <a:extLst>
              <a:ext uri="{FF2B5EF4-FFF2-40B4-BE49-F238E27FC236}">
                <a16:creationId xmlns:a16="http://schemas.microsoft.com/office/drawing/2014/main" id="{C8AB68D1-3AF0-4A2B-A402-931948871995}"/>
              </a:ext>
            </a:extLst>
          </p:cNvPr>
          <p:cNvSpPr/>
          <p:nvPr userDrawn="1"/>
        </p:nvSpPr>
        <p:spPr>
          <a:xfrm flipV="1">
            <a:off x="1" y="-6285"/>
            <a:ext cx="12191999" cy="689533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1" dirty="0"/>
          </a:p>
        </p:txBody>
      </p:sp>
      <p:grpSp>
        <p:nvGrpSpPr>
          <p:cNvPr id="30" name="Grupa 29">
            <a:extLst>
              <a:ext uri="{FF2B5EF4-FFF2-40B4-BE49-F238E27FC236}">
                <a16:creationId xmlns:a16="http://schemas.microsoft.com/office/drawing/2014/main" id="{4833BAA3-BCC0-4F5A-964B-CAA636F3B8D5}"/>
              </a:ext>
            </a:extLst>
          </p:cNvPr>
          <p:cNvGrpSpPr/>
          <p:nvPr userDrawn="1"/>
        </p:nvGrpSpPr>
        <p:grpSpPr>
          <a:xfrm>
            <a:off x="4712905" y="-346766"/>
            <a:ext cx="7998432" cy="7695910"/>
            <a:chOff x="4712905" y="-346766"/>
            <a:chExt cx="7998432" cy="7695910"/>
          </a:xfrm>
        </p:grpSpPr>
        <p:sp>
          <p:nvSpPr>
            <p:cNvPr id="31" name="Dowolny kształt: kształt 30">
              <a:extLst>
                <a:ext uri="{FF2B5EF4-FFF2-40B4-BE49-F238E27FC236}">
                  <a16:creationId xmlns:a16="http://schemas.microsoft.com/office/drawing/2014/main" id="{1D6E7D3F-E6B3-4969-BB3A-5D77665D28A6}"/>
                </a:ext>
              </a:extLst>
            </p:cNvPr>
            <p:cNvSpPr/>
            <p:nvPr/>
          </p:nvSpPr>
          <p:spPr>
            <a:xfrm rot="589588">
              <a:off x="7497140" y="759370"/>
              <a:ext cx="2932116" cy="4217233"/>
            </a:xfrm>
            <a:custGeom>
              <a:avLst/>
              <a:gdLst>
                <a:gd name="connsiteX0" fmla="*/ 1713066 w 2216575"/>
                <a:gd name="connsiteY0" fmla="*/ 2111 h 3188077"/>
                <a:gd name="connsiteX1" fmla="*/ 1949114 w 2216575"/>
                <a:gd name="connsiteY1" fmla="*/ 145368 h 3188077"/>
                <a:gd name="connsiteX2" fmla="*/ 1960752 w 2216575"/>
                <a:gd name="connsiteY2" fmla="*/ 197911 h 3188077"/>
                <a:gd name="connsiteX3" fmla="*/ 2216575 w 2216575"/>
                <a:gd name="connsiteY3" fmla="*/ 3188076 h 3188077"/>
                <a:gd name="connsiteX4" fmla="*/ 1044982 w 2216575"/>
                <a:gd name="connsiteY4" fmla="*/ 3188077 h 3188077"/>
                <a:gd name="connsiteX5" fmla="*/ 788007 w 2216575"/>
                <a:gd name="connsiteY5" fmla="*/ 2998902 h 3188077"/>
                <a:gd name="connsiteX6" fmla="*/ 0 w 2216575"/>
                <a:gd name="connsiteY6" fmla="*/ 617051 h 3188077"/>
                <a:gd name="connsiteX7" fmla="*/ 1670094 w 2216575"/>
                <a:gd name="connsiteY7" fmla="*/ 12673 h 3188077"/>
                <a:gd name="connsiteX8" fmla="*/ 1713066 w 2216575"/>
                <a:gd name="connsiteY8" fmla="*/ 2111 h 318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6575" h="3188077">
                  <a:moveTo>
                    <a:pt x="1713066" y="2111"/>
                  </a:moveTo>
                  <a:cubicBezTo>
                    <a:pt x="1813690" y="-12030"/>
                    <a:pt x="1913753" y="45890"/>
                    <a:pt x="1949114" y="145368"/>
                  </a:cubicBezTo>
                  <a:cubicBezTo>
                    <a:pt x="1955139" y="162339"/>
                    <a:pt x="1959058" y="179983"/>
                    <a:pt x="1960752" y="197911"/>
                  </a:cubicBezTo>
                  <a:lnTo>
                    <a:pt x="2216575" y="3188076"/>
                  </a:lnTo>
                  <a:lnTo>
                    <a:pt x="1044982" y="3188077"/>
                  </a:lnTo>
                  <a:cubicBezTo>
                    <a:pt x="896034" y="3180636"/>
                    <a:pt x="824760" y="3109906"/>
                    <a:pt x="788007" y="2998902"/>
                  </a:cubicBezTo>
                  <a:lnTo>
                    <a:pt x="0" y="617051"/>
                  </a:lnTo>
                  <a:lnTo>
                    <a:pt x="1670094" y="12673"/>
                  </a:lnTo>
                  <a:cubicBezTo>
                    <a:pt x="1684305" y="7622"/>
                    <a:pt x="1698691" y="4131"/>
                    <a:pt x="1713066" y="211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32" name="Dowolny kształt: kształt 31">
              <a:extLst>
                <a:ext uri="{FF2B5EF4-FFF2-40B4-BE49-F238E27FC236}">
                  <a16:creationId xmlns:a16="http://schemas.microsoft.com/office/drawing/2014/main" id="{ACFE1DF6-6A44-4B40-8441-A863F60DFF6C}"/>
                </a:ext>
              </a:extLst>
            </p:cNvPr>
            <p:cNvSpPr/>
            <p:nvPr userDrawn="1"/>
          </p:nvSpPr>
          <p:spPr>
            <a:xfrm rot="589588">
              <a:off x="7477156" y="-346766"/>
              <a:ext cx="5234181" cy="5509649"/>
            </a:xfrm>
            <a:custGeom>
              <a:avLst/>
              <a:gdLst>
                <a:gd name="connsiteX0" fmla="*/ 4284395 w 5234181"/>
                <a:gd name="connsiteY0" fmla="*/ 0 h 5509649"/>
                <a:gd name="connsiteX1" fmla="*/ 5234181 w 5234181"/>
                <a:gd name="connsiteY1" fmla="*/ 5483577 h 5509649"/>
                <a:gd name="connsiteX2" fmla="*/ 5223577 w 5234181"/>
                <a:gd name="connsiteY2" fmla="*/ 5489305 h 5509649"/>
                <a:gd name="connsiteX3" fmla="*/ 5112781 w 5234181"/>
                <a:gd name="connsiteY3" fmla="*/ 5509649 h 5509649"/>
                <a:gd name="connsiteX4" fmla="*/ 3047188 w 5234181"/>
                <a:gd name="connsiteY4" fmla="*/ 5509649 h 5509649"/>
                <a:gd name="connsiteX5" fmla="*/ 2708782 w 5234181"/>
                <a:gd name="connsiteY5" fmla="*/ 1554217 h 5509649"/>
                <a:gd name="connsiteX6" fmla="*/ 2693387 w 5234181"/>
                <a:gd name="connsiteY6" fmla="*/ 1484713 h 5509649"/>
                <a:gd name="connsiteX7" fmla="*/ 2324295 w 5234181"/>
                <a:gd name="connsiteY7" fmla="*/ 1309182 h 5509649"/>
                <a:gd name="connsiteX8" fmla="*/ 115071 w 5234181"/>
                <a:gd name="connsiteY8" fmla="*/ 2108662 h 5509649"/>
                <a:gd name="connsiteX9" fmla="*/ 13523 w 5234181"/>
                <a:gd name="connsiteY9" fmla="*/ 1801721 h 5509649"/>
                <a:gd name="connsiteX10" fmla="*/ 13935 w 5234181"/>
                <a:gd name="connsiteY10" fmla="*/ 1801550 h 5509649"/>
                <a:gd name="connsiteX11" fmla="*/ 127338 w 5234181"/>
                <a:gd name="connsiteY11" fmla="*/ 1440631 h 5509649"/>
                <a:gd name="connsiteX12" fmla="*/ 1426264 w 5234181"/>
                <a:gd name="connsiteY12" fmla="*/ 495045 h 5509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34181" h="5509649">
                  <a:moveTo>
                    <a:pt x="4284395" y="0"/>
                  </a:moveTo>
                  <a:lnTo>
                    <a:pt x="5234181" y="5483577"/>
                  </a:lnTo>
                  <a:lnTo>
                    <a:pt x="5223577" y="5489305"/>
                  </a:lnTo>
                  <a:cubicBezTo>
                    <a:pt x="5190165" y="5500843"/>
                    <a:pt x="5153313" y="5507656"/>
                    <a:pt x="5112781" y="5509649"/>
                  </a:cubicBezTo>
                  <a:lnTo>
                    <a:pt x="3047188" y="5509649"/>
                  </a:lnTo>
                  <a:lnTo>
                    <a:pt x="2708782" y="1554217"/>
                  </a:lnTo>
                  <a:cubicBezTo>
                    <a:pt x="2706541" y="1530502"/>
                    <a:pt x="2701357" y="1507162"/>
                    <a:pt x="2693387" y="1484713"/>
                  </a:cubicBezTo>
                  <a:cubicBezTo>
                    <a:pt x="2639928" y="1334323"/>
                    <a:pt x="2474681" y="1255735"/>
                    <a:pt x="2324295" y="1309182"/>
                  </a:cubicBezTo>
                  <a:lnTo>
                    <a:pt x="115071" y="2108662"/>
                  </a:lnTo>
                  <a:lnTo>
                    <a:pt x="13523" y="1801721"/>
                  </a:lnTo>
                  <a:lnTo>
                    <a:pt x="13935" y="1801550"/>
                  </a:lnTo>
                  <a:cubicBezTo>
                    <a:pt x="-17272" y="1684288"/>
                    <a:pt x="-2811" y="1546730"/>
                    <a:pt x="127338" y="1440631"/>
                  </a:cubicBezTo>
                  <a:lnTo>
                    <a:pt x="1426264" y="495045"/>
                  </a:lnTo>
                  <a:close/>
                </a:path>
              </a:pathLst>
            </a:cu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33" name="Dowolny kształt: kształt 32">
              <a:extLst>
                <a:ext uri="{FF2B5EF4-FFF2-40B4-BE49-F238E27FC236}">
                  <a16:creationId xmlns:a16="http://schemas.microsoft.com/office/drawing/2014/main" id="{FBB88D00-D4B1-41EC-A168-FAB0371117D1}"/>
                </a:ext>
              </a:extLst>
            </p:cNvPr>
            <p:cNvSpPr/>
            <p:nvPr/>
          </p:nvSpPr>
          <p:spPr>
            <a:xfrm rot="589588">
              <a:off x="4712905" y="1343973"/>
              <a:ext cx="5531840" cy="6005171"/>
            </a:xfrm>
            <a:custGeom>
              <a:avLst/>
              <a:gdLst>
                <a:gd name="connsiteX0" fmla="*/ 2510117 w 5531840"/>
                <a:gd name="connsiteY0" fmla="*/ 0 h 6005171"/>
                <a:gd name="connsiteX1" fmla="*/ 3552504 w 5531840"/>
                <a:gd name="connsiteY1" fmla="*/ 3150745 h 6005171"/>
                <a:gd name="connsiteX2" fmla="*/ 3892434 w 5531840"/>
                <a:gd name="connsiteY2" fmla="*/ 3400989 h 6005171"/>
                <a:gd name="connsiteX3" fmla="*/ 5442234 w 5531840"/>
                <a:gd name="connsiteY3" fmla="*/ 3400988 h 6005171"/>
                <a:gd name="connsiteX4" fmla="*/ 5530841 w 5531840"/>
                <a:gd name="connsiteY4" fmla="*/ 4436681 h 6005171"/>
                <a:gd name="connsiteX5" fmla="*/ 5342608 w 5531840"/>
                <a:gd name="connsiteY5" fmla="*/ 4731845 h 6005171"/>
                <a:gd name="connsiteX6" fmla="*/ 3113750 w 5531840"/>
                <a:gd name="connsiteY6" fmla="*/ 5538429 h 6005171"/>
                <a:gd name="connsiteX7" fmla="*/ 419023 w 5531840"/>
                <a:gd name="connsiteY7" fmla="*/ 6005171 h 6005171"/>
                <a:gd name="connsiteX8" fmla="*/ 1000 w 5531840"/>
                <a:gd name="connsiteY8" fmla="*/ 1135055 h 6005171"/>
                <a:gd name="connsiteX9" fmla="*/ 189910 w 5531840"/>
                <a:gd name="connsiteY9" fmla="*/ 839643 h 600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31840" h="6005171">
                  <a:moveTo>
                    <a:pt x="2510117" y="0"/>
                  </a:moveTo>
                  <a:lnTo>
                    <a:pt x="3552504" y="3150745"/>
                  </a:lnTo>
                  <a:cubicBezTo>
                    <a:pt x="3601122" y="3297583"/>
                    <a:pt x="3695404" y="3391146"/>
                    <a:pt x="3892434" y="3400989"/>
                  </a:cubicBezTo>
                  <a:lnTo>
                    <a:pt x="5442234" y="3400988"/>
                  </a:lnTo>
                  <a:lnTo>
                    <a:pt x="5530841" y="4436681"/>
                  </a:lnTo>
                  <a:cubicBezTo>
                    <a:pt x="5541601" y="4566210"/>
                    <a:pt x="5464596" y="4686968"/>
                    <a:pt x="5342608" y="4731845"/>
                  </a:cubicBezTo>
                  <a:lnTo>
                    <a:pt x="3113750" y="5538429"/>
                  </a:lnTo>
                  <a:lnTo>
                    <a:pt x="419023" y="6005171"/>
                  </a:lnTo>
                  <a:lnTo>
                    <a:pt x="1000" y="1135055"/>
                  </a:lnTo>
                  <a:cubicBezTo>
                    <a:pt x="-9789" y="1005266"/>
                    <a:pt x="67568" y="884300"/>
                    <a:pt x="189910" y="839643"/>
                  </a:cubicBezTo>
                  <a:close/>
                </a:path>
              </a:pathLst>
            </a:cu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grpSp>
      <p:sp>
        <p:nvSpPr>
          <p:cNvPr id="4" name="Foliennummernplatzhalter 3"/>
          <p:cNvSpPr>
            <a:spLocks noGrp="1"/>
          </p:cNvSpPr>
          <p:nvPr>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grpSp>
        <p:nvGrpSpPr>
          <p:cNvPr id="55" name="Grupa 54">
            <a:extLst>
              <a:ext uri="{FF2B5EF4-FFF2-40B4-BE49-F238E27FC236}">
                <a16:creationId xmlns:a16="http://schemas.microsoft.com/office/drawing/2014/main" id="{0AD9ED27-A77D-4267-BD01-D2C181E0D7DB}"/>
              </a:ext>
            </a:extLst>
          </p:cNvPr>
          <p:cNvGrpSpPr/>
          <p:nvPr userDrawn="1"/>
        </p:nvGrpSpPr>
        <p:grpSpPr>
          <a:xfrm rot="5400000">
            <a:off x="-3572540" y="3312041"/>
            <a:ext cx="6815472" cy="233918"/>
            <a:chOff x="0" y="-711770"/>
            <a:chExt cx="4642907" cy="564813"/>
          </a:xfrm>
        </p:grpSpPr>
        <p:grpSp>
          <p:nvGrpSpPr>
            <p:cNvPr id="56" name="Grupa 55">
              <a:extLst>
                <a:ext uri="{FF2B5EF4-FFF2-40B4-BE49-F238E27FC236}">
                  <a16:creationId xmlns:a16="http://schemas.microsoft.com/office/drawing/2014/main" id="{A55D3143-A1A8-491D-89B4-3286ABCFBF7B}"/>
                </a:ext>
              </a:extLst>
            </p:cNvPr>
            <p:cNvGrpSpPr/>
            <p:nvPr userDrawn="1"/>
          </p:nvGrpSpPr>
          <p:grpSpPr>
            <a:xfrm>
              <a:off x="791421" y="-711770"/>
              <a:ext cx="685800" cy="564813"/>
              <a:chOff x="304800" y="937146"/>
              <a:chExt cx="1624082" cy="286603"/>
            </a:xfrm>
          </p:grpSpPr>
          <p:sp>
            <p:nvSpPr>
              <p:cNvPr id="77" name="Prostokąt: zaokrąglone rogi 76">
                <a:extLst>
                  <a:ext uri="{FF2B5EF4-FFF2-40B4-BE49-F238E27FC236}">
                    <a16:creationId xmlns:a16="http://schemas.microsoft.com/office/drawing/2014/main" id="{2F701290-F8ED-4555-8F98-1D458EB177AB}"/>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8" name="Prostokąt: zaokrąglone rogi 77">
                <a:extLst>
                  <a:ext uri="{FF2B5EF4-FFF2-40B4-BE49-F238E27FC236}">
                    <a16:creationId xmlns:a16="http://schemas.microsoft.com/office/drawing/2014/main" id="{96257ACA-3D6E-46D3-BC8A-C7A2908EAB1C}"/>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9" name="Prostokąt: zaokrąglone rogi 78">
                <a:extLst>
                  <a:ext uri="{FF2B5EF4-FFF2-40B4-BE49-F238E27FC236}">
                    <a16:creationId xmlns:a16="http://schemas.microsoft.com/office/drawing/2014/main" id="{189CDE56-3784-47CF-AB8C-03184AE7F494}"/>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7" name="Grupa 56">
              <a:extLst>
                <a:ext uri="{FF2B5EF4-FFF2-40B4-BE49-F238E27FC236}">
                  <a16:creationId xmlns:a16="http://schemas.microsoft.com/office/drawing/2014/main" id="{19AAF9DF-C614-41DB-B8AF-34C99D8A67D9}"/>
                </a:ext>
              </a:extLst>
            </p:cNvPr>
            <p:cNvGrpSpPr/>
            <p:nvPr userDrawn="1"/>
          </p:nvGrpSpPr>
          <p:grpSpPr>
            <a:xfrm>
              <a:off x="2374263" y="-711770"/>
              <a:ext cx="685800" cy="564813"/>
              <a:chOff x="304800" y="937146"/>
              <a:chExt cx="1624082" cy="286603"/>
            </a:xfrm>
          </p:grpSpPr>
          <p:sp>
            <p:nvSpPr>
              <p:cNvPr id="74" name="Prostokąt: zaokrąglone rogi 73">
                <a:extLst>
                  <a:ext uri="{FF2B5EF4-FFF2-40B4-BE49-F238E27FC236}">
                    <a16:creationId xmlns:a16="http://schemas.microsoft.com/office/drawing/2014/main" id="{0AFD82F9-57F2-4F32-88D4-02FE736C80EF}"/>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5" name="Prostokąt: zaokrąglone rogi 74">
                <a:extLst>
                  <a:ext uri="{FF2B5EF4-FFF2-40B4-BE49-F238E27FC236}">
                    <a16:creationId xmlns:a16="http://schemas.microsoft.com/office/drawing/2014/main" id="{2ACC9F8D-FDEA-4A38-9F9C-E63638DE5023}"/>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6" name="Prostokąt: zaokrąglone rogi 75">
                <a:extLst>
                  <a:ext uri="{FF2B5EF4-FFF2-40B4-BE49-F238E27FC236}">
                    <a16:creationId xmlns:a16="http://schemas.microsoft.com/office/drawing/2014/main" id="{17B721C1-312C-476E-87F2-6CC36E530624}"/>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8" name="Grupa 57">
              <a:extLst>
                <a:ext uri="{FF2B5EF4-FFF2-40B4-BE49-F238E27FC236}">
                  <a16:creationId xmlns:a16="http://schemas.microsoft.com/office/drawing/2014/main" id="{7D00BE7E-1127-4A67-AB75-6703D9CE447C}"/>
                </a:ext>
              </a:extLst>
            </p:cNvPr>
            <p:cNvGrpSpPr/>
            <p:nvPr userDrawn="1"/>
          </p:nvGrpSpPr>
          <p:grpSpPr>
            <a:xfrm>
              <a:off x="1582842" y="-711770"/>
              <a:ext cx="685800" cy="564813"/>
              <a:chOff x="304800" y="937146"/>
              <a:chExt cx="1624082" cy="286603"/>
            </a:xfrm>
          </p:grpSpPr>
          <p:sp>
            <p:nvSpPr>
              <p:cNvPr id="71" name="Prostokąt: zaokrąglone rogi 70">
                <a:extLst>
                  <a:ext uri="{FF2B5EF4-FFF2-40B4-BE49-F238E27FC236}">
                    <a16:creationId xmlns:a16="http://schemas.microsoft.com/office/drawing/2014/main" id="{17B7D634-848B-4900-81BB-F14D5B0E5A54}"/>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2" name="Prostokąt: zaokrąglone rogi 71">
                <a:extLst>
                  <a:ext uri="{FF2B5EF4-FFF2-40B4-BE49-F238E27FC236}">
                    <a16:creationId xmlns:a16="http://schemas.microsoft.com/office/drawing/2014/main" id="{131C0E42-38A3-4D22-BDEB-A2C4B52E56E4}"/>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3" name="Prostokąt: zaokrąglone rogi 72">
                <a:extLst>
                  <a:ext uri="{FF2B5EF4-FFF2-40B4-BE49-F238E27FC236}">
                    <a16:creationId xmlns:a16="http://schemas.microsoft.com/office/drawing/2014/main" id="{406E8A98-E74F-493C-AFC9-BF52D8AA224E}"/>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9" name="Grupa 58">
              <a:extLst>
                <a:ext uri="{FF2B5EF4-FFF2-40B4-BE49-F238E27FC236}">
                  <a16:creationId xmlns:a16="http://schemas.microsoft.com/office/drawing/2014/main" id="{AC4A8191-AAE1-43B6-AFF6-F2063F145734}"/>
                </a:ext>
              </a:extLst>
            </p:cNvPr>
            <p:cNvGrpSpPr/>
            <p:nvPr userDrawn="1"/>
          </p:nvGrpSpPr>
          <p:grpSpPr>
            <a:xfrm>
              <a:off x="0" y="-711770"/>
              <a:ext cx="685800" cy="564813"/>
              <a:chOff x="304800" y="937146"/>
              <a:chExt cx="1624082" cy="286603"/>
            </a:xfrm>
          </p:grpSpPr>
          <p:sp>
            <p:nvSpPr>
              <p:cNvPr id="68" name="Prostokąt: zaokrąglone rogi 67">
                <a:extLst>
                  <a:ext uri="{FF2B5EF4-FFF2-40B4-BE49-F238E27FC236}">
                    <a16:creationId xmlns:a16="http://schemas.microsoft.com/office/drawing/2014/main" id="{7F4F2C90-FE7F-46BC-8605-7F61B814B25B}"/>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9" name="Prostokąt: zaokrąglone rogi 68">
                <a:extLst>
                  <a:ext uri="{FF2B5EF4-FFF2-40B4-BE49-F238E27FC236}">
                    <a16:creationId xmlns:a16="http://schemas.microsoft.com/office/drawing/2014/main" id="{EADF6930-496C-40F6-AB35-8844A860F703}"/>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0" name="Prostokąt: zaokrąglone rogi 69">
                <a:extLst>
                  <a:ext uri="{FF2B5EF4-FFF2-40B4-BE49-F238E27FC236}">
                    <a16:creationId xmlns:a16="http://schemas.microsoft.com/office/drawing/2014/main" id="{F1F525D0-0C23-496D-B15D-69DEDD2CFD5A}"/>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0" name="Grupa 59">
              <a:extLst>
                <a:ext uri="{FF2B5EF4-FFF2-40B4-BE49-F238E27FC236}">
                  <a16:creationId xmlns:a16="http://schemas.microsoft.com/office/drawing/2014/main" id="{4B86C624-217E-412D-A6EE-FFF3D4A4E43D}"/>
                </a:ext>
              </a:extLst>
            </p:cNvPr>
            <p:cNvGrpSpPr/>
            <p:nvPr userDrawn="1"/>
          </p:nvGrpSpPr>
          <p:grpSpPr>
            <a:xfrm>
              <a:off x="3957107" y="-711770"/>
              <a:ext cx="685800" cy="564813"/>
              <a:chOff x="304800" y="937146"/>
              <a:chExt cx="1624082" cy="286603"/>
            </a:xfrm>
          </p:grpSpPr>
          <p:sp>
            <p:nvSpPr>
              <p:cNvPr id="65" name="Prostokąt: zaokrąglone rogi 64">
                <a:extLst>
                  <a:ext uri="{FF2B5EF4-FFF2-40B4-BE49-F238E27FC236}">
                    <a16:creationId xmlns:a16="http://schemas.microsoft.com/office/drawing/2014/main" id="{52081116-3811-4C01-9901-35CAFAB4F38B}"/>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6" name="Prostokąt: zaokrąglone rogi 65">
                <a:extLst>
                  <a:ext uri="{FF2B5EF4-FFF2-40B4-BE49-F238E27FC236}">
                    <a16:creationId xmlns:a16="http://schemas.microsoft.com/office/drawing/2014/main" id="{8D64B893-329F-451F-8DD8-4F20544A7FB7}"/>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7" name="Prostokąt: zaokrąglone rogi 66">
                <a:extLst>
                  <a:ext uri="{FF2B5EF4-FFF2-40B4-BE49-F238E27FC236}">
                    <a16:creationId xmlns:a16="http://schemas.microsoft.com/office/drawing/2014/main" id="{9D15A9C2-73ED-47EA-B9AE-93D90CAFEC96}"/>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1" name="Grupa 60">
              <a:extLst>
                <a:ext uri="{FF2B5EF4-FFF2-40B4-BE49-F238E27FC236}">
                  <a16:creationId xmlns:a16="http://schemas.microsoft.com/office/drawing/2014/main" id="{6019405B-58F2-4C20-BA52-7259FAD1DE4A}"/>
                </a:ext>
              </a:extLst>
            </p:cNvPr>
            <p:cNvGrpSpPr/>
            <p:nvPr userDrawn="1"/>
          </p:nvGrpSpPr>
          <p:grpSpPr>
            <a:xfrm>
              <a:off x="3165684" y="-711770"/>
              <a:ext cx="685800" cy="564813"/>
              <a:chOff x="304800" y="937146"/>
              <a:chExt cx="1624082" cy="286603"/>
            </a:xfrm>
          </p:grpSpPr>
          <p:sp>
            <p:nvSpPr>
              <p:cNvPr id="62" name="Prostokąt: zaokrąglone rogi 61">
                <a:extLst>
                  <a:ext uri="{FF2B5EF4-FFF2-40B4-BE49-F238E27FC236}">
                    <a16:creationId xmlns:a16="http://schemas.microsoft.com/office/drawing/2014/main" id="{DEC493E1-3DF7-4B78-A4D9-24CD842C535B}"/>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3" name="Prostokąt: zaokrąglone rogi 62">
                <a:extLst>
                  <a:ext uri="{FF2B5EF4-FFF2-40B4-BE49-F238E27FC236}">
                    <a16:creationId xmlns:a16="http://schemas.microsoft.com/office/drawing/2014/main" id="{553D437C-C68C-4663-BBFF-4E32102FDFF1}"/>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4" name="Prostokąt: zaokrąglone rogi 63">
                <a:extLst>
                  <a:ext uri="{FF2B5EF4-FFF2-40B4-BE49-F238E27FC236}">
                    <a16:creationId xmlns:a16="http://schemas.microsoft.com/office/drawing/2014/main" id="{EECD5B65-AC06-49AC-88ED-597261F18A8A}"/>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pSp>
        <p:nvGrpSpPr>
          <p:cNvPr id="34" name="Grupa 33">
            <a:extLst>
              <a:ext uri="{FF2B5EF4-FFF2-40B4-BE49-F238E27FC236}">
                <a16:creationId xmlns:a16="http://schemas.microsoft.com/office/drawing/2014/main" id="{29CD3F6C-4ED3-4109-8104-25ADD92AAC88}"/>
              </a:ext>
            </a:extLst>
          </p:cNvPr>
          <p:cNvGrpSpPr>
            <a:grpSpLocks noChangeAspect="1"/>
          </p:cNvGrpSpPr>
          <p:nvPr userDrawn="1"/>
        </p:nvGrpSpPr>
        <p:grpSpPr>
          <a:xfrm>
            <a:off x="-2" y="800085"/>
            <a:ext cx="9108000" cy="5412869"/>
            <a:chOff x="-2" y="490062"/>
            <a:chExt cx="8550733" cy="5081686"/>
          </a:xfrm>
        </p:grpSpPr>
        <p:sp>
          <p:nvSpPr>
            <p:cNvPr id="35" name="Dowolny kształt: kształt 34">
              <a:extLst>
                <a:ext uri="{FF2B5EF4-FFF2-40B4-BE49-F238E27FC236}">
                  <a16:creationId xmlns:a16="http://schemas.microsoft.com/office/drawing/2014/main" id="{3D33F858-F4C2-42F0-B682-3889167A8F24}"/>
                </a:ext>
              </a:extLst>
            </p:cNvPr>
            <p:cNvSpPr/>
            <p:nvPr userDrawn="1"/>
          </p:nvSpPr>
          <p:spPr>
            <a:xfrm>
              <a:off x="1" y="5083105"/>
              <a:ext cx="610077" cy="488643"/>
            </a:xfrm>
            <a:custGeom>
              <a:avLst/>
              <a:gdLst>
                <a:gd name="connsiteX0" fmla="*/ 0 w 525341"/>
                <a:gd name="connsiteY0" fmla="*/ 0 h 452715"/>
                <a:gd name="connsiteX1" fmla="*/ 525341 w 525341"/>
                <a:gd name="connsiteY1" fmla="*/ 0 h 452715"/>
                <a:gd name="connsiteX2" fmla="*/ 254077 w 525341"/>
                <a:gd name="connsiteY2" fmla="*/ 356389 h 452715"/>
                <a:gd name="connsiteX3" fmla="*/ 60028 w 525341"/>
                <a:gd name="connsiteY3" fmla="*/ 452715 h 452715"/>
                <a:gd name="connsiteX4" fmla="*/ 0 w 525341"/>
                <a:gd name="connsiteY4" fmla="*/ 452715 h 452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341" h="452715">
                  <a:moveTo>
                    <a:pt x="0" y="0"/>
                  </a:moveTo>
                  <a:lnTo>
                    <a:pt x="525341" y="0"/>
                  </a:lnTo>
                  <a:lnTo>
                    <a:pt x="254077" y="356389"/>
                  </a:lnTo>
                  <a:cubicBezTo>
                    <a:pt x="208715" y="421393"/>
                    <a:pt x="158216" y="451319"/>
                    <a:pt x="60028" y="452715"/>
                  </a:cubicBezTo>
                  <a:lnTo>
                    <a:pt x="0" y="452715"/>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dirty="0"/>
            </a:p>
          </p:txBody>
        </p:sp>
        <p:sp>
          <p:nvSpPr>
            <p:cNvPr id="36" name="Prostokąt: zaokrąglone rogi u góry 35">
              <a:extLst>
                <a:ext uri="{FF2B5EF4-FFF2-40B4-BE49-F238E27FC236}">
                  <a16:creationId xmlns:a16="http://schemas.microsoft.com/office/drawing/2014/main" id="{3033B4C8-D265-4F2E-AE7E-CCD2A4A8F6CC}"/>
                </a:ext>
              </a:extLst>
            </p:cNvPr>
            <p:cNvSpPr/>
            <p:nvPr userDrawn="1"/>
          </p:nvSpPr>
          <p:spPr>
            <a:xfrm rot="5400000">
              <a:off x="1941026" y="-1450966"/>
              <a:ext cx="4668678" cy="8550733"/>
            </a:xfrm>
            <a:prstGeom prst="round2SameRect">
              <a:avLst>
                <a:gd name="adj1" fmla="val 4063"/>
                <a:gd name="adj2" fmla="val 0"/>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spcAft>
                  <a:spcPts val="600"/>
                </a:spcAft>
              </a:pPr>
              <a:endParaRPr lang="pl-PL" dirty="0">
                <a:solidFill>
                  <a:srgbClr val="000000"/>
                </a:solidFill>
                <a:latin typeface="Geomanist Book" panose="02000503000000020004" pitchFamily="50" charset="-18"/>
              </a:endParaRPr>
            </a:p>
          </p:txBody>
        </p:sp>
      </p:grpSp>
      <p:sp>
        <p:nvSpPr>
          <p:cNvPr id="37" name="Textplatzhalter 2">
            <a:extLst>
              <a:ext uri="{FF2B5EF4-FFF2-40B4-BE49-F238E27FC236}">
                <a16:creationId xmlns:a16="http://schemas.microsoft.com/office/drawing/2014/main" id="{05148BF2-3287-487D-A1B3-52A65F9B6375}"/>
              </a:ext>
            </a:extLst>
          </p:cNvPr>
          <p:cNvSpPr>
            <a:spLocks noGrp="1"/>
          </p:cNvSpPr>
          <p:nvPr>
            <p:ph idx="14" hasCustomPrompt="1"/>
          </p:nvPr>
        </p:nvSpPr>
        <p:spPr>
          <a:xfrm>
            <a:off x="555822" y="1430162"/>
            <a:ext cx="7832528" cy="3765711"/>
          </a:xfrm>
          <a:prstGeom prst="rect">
            <a:avLst/>
          </a:prstGeom>
        </p:spPr>
        <p:txBody>
          <a:bodyPr vert="horz" lIns="0" tIns="0" rIns="0" bIns="0" rtlCol="0">
            <a:noAutofit/>
          </a:bodyPr>
          <a:lstStyle>
            <a:lvl1pPr marL="0" indent="0" algn="l">
              <a:lnSpc>
                <a:spcPct val="95000"/>
              </a:lnSpc>
              <a:spcBef>
                <a:spcPts val="0"/>
              </a:spcBef>
              <a:spcAft>
                <a:spcPts val="800"/>
              </a:spcAft>
              <a:buClr>
                <a:schemeClr val="accent1"/>
              </a:buClr>
              <a:buSzPct val="100000"/>
              <a:buNone/>
              <a:defRPr sz="3400">
                <a:solidFill>
                  <a:schemeClr val="bg1"/>
                </a:solidFill>
                <a:latin typeface="+mn-lt"/>
                <a:cs typeface="Calibri" panose="020F0502020204030204" pitchFamily="34" charset="0"/>
              </a:defRPr>
            </a:lvl1pPr>
            <a:lvl2pPr marL="719982" indent="-383990">
              <a:lnSpc>
                <a:spcPct val="95000"/>
              </a:lnSpc>
              <a:spcBef>
                <a:spcPts val="0"/>
              </a:spcBef>
              <a:spcAft>
                <a:spcPts val="600"/>
              </a:spcAft>
              <a:buClr>
                <a:schemeClr val="accent1"/>
              </a:buClr>
              <a:buSzPct val="90000"/>
              <a:defRPr sz="2000">
                <a:solidFill>
                  <a:schemeClr val="bg1"/>
                </a:solidFill>
                <a:latin typeface="Calibri" panose="020F0502020204030204" pitchFamily="34" charset="0"/>
                <a:cs typeface="Calibri" panose="020F0502020204030204" pitchFamily="34" charset="0"/>
              </a:defRPr>
            </a:lvl2pPr>
            <a:lvl3pPr marL="1055974" indent="-287993">
              <a:lnSpc>
                <a:spcPct val="95000"/>
              </a:lnSpc>
              <a:spcBef>
                <a:spcPts val="0"/>
              </a:spcBef>
              <a:spcAft>
                <a:spcPts val="600"/>
              </a:spcAft>
              <a:buSzPct val="90000"/>
              <a:defRPr sz="2000">
                <a:solidFill>
                  <a:schemeClr val="bg1"/>
                </a:solidFill>
                <a:latin typeface="Calibri" panose="020F0502020204030204" pitchFamily="34" charset="0"/>
                <a:cs typeface="Calibri" panose="020F0502020204030204" pitchFamily="34" charset="0"/>
              </a:defRPr>
            </a:lvl3pPr>
          </a:lstStyle>
          <a:p>
            <a:pPr lvl="0"/>
            <a:r>
              <a:rPr lang="en-US" noProof="0" dirty="0"/>
              <a:t>Click to edit Master text styles</a:t>
            </a:r>
            <a:endParaRPr lang="pl-PL" noProof="0" dirty="0"/>
          </a:p>
        </p:txBody>
      </p:sp>
      <p:graphicFrame>
        <p:nvGraphicFramePr>
          <p:cNvPr id="40" name="Object 39">
            <a:extLst>
              <a:ext uri="{FF2B5EF4-FFF2-40B4-BE49-F238E27FC236}">
                <a16:creationId xmlns:a16="http://schemas.microsoft.com/office/drawing/2014/main" id="{25043546-347C-4BB1-8049-10EA2B7F19AC}"/>
              </a:ext>
            </a:extLst>
          </p:cNvPr>
          <p:cNvGraphicFramePr>
            <a:graphicFrameLocks noChangeAspect="1"/>
          </p:cNvGraphicFramePr>
          <p:nvPr userDrawn="1">
            <p:extLst>
              <p:ext uri="{D42A27DB-BD31-4B8C-83A1-F6EECF244321}">
                <p14:modId xmlns:p14="http://schemas.microsoft.com/office/powerpoint/2010/main" val="1194357285"/>
              </p:ext>
            </p:extLst>
          </p:nvPr>
        </p:nvGraphicFramePr>
        <p:xfrm>
          <a:off x="10519759" y="227953"/>
          <a:ext cx="1176273" cy="338137"/>
        </p:xfrm>
        <a:graphic>
          <a:graphicData uri="http://schemas.openxmlformats.org/presentationml/2006/ole">
            <mc:AlternateContent xmlns:mc="http://schemas.openxmlformats.org/markup-compatibility/2006">
              <mc:Choice xmlns:v="urn:schemas-microsoft-com:vml" Requires="v">
                <p:oleObj name="CorelDRAW" r:id="rId2" imgW="8588160" imgH="2466000" progId="CorelDraw.Graphic.22">
                  <p:embed/>
                </p:oleObj>
              </mc:Choice>
              <mc:Fallback>
                <p:oleObj name="CorelDRAW" r:id="rId2" imgW="8588160" imgH="2466000" progId="CorelDraw.Graphic.22">
                  <p:embed/>
                  <p:pic>
                    <p:nvPicPr>
                      <p:cNvPr id="2" name="Object 1">
                        <a:extLst>
                          <a:ext uri="{FF2B5EF4-FFF2-40B4-BE49-F238E27FC236}">
                            <a16:creationId xmlns:a16="http://schemas.microsoft.com/office/drawing/2014/main" id="{496250C4-CB77-481B-958C-8F277A2CFA73}"/>
                          </a:ext>
                        </a:extLst>
                      </p:cNvPr>
                      <p:cNvPicPr/>
                      <p:nvPr/>
                    </p:nvPicPr>
                    <p:blipFill>
                      <a:blip r:embed="rId3"/>
                      <a:stretch>
                        <a:fillRect/>
                      </a:stretch>
                    </p:blipFill>
                    <p:spPr>
                      <a:xfrm>
                        <a:off x="10519759" y="227953"/>
                        <a:ext cx="1176273" cy="338137"/>
                      </a:xfrm>
                      <a:prstGeom prst="rect">
                        <a:avLst/>
                      </a:prstGeom>
                    </p:spPr>
                  </p:pic>
                </p:oleObj>
              </mc:Fallback>
            </mc:AlternateContent>
          </a:graphicData>
        </a:graphic>
      </p:graphicFrame>
      <p:pic>
        <p:nvPicPr>
          <p:cNvPr id="2" name="Picture 1">
            <a:extLst>
              <a:ext uri="{FF2B5EF4-FFF2-40B4-BE49-F238E27FC236}">
                <a16:creationId xmlns:a16="http://schemas.microsoft.com/office/drawing/2014/main" id="{54BE602E-758E-B6CB-89A6-6E1658EADAB1}"/>
              </a:ext>
            </a:extLst>
          </p:cNvPr>
          <p:cNvPicPr>
            <a:picLocks noChangeAspect="1"/>
          </p:cNvPicPr>
          <p:nvPr userDrawn="1"/>
        </p:nvPicPr>
        <p:blipFill>
          <a:blip r:embed="rId4"/>
          <a:stretch>
            <a:fillRect/>
          </a:stretch>
        </p:blipFill>
        <p:spPr>
          <a:xfrm>
            <a:off x="526627" y="224912"/>
            <a:ext cx="1461268" cy="290723"/>
          </a:xfrm>
          <a:prstGeom prst="rect">
            <a:avLst/>
          </a:prstGeom>
        </p:spPr>
      </p:pic>
    </p:spTree>
    <p:extLst>
      <p:ext uri="{BB962C8B-B14F-4D97-AF65-F5344CB8AC3E}">
        <p14:creationId xmlns:p14="http://schemas.microsoft.com/office/powerpoint/2010/main" val="3896404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of chapter (7)">
    <p:spTree>
      <p:nvGrpSpPr>
        <p:cNvPr id="1" name=""/>
        <p:cNvGrpSpPr/>
        <p:nvPr/>
      </p:nvGrpSpPr>
      <p:grpSpPr>
        <a:xfrm>
          <a:off x="0" y="0"/>
          <a:ext cx="0" cy="0"/>
          <a:chOff x="0" y="0"/>
          <a:chExt cx="0" cy="0"/>
        </a:xfrm>
      </p:grpSpPr>
      <p:sp>
        <p:nvSpPr>
          <p:cNvPr id="29" name="Prostokąt 28">
            <a:extLst>
              <a:ext uri="{FF2B5EF4-FFF2-40B4-BE49-F238E27FC236}">
                <a16:creationId xmlns:a16="http://schemas.microsoft.com/office/drawing/2014/main" id="{C8AB68D1-3AF0-4A2B-A402-931948871995}"/>
              </a:ext>
            </a:extLst>
          </p:cNvPr>
          <p:cNvSpPr/>
          <p:nvPr userDrawn="1"/>
        </p:nvSpPr>
        <p:spPr>
          <a:xfrm flipV="1">
            <a:off x="1" y="-6285"/>
            <a:ext cx="12191999" cy="689533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1" dirty="0"/>
          </a:p>
        </p:txBody>
      </p:sp>
      <p:grpSp>
        <p:nvGrpSpPr>
          <p:cNvPr id="30" name="Grupa 29">
            <a:extLst>
              <a:ext uri="{FF2B5EF4-FFF2-40B4-BE49-F238E27FC236}">
                <a16:creationId xmlns:a16="http://schemas.microsoft.com/office/drawing/2014/main" id="{4833BAA3-BCC0-4F5A-964B-CAA636F3B8D5}"/>
              </a:ext>
            </a:extLst>
          </p:cNvPr>
          <p:cNvGrpSpPr/>
          <p:nvPr userDrawn="1"/>
        </p:nvGrpSpPr>
        <p:grpSpPr>
          <a:xfrm>
            <a:off x="4712905" y="-346766"/>
            <a:ext cx="7998432" cy="7695910"/>
            <a:chOff x="4712905" y="-346766"/>
            <a:chExt cx="7998432" cy="7695910"/>
          </a:xfrm>
        </p:grpSpPr>
        <p:sp>
          <p:nvSpPr>
            <p:cNvPr id="31" name="Dowolny kształt: kształt 30">
              <a:extLst>
                <a:ext uri="{FF2B5EF4-FFF2-40B4-BE49-F238E27FC236}">
                  <a16:creationId xmlns:a16="http://schemas.microsoft.com/office/drawing/2014/main" id="{1D6E7D3F-E6B3-4969-BB3A-5D77665D28A6}"/>
                </a:ext>
              </a:extLst>
            </p:cNvPr>
            <p:cNvSpPr/>
            <p:nvPr/>
          </p:nvSpPr>
          <p:spPr>
            <a:xfrm rot="589588">
              <a:off x="7497140" y="759370"/>
              <a:ext cx="2932116" cy="4217233"/>
            </a:xfrm>
            <a:custGeom>
              <a:avLst/>
              <a:gdLst>
                <a:gd name="connsiteX0" fmla="*/ 1713066 w 2216575"/>
                <a:gd name="connsiteY0" fmla="*/ 2111 h 3188077"/>
                <a:gd name="connsiteX1" fmla="*/ 1949114 w 2216575"/>
                <a:gd name="connsiteY1" fmla="*/ 145368 h 3188077"/>
                <a:gd name="connsiteX2" fmla="*/ 1960752 w 2216575"/>
                <a:gd name="connsiteY2" fmla="*/ 197911 h 3188077"/>
                <a:gd name="connsiteX3" fmla="*/ 2216575 w 2216575"/>
                <a:gd name="connsiteY3" fmla="*/ 3188076 h 3188077"/>
                <a:gd name="connsiteX4" fmla="*/ 1044982 w 2216575"/>
                <a:gd name="connsiteY4" fmla="*/ 3188077 h 3188077"/>
                <a:gd name="connsiteX5" fmla="*/ 788007 w 2216575"/>
                <a:gd name="connsiteY5" fmla="*/ 2998902 h 3188077"/>
                <a:gd name="connsiteX6" fmla="*/ 0 w 2216575"/>
                <a:gd name="connsiteY6" fmla="*/ 617051 h 3188077"/>
                <a:gd name="connsiteX7" fmla="*/ 1670094 w 2216575"/>
                <a:gd name="connsiteY7" fmla="*/ 12673 h 3188077"/>
                <a:gd name="connsiteX8" fmla="*/ 1713066 w 2216575"/>
                <a:gd name="connsiteY8" fmla="*/ 2111 h 318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6575" h="3188077">
                  <a:moveTo>
                    <a:pt x="1713066" y="2111"/>
                  </a:moveTo>
                  <a:cubicBezTo>
                    <a:pt x="1813690" y="-12030"/>
                    <a:pt x="1913753" y="45890"/>
                    <a:pt x="1949114" y="145368"/>
                  </a:cubicBezTo>
                  <a:cubicBezTo>
                    <a:pt x="1955139" y="162339"/>
                    <a:pt x="1959058" y="179983"/>
                    <a:pt x="1960752" y="197911"/>
                  </a:cubicBezTo>
                  <a:lnTo>
                    <a:pt x="2216575" y="3188076"/>
                  </a:lnTo>
                  <a:lnTo>
                    <a:pt x="1044982" y="3188077"/>
                  </a:lnTo>
                  <a:cubicBezTo>
                    <a:pt x="896034" y="3180636"/>
                    <a:pt x="824760" y="3109906"/>
                    <a:pt x="788007" y="2998902"/>
                  </a:cubicBezTo>
                  <a:lnTo>
                    <a:pt x="0" y="617051"/>
                  </a:lnTo>
                  <a:lnTo>
                    <a:pt x="1670094" y="12673"/>
                  </a:lnTo>
                  <a:cubicBezTo>
                    <a:pt x="1684305" y="7622"/>
                    <a:pt x="1698691" y="4131"/>
                    <a:pt x="1713066" y="211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32" name="Dowolny kształt: kształt 31">
              <a:extLst>
                <a:ext uri="{FF2B5EF4-FFF2-40B4-BE49-F238E27FC236}">
                  <a16:creationId xmlns:a16="http://schemas.microsoft.com/office/drawing/2014/main" id="{ACFE1DF6-6A44-4B40-8441-A863F60DFF6C}"/>
                </a:ext>
              </a:extLst>
            </p:cNvPr>
            <p:cNvSpPr/>
            <p:nvPr userDrawn="1"/>
          </p:nvSpPr>
          <p:spPr>
            <a:xfrm rot="589588">
              <a:off x="7477156" y="-346766"/>
              <a:ext cx="5234181" cy="5509649"/>
            </a:xfrm>
            <a:custGeom>
              <a:avLst/>
              <a:gdLst>
                <a:gd name="connsiteX0" fmla="*/ 4284395 w 5234181"/>
                <a:gd name="connsiteY0" fmla="*/ 0 h 5509649"/>
                <a:gd name="connsiteX1" fmla="*/ 5234181 w 5234181"/>
                <a:gd name="connsiteY1" fmla="*/ 5483577 h 5509649"/>
                <a:gd name="connsiteX2" fmla="*/ 5223577 w 5234181"/>
                <a:gd name="connsiteY2" fmla="*/ 5489305 h 5509649"/>
                <a:gd name="connsiteX3" fmla="*/ 5112781 w 5234181"/>
                <a:gd name="connsiteY3" fmla="*/ 5509649 h 5509649"/>
                <a:gd name="connsiteX4" fmla="*/ 3047188 w 5234181"/>
                <a:gd name="connsiteY4" fmla="*/ 5509649 h 5509649"/>
                <a:gd name="connsiteX5" fmla="*/ 2708782 w 5234181"/>
                <a:gd name="connsiteY5" fmla="*/ 1554217 h 5509649"/>
                <a:gd name="connsiteX6" fmla="*/ 2693387 w 5234181"/>
                <a:gd name="connsiteY6" fmla="*/ 1484713 h 5509649"/>
                <a:gd name="connsiteX7" fmla="*/ 2324295 w 5234181"/>
                <a:gd name="connsiteY7" fmla="*/ 1309182 h 5509649"/>
                <a:gd name="connsiteX8" fmla="*/ 115071 w 5234181"/>
                <a:gd name="connsiteY8" fmla="*/ 2108662 h 5509649"/>
                <a:gd name="connsiteX9" fmla="*/ 13523 w 5234181"/>
                <a:gd name="connsiteY9" fmla="*/ 1801721 h 5509649"/>
                <a:gd name="connsiteX10" fmla="*/ 13935 w 5234181"/>
                <a:gd name="connsiteY10" fmla="*/ 1801550 h 5509649"/>
                <a:gd name="connsiteX11" fmla="*/ 127338 w 5234181"/>
                <a:gd name="connsiteY11" fmla="*/ 1440631 h 5509649"/>
                <a:gd name="connsiteX12" fmla="*/ 1426264 w 5234181"/>
                <a:gd name="connsiteY12" fmla="*/ 495045 h 5509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34181" h="5509649">
                  <a:moveTo>
                    <a:pt x="4284395" y="0"/>
                  </a:moveTo>
                  <a:lnTo>
                    <a:pt x="5234181" y="5483577"/>
                  </a:lnTo>
                  <a:lnTo>
                    <a:pt x="5223577" y="5489305"/>
                  </a:lnTo>
                  <a:cubicBezTo>
                    <a:pt x="5190165" y="5500843"/>
                    <a:pt x="5153313" y="5507656"/>
                    <a:pt x="5112781" y="5509649"/>
                  </a:cubicBezTo>
                  <a:lnTo>
                    <a:pt x="3047188" y="5509649"/>
                  </a:lnTo>
                  <a:lnTo>
                    <a:pt x="2708782" y="1554217"/>
                  </a:lnTo>
                  <a:cubicBezTo>
                    <a:pt x="2706541" y="1530502"/>
                    <a:pt x="2701357" y="1507162"/>
                    <a:pt x="2693387" y="1484713"/>
                  </a:cubicBezTo>
                  <a:cubicBezTo>
                    <a:pt x="2639928" y="1334323"/>
                    <a:pt x="2474681" y="1255735"/>
                    <a:pt x="2324295" y="1309182"/>
                  </a:cubicBezTo>
                  <a:lnTo>
                    <a:pt x="115071" y="2108662"/>
                  </a:lnTo>
                  <a:lnTo>
                    <a:pt x="13523" y="1801721"/>
                  </a:lnTo>
                  <a:lnTo>
                    <a:pt x="13935" y="1801550"/>
                  </a:lnTo>
                  <a:cubicBezTo>
                    <a:pt x="-17272" y="1684288"/>
                    <a:pt x="-2811" y="1546730"/>
                    <a:pt x="127338" y="1440631"/>
                  </a:cubicBezTo>
                  <a:lnTo>
                    <a:pt x="1426264" y="495045"/>
                  </a:lnTo>
                  <a:close/>
                </a:path>
              </a:pathLst>
            </a:cu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33" name="Dowolny kształt: kształt 32">
              <a:extLst>
                <a:ext uri="{FF2B5EF4-FFF2-40B4-BE49-F238E27FC236}">
                  <a16:creationId xmlns:a16="http://schemas.microsoft.com/office/drawing/2014/main" id="{FBB88D00-D4B1-41EC-A168-FAB0371117D1}"/>
                </a:ext>
              </a:extLst>
            </p:cNvPr>
            <p:cNvSpPr/>
            <p:nvPr/>
          </p:nvSpPr>
          <p:spPr>
            <a:xfrm rot="589588">
              <a:off x="4712905" y="1343973"/>
              <a:ext cx="5531840" cy="6005171"/>
            </a:xfrm>
            <a:custGeom>
              <a:avLst/>
              <a:gdLst>
                <a:gd name="connsiteX0" fmla="*/ 2510117 w 5531840"/>
                <a:gd name="connsiteY0" fmla="*/ 0 h 6005171"/>
                <a:gd name="connsiteX1" fmla="*/ 3552504 w 5531840"/>
                <a:gd name="connsiteY1" fmla="*/ 3150745 h 6005171"/>
                <a:gd name="connsiteX2" fmla="*/ 3892434 w 5531840"/>
                <a:gd name="connsiteY2" fmla="*/ 3400989 h 6005171"/>
                <a:gd name="connsiteX3" fmla="*/ 5442234 w 5531840"/>
                <a:gd name="connsiteY3" fmla="*/ 3400988 h 6005171"/>
                <a:gd name="connsiteX4" fmla="*/ 5530841 w 5531840"/>
                <a:gd name="connsiteY4" fmla="*/ 4436681 h 6005171"/>
                <a:gd name="connsiteX5" fmla="*/ 5342608 w 5531840"/>
                <a:gd name="connsiteY5" fmla="*/ 4731845 h 6005171"/>
                <a:gd name="connsiteX6" fmla="*/ 3113750 w 5531840"/>
                <a:gd name="connsiteY6" fmla="*/ 5538429 h 6005171"/>
                <a:gd name="connsiteX7" fmla="*/ 419023 w 5531840"/>
                <a:gd name="connsiteY7" fmla="*/ 6005171 h 6005171"/>
                <a:gd name="connsiteX8" fmla="*/ 1000 w 5531840"/>
                <a:gd name="connsiteY8" fmla="*/ 1135055 h 6005171"/>
                <a:gd name="connsiteX9" fmla="*/ 189910 w 5531840"/>
                <a:gd name="connsiteY9" fmla="*/ 839643 h 600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31840" h="6005171">
                  <a:moveTo>
                    <a:pt x="2510117" y="0"/>
                  </a:moveTo>
                  <a:lnTo>
                    <a:pt x="3552504" y="3150745"/>
                  </a:lnTo>
                  <a:cubicBezTo>
                    <a:pt x="3601122" y="3297583"/>
                    <a:pt x="3695404" y="3391146"/>
                    <a:pt x="3892434" y="3400989"/>
                  </a:cubicBezTo>
                  <a:lnTo>
                    <a:pt x="5442234" y="3400988"/>
                  </a:lnTo>
                  <a:lnTo>
                    <a:pt x="5530841" y="4436681"/>
                  </a:lnTo>
                  <a:cubicBezTo>
                    <a:pt x="5541601" y="4566210"/>
                    <a:pt x="5464596" y="4686968"/>
                    <a:pt x="5342608" y="4731845"/>
                  </a:cubicBezTo>
                  <a:lnTo>
                    <a:pt x="3113750" y="5538429"/>
                  </a:lnTo>
                  <a:lnTo>
                    <a:pt x="419023" y="6005171"/>
                  </a:lnTo>
                  <a:lnTo>
                    <a:pt x="1000" y="1135055"/>
                  </a:lnTo>
                  <a:cubicBezTo>
                    <a:pt x="-9789" y="1005266"/>
                    <a:pt x="67568" y="884300"/>
                    <a:pt x="189910" y="839643"/>
                  </a:cubicBezTo>
                  <a:close/>
                </a:path>
              </a:pathLst>
            </a:cu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grpSp>
      <p:sp>
        <p:nvSpPr>
          <p:cNvPr id="4" name="Foliennummernplatzhalter 3"/>
          <p:cNvSpPr>
            <a:spLocks noGrp="1"/>
          </p:cNvSpPr>
          <p:nvPr>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grpSp>
        <p:nvGrpSpPr>
          <p:cNvPr id="55" name="Grupa 54">
            <a:extLst>
              <a:ext uri="{FF2B5EF4-FFF2-40B4-BE49-F238E27FC236}">
                <a16:creationId xmlns:a16="http://schemas.microsoft.com/office/drawing/2014/main" id="{0AD9ED27-A77D-4267-BD01-D2C181E0D7DB}"/>
              </a:ext>
            </a:extLst>
          </p:cNvPr>
          <p:cNvGrpSpPr/>
          <p:nvPr userDrawn="1"/>
        </p:nvGrpSpPr>
        <p:grpSpPr>
          <a:xfrm rot="5400000">
            <a:off x="-3572540" y="3312041"/>
            <a:ext cx="6815472" cy="233918"/>
            <a:chOff x="0" y="-711770"/>
            <a:chExt cx="4642907" cy="564813"/>
          </a:xfrm>
        </p:grpSpPr>
        <p:grpSp>
          <p:nvGrpSpPr>
            <p:cNvPr id="56" name="Grupa 55">
              <a:extLst>
                <a:ext uri="{FF2B5EF4-FFF2-40B4-BE49-F238E27FC236}">
                  <a16:creationId xmlns:a16="http://schemas.microsoft.com/office/drawing/2014/main" id="{A55D3143-A1A8-491D-89B4-3286ABCFBF7B}"/>
                </a:ext>
              </a:extLst>
            </p:cNvPr>
            <p:cNvGrpSpPr/>
            <p:nvPr userDrawn="1"/>
          </p:nvGrpSpPr>
          <p:grpSpPr>
            <a:xfrm>
              <a:off x="791421" y="-711770"/>
              <a:ext cx="685800" cy="564813"/>
              <a:chOff x="304800" y="937146"/>
              <a:chExt cx="1624082" cy="286603"/>
            </a:xfrm>
          </p:grpSpPr>
          <p:sp>
            <p:nvSpPr>
              <p:cNvPr id="77" name="Prostokąt: zaokrąglone rogi 76">
                <a:extLst>
                  <a:ext uri="{FF2B5EF4-FFF2-40B4-BE49-F238E27FC236}">
                    <a16:creationId xmlns:a16="http://schemas.microsoft.com/office/drawing/2014/main" id="{2F701290-F8ED-4555-8F98-1D458EB177AB}"/>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8" name="Prostokąt: zaokrąglone rogi 77">
                <a:extLst>
                  <a:ext uri="{FF2B5EF4-FFF2-40B4-BE49-F238E27FC236}">
                    <a16:creationId xmlns:a16="http://schemas.microsoft.com/office/drawing/2014/main" id="{96257ACA-3D6E-46D3-BC8A-C7A2908EAB1C}"/>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9" name="Prostokąt: zaokrąglone rogi 78">
                <a:extLst>
                  <a:ext uri="{FF2B5EF4-FFF2-40B4-BE49-F238E27FC236}">
                    <a16:creationId xmlns:a16="http://schemas.microsoft.com/office/drawing/2014/main" id="{189CDE56-3784-47CF-AB8C-03184AE7F494}"/>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7" name="Grupa 56">
              <a:extLst>
                <a:ext uri="{FF2B5EF4-FFF2-40B4-BE49-F238E27FC236}">
                  <a16:creationId xmlns:a16="http://schemas.microsoft.com/office/drawing/2014/main" id="{19AAF9DF-C614-41DB-B8AF-34C99D8A67D9}"/>
                </a:ext>
              </a:extLst>
            </p:cNvPr>
            <p:cNvGrpSpPr/>
            <p:nvPr userDrawn="1"/>
          </p:nvGrpSpPr>
          <p:grpSpPr>
            <a:xfrm>
              <a:off x="2374263" y="-711770"/>
              <a:ext cx="685800" cy="564813"/>
              <a:chOff x="304800" y="937146"/>
              <a:chExt cx="1624082" cy="286603"/>
            </a:xfrm>
          </p:grpSpPr>
          <p:sp>
            <p:nvSpPr>
              <p:cNvPr id="74" name="Prostokąt: zaokrąglone rogi 73">
                <a:extLst>
                  <a:ext uri="{FF2B5EF4-FFF2-40B4-BE49-F238E27FC236}">
                    <a16:creationId xmlns:a16="http://schemas.microsoft.com/office/drawing/2014/main" id="{0AFD82F9-57F2-4F32-88D4-02FE736C80EF}"/>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5" name="Prostokąt: zaokrąglone rogi 74">
                <a:extLst>
                  <a:ext uri="{FF2B5EF4-FFF2-40B4-BE49-F238E27FC236}">
                    <a16:creationId xmlns:a16="http://schemas.microsoft.com/office/drawing/2014/main" id="{2ACC9F8D-FDEA-4A38-9F9C-E63638DE5023}"/>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6" name="Prostokąt: zaokrąglone rogi 75">
                <a:extLst>
                  <a:ext uri="{FF2B5EF4-FFF2-40B4-BE49-F238E27FC236}">
                    <a16:creationId xmlns:a16="http://schemas.microsoft.com/office/drawing/2014/main" id="{17B721C1-312C-476E-87F2-6CC36E530624}"/>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8" name="Grupa 57">
              <a:extLst>
                <a:ext uri="{FF2B5EF4-FFF2-40B4-BE49-F238E27FC236}">
                  <a16:creationId xmlns:a16="http://schemas.microsoft.com/office/drawing/2014/main" id="{7D00BE7E-1127-4A67-AB75-6703D9CE447C}"/>
                </a:ext>
              </a:extLst>
            </p:cNvPr>
            <p:cNvGrpSpPr/>
            <p:nvPr userDrawn="1"/>
          </p:nvGrpSpPr>
          <p:grpSpPr>
            <a:xfrm>
              <a:off x="1582842" y="-711770"/>
              <a:ext cx="685800" cy="564813"/>
              <a:chOff x="304800" y="937146"/>
              <a:chExt cx="1624082" cy="286603"/>
            </a:xfrm>
          </p:grpSpPr>
          <p:sp>
            <p:nvSpPr>
              <p:cNvPr id="71" name="Prostokąt: zaokrąglone rogi 70">
                <a:extLst>
                  <a:ext uri="{FF2B5EF4-FFF2-40B4-BE49-F238E27FC236}">
                    <a16:creationId xmlns:a16="http://schemas.microsoft.com/office/drawing/2014/main" id="{17B7D634-848B-4900-81BB-F14D5B0E5A54}"/>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2" name="Prostokąt: zaokrąglone rogi 71">
                <a:extLst>
                  <a:ext uri="{FF2B5EF4-FFF2-40B4-BE49-F238E27FC236}">
                    <a16:creationId xmlns:a16="http://schemas.microsoft.com/office/drawing/2014/main" id="{131C0E42-38A3-4D22-BDEB-A2C4B52E56E4}"/>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3" name="Prostokąt: zaokrąglone rogi 72">
                <a:extLst>
                  <a:ext uri="{FF2B5EF4-FFF2-40B4-BE49-F238E27FC236}">
                    <a16:creationId xmlns:a16="http://schemas.microsoft.com/office/drawing/2014/main" id="{406E8A98-E74F-493C-AFC9-BF52D8AA224E}"/>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9" name="Grupa 58">
              <a:extLst>
                <a:ext uri="{FF2B5EF4-FFF2-40B4-BE49-F238E27FC236}">
                  <a16:creationId xmlns:a16="http://schemas.microsoft.com/office/drawing/2014/main" id="{AC4A8191-AAE1-43B6-AFF6-F2063F145734}"/>
                </a:ext>
              </a:extLst>
            </p:cNvPr>
            <p:cNvGrpSpPr/>
            <p:nvPr userDrawn="1"/>
          </p:nvGrpSpPr>
          <p:grpSpPr>
            <a:xfrm>
              <a:off x="0" y="-711770"/>
              <a:ext cx="685800" cy="564813"/>
              <a:chOff x="304800" y="937146"/>
              <a:chExt cx="1624082" cy="286603"/>
            </a:xfrm>
          </p:grpSpPr>
          <p:sp>
            <p:nvSpPr>
              <p:cNvPr id="68" name="Prostokąt: zaokrąglone rogi 67">
                <a:extLst>
                  <a:ext uri="{FF2B5EF4-FFF2-40B4-BE49-F238E27FC236}">
                    <a16:creationId xmlns:a16="http://schemas.microsoft.com/office/drawing/2014/main" id="{7F4F2C90-FE7F-46BC-8605-7F61B814B25B}"/>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9" name="Prostokąt: zaokrąglone rogi 68">
                <a:extLst>
                  <a:ext uri="{FF2B5EF4-FFF2-40B4-BE49-F238E27FC236}">
                    <a16:creationId xmlns:a16="http://schemas.microsoft.com/office/drawing/2014/main" id="{EADF6930-496C-40F6-AB35-8844A860F703}"/>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0" name="Prostokąt: zaokrąglone rogi 69">
                <a:extLst>
                  <a:ext uri="{FF2B5EF4-FFF2-40B4-BE49-F238E27FC236}">
                    <a16:creationId xmlns:a16="http://schemas.microsoft.com/office/drawing/2014/main" id="{F1F525D0-0C23-496D-B15D-69DEDD2CFD5A}"/>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0" name="Grupa 59">
              <a:extLst>
                <a:ext uri="{FF2B5EF4-FFF2-40B4-BE49-F238E27FC236}">
                  <a16:creationId xmlns:a16="http://schemas.microsoft.com/office/drawing/2014/main" id="{4B86C624-217E-412D-A6EE-FFF3D4A4E43D}"/>
                </a:ext>
              </a:extLst>
            </p:cNvPr>
            <p:cNvGrpSpPr/>
            <p:nvPr userDrawn="1"/>
          </p:nvGrpSpPr>
          <p:grpSpPr>
            <a:xfrm>
              <a:off x="3957107" y="-711770"/>
              <a:ext cx="685800" cy="564813"/>
              <a:chOff x="304800" y="937146"/>
              <a:chExt cx="1624082" cy="286603"/>
            </a:xfrm>
          </p:grpSpPr>
          <p:sp>
            <p:nvSpPr>
              <p:cNvPr id="65" name="Prostokąt: zaokrąglone rogi 64">
                <a:extLst>
                  <a:ext uri="{FF2B5EF4-FFF2-40B4-BE49-F238E27FC236}">
                    <a16:creationId xmlns:a16="http://schemas.microsoft.com/office/drawing/2014/main" id="{52081116-3811-4C01-9901-35CAFAB4F38B}"/>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6" name="Prostokąt: zaokrąglone rogi 65">
                <a:extLst>
                  <a:ext uri="{FF2B5EF4-FFF2-40B4-BE49-F238E27FC236}">
                    <a16:creationId xmlns:a16="http://schemas.microsoft.com/office/drawing/2014/main" id="{8D64B893-329F-451F-8DD8-4F20544A7FB7}"/>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7" name="Prostokąt: zaokrąglone rogi 66">
                <a:extLst>
                  <a:ext uri="{FF2B5EF4-FFF2-40B4-BE49-F238E27FC236}">
                    <a16:creationId xmlns:a16="http://schemas.microsoft.com/office/drawing/2014/main" id="{9D15A9C2-73ED-47EA-B9AE-93D90CAFEC96}"/>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1" name="Grupa 60">
              <a:extLst>
                <a:ext uri="{FF2B5EF4-FFF2-40B4-BE49-F238E27FC236}">
                  <a16:creationId xmlns:a16="http://schemas.microsoft.com/office/drawing/2014/main" id="{6019405B-58F2-4C20-BA52-7259FAD1DE4A}"/>
                </a:ext>
              </a:extLst>
            </p:cNvPr>
            <p:cNvGrpSpPr/>
            <p:nvPr userDrawn="1"/>
          </p:nvGrpSpPr>
          <p:grpSpPr>
            <a:xfrm>
              <a:off x="3165684" y="-711770"/>
              <a:ext cx="685800" cy="564813"/>
              <a:chOff x="304800" y="937146"/>
              <a:chExt cx="1624082" cy="286603"/>
            </a:xfrm>
          </p:grpSpPr>
          <p:sp>
            <p:nvSpPr>
              <p:cNvPr id="62" name="Prostokąt: zaokrąglone rogi 61">
                <a:extLst>
                  <a:ext uri="{FF2B5EF4-FFF2-40B4-BE49-F238E27FC236}">
                    <a16:creationId xmlns:a16="http://schemas.microsoft.com/office/drawing/2014/main" id="{DEC493E1-3DF7-4B78-A4D9-24CD842C535B}"/>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3" name="Prostokąt: zaokrąglone rogi 62">
                <a:extLst>
                  <a:ext uri="{FF2B5EF4-FFF2-40B4-BE49-F238E27FC236}">
                    <a16:creationId xmlns:a16="http://schemas.microsoft.com/office/drawing/2014/main" id="{553D437C-C68C-4663-BBFF-4E32102FDFF1}"/>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4" name="Prostokąt: zaokrąglone rogi 63">
                <a:extLst>
                  <a:ext uri="{FF2B5EF4-FFF2-40B4-BE49-F238E27FC236}">
                    <a16:creationId xmlns:a16="http://schemas.microsoft.com/office/drawing/2014/main" id="{EECD5B65-AC06-49AC-88ED-597261F18A8A}"/>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pSp>
        <p:nvGrpSpPr>
          <p:cNvPr id="34" name="Grupa 33">
            <a:extLst>
              <a:ext uri="{FF2B5EF4-FFF2-40B4-BE49-F238E27FC236}">
                <a16:creationId xmlns:a16="http://schemas.microsoft.com/office/drawing/2014/main" id="{29CD3F6C-4ED3-4109-8104-25ADD92AAC88}"/>
              </a:ext>
            </a:extLst>
          </p:cNvPr>
          <p:cNvGrpSpPr>
            <a:grpSpLocks noChangeAspect="1"/>
          </p:cNvGrpSpPr>
          <p:nvPr userDrawn="1"/>
        </p:nvGrpSpPr>
        <p:grpSpPr>
          <a:xfrm>
            <a:off x="-2" y="800085"/>
            <a:ext cx="9108000" cy="5412869"/>
            <a:chOff x="-2" y="490062"/>
            <a:chExt cx="8550733" cy="5081686"/>
          </a:xfrm>
        </p:grpSpPr>
        <p:sp>
          <p:nvSpPr>
            <p:cNvPr id="35" name="Dowolny kształt: kształt 34">
              <a:extLst>
                <a:ext uri="{FF2B5EF4-FFF2-40B4-BE49-F238E27FC236}">
                  <a16:creationId xmlns:a16="http://schemas.microsoft.com/office/drawing/2014/main" id="{3D33F858-F4C2-42F0-B682-3889167A8F24}"/>
                </a:ext>
              </a:extLst>
            </p:cNvPr>
            <p:cNvSpPr/>
            <p:nvPr userDrawn="1"/>
          </p:nvSpPr>
          <p:spPr>
            <a:xfrm>
              <a:off x="1" y="5083105"/>
              <a:ext cx="610077" cy="488643"/>
            </a:xfrm>
            <a:custGeom>
              <a:avLst/>
              <a:gdLst>
                <a:gd name="connsiteX0" fmla="*/ 0 w 525341"/>
                <a:gd name="connsiteY0" fmla="*/ 0 h 452715"/>
                <a:gd name="connsiteX1" fmla="*/ 525341 w 525341"/>
                <a:gd name="connsiteY1" fmla="*/ 0 h 452715"/>
                <a:gd name="connsiteX2" fmla="*/ 254077 w 525341"/>
                <a:gd name="connsiteY2" fmla="*/ 356389 h 452715"/>
                <a:gd name="connsiteX3" fmla="*/ 60028 w 525341"/>
                <a:gd name="connsiteY3" fmla="*/ 452715 h 452715"/>
                <a:gd name="connsiteX4" fmla="*/ 0 w 525341"/>
                <a:gd name="connsiteY4" fmla="*/ 452715 h 452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341" h="452715">
                  <a:moveTo>
                    <a:pt x="0" y="0"/>
                  </a:moveTo>
                  <a:lnTo>
                    <a:pt x="525341" y="0"/>
                  </a:lnTo>
                  <a:lnTo>
                    <a:pt x="254077" y="356389"/>
                  </a:lnTo>
                  <a:cubicBezTo>
                    <a:pt x="208715" y="421393"/>
                    <a:pt x="158216" y="451319"/>
                    <a:pt x="60028" y="452715"/>
                  </a:cubicBezTo>
                  <a:lnTo>
                    <a:pt x="0" y="452715"/>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dirty="0"/>
            </a:p>
          </p:txBody>
        </p:sp>
        <p:sp>
          <p:nvSpPr>
            <p:cNvPr id="36" name="Prostokąt: zaokrąglone rogi u góry 35">
              <a:extLst>
                <a:ext uri="{FF2B5EF4-FFF2-40B4-BE49-F238E27FC236}">
                  <a16:creationId xmlns:a16="http://schemas.microsoft.com/office/drawing/2014/main" id="{3033B4C8-D265-4F2E-AE7E-CCD2A4A8F6CC}"/>
                </a:ext>
              </a:extLst>
            </p:cNvPr>
            <p:cNvSpPr/>
            <p:nvPr userDrawn="1"/>
          </p:nvSpPr>
          <p:spPr>
            <a:xfrm rot="5400000">
              <a:off x="1941026" y="-1450966"/>
              <a:ext cx="4668678" cy="8550733"/>
            </a:xfrm>
            <a:prstGeom prst="round2SameRect">
              <a:avLst>
                <a:gd name="adj1" fmla="val 4063"/>
                <a:gd name="adj2" fmla="val 0"/>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spcAft>
                  <a:spcPts val="600"/>
                </a:spcAft>
              </a:pPr>
              <a:endParaRPr lang="pl-PL" dirty="0">
                <a:solidFill>
                  <a:srgbClr val="000000"/>
                </a:solidFill>
                <a:latin typeface="Geomanist Book" panose="02000503000000020004" pitchFamily="50" charset="-18"/>
              </a:endParaRPr>
            </a:p>
          </p:txBody>
        </p:sp>
      </p:grpSp>
      <p:sp>
        <p:nvSpPr>
          <p:cNvPr id="37" name="Textplatzhalter 2">
            <a:extLst>
              <a:ext uri="{FF2B5EF4-FFF2-40B4-BE49-F238E27FC236}">
                <a16:creationId xmlns:a16="http://schemas.microsoft.com/office/drawing/2014/main" id="{05148BF2-3287-487D-A1B3-52A65F9B6375}"/>
              </a:ext>
            </a:extLst>
          </p:cNvPr>
          <p:cNvSpPr>
            <a:spLocks noGrp="1"/>
          </p:cNvSpPr>
          <p:nvPr>
            <p:ph idx="14" hasCustomPrompt="1"/>
          </p:nvPr>
        </p:nvSpPr>
        <p:spPr>
          <a:xfrm>
            <a:off x="555822" y="1430162"/>
            <a:ext cx="7832528" cy="3765711"/>
          </a:xfrm>
          <a:prstGeom prst="rect">
            <a:avLst/>
          </a:prstGeom>
        </p:spPr>
        <p:txBody>
          <a:bodyPr vert="horz" lIns="0" tIns="0" rIns="0" bIns="0" rtlCol="0">
            <a:noAutofit/>
          </a:bodyPr>
          <a:lstStyle>
            <a:lvl1pPr marL="0" indent="0" algn="l">
              <a:lnSpc>
                <a:spcPct val="95000"/>
              </a:lnSpc>
              <a:spcBef>
                <a:spcPts val="0"/>
              </a:spcBef>
              <a:spcAft>
                <a:spcPts val="800"/>
              </a:spcAft>
              <a:buClr>
                <a:schemeClr val="accent1"/>
              </a:buClr>
              <a:buSzPct val="100000"/>
              <a:buNone/>
              <a:defRPr sz="3400">
                <a:solidFill>
                  <a:schemeClr val="bg1"/>
                </a:solidFill>
                <a:latin typeface="+mn-lt"/>
                <a:cs typeface="Calibri" panose="020F0502020204030204" pitchFamily="34" charset="0"/>
              </a:defRPr>
            </a:lvl1pPr>
            <a:lvl2pPr marL="719982" indent="-383990">
              <a:lnSpc>
                <a:spcPct val="95000"/>
              </a:lnSpc>
              <a:spcBef>
                <a:spcPts val="0"/>
              </a:spcBef>
              <a:spcAft>
                <a:spcPts val="600"/>
              </a:spcAft>
              <a:buClr>
                <a:schemeClr val="accent1"/>
              </a:buClr>
              <a:buSzPct val="90000"/>
              <a:defRPr sz="2000">
                <a:solidFill>
                  <a:schemeClr val="bg1"/>
                </a:solidFill>
                <a:latin typeface="Calibri" panose="020F0502020204030204" pitchFamily="34" charset="0"/>
                <a:cs typeface="Calibri" panose="020F0502020204030204" pitchFamily="34" charset="0"/>
              </a:defRPr>
            </a:lvl2pPr>
            <a:lvl3pPr marL="1055974" indent="-287993">
              <a:lnSpc>
                <a:spcPct val="95000"/>
              </a:lnSpc>
              <a:spcBef>
                <a:spcPts val="0"/>
              </a:spcBef>
              <a:spcAft>
                <a:spcPts val="600"/>
              </a:spcAft>
              <a:buSzPct val="90000"/>
              <a:defRPr sz="2000">
                <a:solidFill>
                  <a:schemeClr val="bg1"/>
                </a:solidFill>
                <a:latin typeface="Calibri" panose="020F0502020204030204" pitchFamily="34" charset="0"/>
                <a:cs typeface="Calibri" panose="020F0502020204030204" pitchFamily="34" charset="0"/>
              </a:defRPr>
            </a:lvl3pPr>
          </a:lstStyle>
          <a:p>
            <a:pPr lvl="0"/>
            <a:r>
              <a:rPr lang="en-US" noProof="0" dirty="0"/>
              <a:t>Click to edit Master text styles</a:t>
            </a:r>
            <a:endParaRPr lang="pl-PL" noProof="0" dirty="0"/>
          </a:p>
        </p:txBody>
      </p:sp>
      <p:graphicFrame>
        <p:nvGraphicFramePr>
          <p:cNvPr id="39" name="Object 35">
            <a:extLst>
              <a:ext uri="{FF2B5EF4-FFF2-40B4-BE49-F238E27FC236}">
                <a16:creationId xmlns:a16="http://schemas.microsoft.com/office/drawing/2014/main" id="{0C48DA87-69F5-4FDF-8F3A-73BA60F876DA}"/>
              </a:ext>
            </a:extLst>
          </p:cNvPr>
          <p:cNvGraphicFramePr>
            <a:graphicFrameLocks noChangeAspect="1"/>
          </p:cNvGraphicFramePr>
          <p:nvPr userDrawn="1">
            <p:extLst>
              <p:ext uri="{D42A27DB-BD31-4B8C-83A1-F6EECF244321}">
                <p14:modId xmlns:p14="http://schemas.microsoft.com/office/powerpoint/2010/main" val="2173961965"/>
              </p:ext>
            </p:extLst>
          </p:nvPr>
        </p:nvGraphicFramePr>
        <p:xfrm>
          <a:off x="10588625" y="224912"/>
          <a:ext cx="1171586" cy="349804"/>
        </p:xfrm>
        <a:graphic>
          <a:graphicData uri="http://schemas.openxmlformats.org/presentationml/2006/ole">
            <mc:AlternateContent xmlns:mc="http://schemas.openxmlformats.org/markup-compatibility/2006">
              <mc:Choice xmlns:v="urn:schemas-microsoft-com:vml" Requires="v">
                <p:oleObj name="CorelDRAW" r:id="rId2" imgW="8415258" imgH="2416839" progId="CorelDraw.Graphic.22">
                  <p:embed/>
                </p:oleObj>
              </mc:Choice>
              <mc:Fallback>
                <p:oleObj name="CorelDRAW" r:id="rId2" imgW="8415258" imgH="2416839" progId="CorelDraw.Graphic.22">
                  <p:embed/>
                  <p:pic>
                    <p:nvPicPr>
                      <p:cNvPr id="39" name="Object 35">
                        <a:extLst>
                          <a:ext uri="{FF2B5EF4-FFF2-40B4-BE49-F238E27FC236}">
                            <a16:creationId xmlns:a16="http://schemas.microsoft.com/office/drawing/2014/main" id="{9CB4676F-A895-48DF-BB99-DB269B3A4F4D}"/>
                          </a:ext>
                        </a:extLst>
                      </p:cNvPr>
                      <p:cNvPicPr/>
                      <p:nvPr/>
                    </p:nvPicPr>
                    <p:blipFill>
                      <a:blip r:embed="rId3"/>
                      <a:stretch>
                        <a:fillRect/>
                      </a:stretch>
                    </p:blipFill>
                    <p:spPr>
                      <a:xfrm>
                        <a:off x="10588625" y="224912"/>
                        <a:ext cx="1171586" cy="349804"/>
                      </a:xfrm>
                      <a:prstGeom prst="rect">
                        <a:avLst/>
                      </a:prstGeom>
                    </p:spPr>
                  </p:pic>
                </p:oleObj>
              </mc:Fallback>
            </mc:AlternateContent>
          </a:graphicData>
        </a:graphic>
      </p:graphicFrame>
      <p:pic>
        <p:nvPicPr>
          <p:cNvPr id="2" name="Picture 1" descr="Logo&#10;&#10;Description automatically generated">
            <a:extLst>
              <a:ext uri="{FF2B5EF4-FFF2-40B4-BE49-F238E27FC236}">
                <a16:creationId xmlns:a16="http://schemas.microsoft.com/office/drawing/2014/main" id="{382C0F7B-62B6-BDA9-D981-1BEA4D98352E}"/>
              </a:ext>
            </a:extLst>
          </p:cNvPr>
          <p:cNvPicPr>
            <a:picLocks noChangeAspect="1"/>
          </p:cNvPicPr>
          <p:nvPr userDrawn="1"/>
        </p:nvPicPr>
        <p:blipFill>
          <a:blip r:embed="rId4"/>
          <a:stretch>
            <a:fillRect/>
          </a:stretch>
        </p:blipFill>
        <p:spPr>
          <a:xfrm>
            <a:off x="555822" y="224014"/>
            <a:ext cx="1433989" cy="285446"/>
          </a:xfrm>
          <a:prstGeom prst="rect">
            <a:avLst/>
          </a:prstGeom>
        </p:spPr>
      </p:pic>
    </p:spTree>
    <p:extLst>
      <p:ext uri="{BB962C8B-B14F-4D97-AF65-F5344CB8AC3E}">
        <p14:creationId xmlns:p14="http://schemas.microsoft.com/office/powerpoint/2010/main" val="219048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of chapter (8)">
    <p:bg>
      <p:bgPr>
        <a:solidFill>
          <a:schemeClr val="bg1"/>
        </a:solidFill>
        <a:effectLst/>
      </p:bgPr>
    </p:bg>
    <p:spTree>
      <p:nvGrpSpPr>
        <p:cNvPr id="1" name=""/>
        <p:cNvGrpSpPr/>
        <p:nvPr/>
      </p:nvGrpSpPr>
      <p:grpSpPr>
        <a:xfrm>
          <a:off x="0" y="0"/>
          <a:ext cx="0" cy="0"/>
          <a:chOff x="0" y="0"/>
          <a:chExt cx="0" cy="0"/>
        </a:xfrm>
      </p:grpSpPr>
      <p:sp>
        <p:nvSpPr>
          <p:cNvPr id="37" name="Prostokąt 36">
            <a:extLst>
              <a:ext uri="{FF2B5EF4-FFF2-40B4-BE49-F238E27FC236}">
                <a16:creationId xmlns:a16="http://schemas.microsoft.com/office/drawing/2014/main" id="{D8DFA976-009F-46DA-B79A-C99C26B2EFD7}"/>
              </a:ext>
            </a:extLst>
          </p:cNvPr>
          <p:cNvSpPr/>
          <p:nvPr userDrawn="1"/>
        </p:nvSpPr>
        <p:spPr bwMode="auto">
          <a:xfrm>
            <a:off x="0" y="0"/>
            <a:ext cx="12192000" cy="6858000"/>
          </a:xfrm>
          <a:prstGeom prst="rect">
            <a:avLst/>
          </a:prstGeom>
          <a:solidFill>
            <a:srgbClr val="111111"/>
          </a:solidFill>
          <a:ln w="12700">
            <a:noFill/>
            <a:round/>
            <a:headEnd/>
            <a:tailEnd/>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l-PL" sz="3200" dirty="0"/>
          </a:p>
        </p:txBody>
      </p:sp>
      <p:sp>
        <p:nvSpPr>
          <p:cNvPr id="3" name="Untertitel 2"/>
          <p:cNvSpPr>
            <a:spLocks noGrp="1"/>
          </p:cNvSpPr>
          <p:nvPr>
            <p:ph type="subTitle" idx="1" hasCustomPrompt="1"/>
          </p:nvPr>
        </p:nvSpPr>
        <p:spPr>
          <a:xfrm>
            <a:off x="1130300" y="1784538"/>
            <a:ext cx="10541000" cy="817780"/>
          </a:xfrm>
        </p:spPr>
        <p:txBody>
          <a:bodyPr anchor="ctr">
            <a:noAutofit/>
          </a:bodyPr>
          <a:lstStyle>
            <a:lvl1pPr marL="0" indent="0" algn="l">
              <a:buNone/>
              <a:defRPr sz="48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a:t>Chapter title</a:t>
            </a:r>
          </a:p>
        </p:txBody>
      </p:sp>
      <p:sp>
        <p:nvSpPr>
          <p:cNvPr id="12" name="Foliennummernplatzhalter 4">
            <a:extLst>
              <a:ext uri="{FF2B5EF4-FFF2-40B4-BE49-F238E27FC236}">
                <a16:creationId xmlns:a16="http://schemas.microsoft.com/office/drawing/2014/main" id="{844D5830-0CA1-448A-8467-38A92D886080}"/>
              </a:ext>
            </a:extLst>
          </p:cNvPr>
          <p:cNvSpPr>
            <a:spLocks noGrp="1"/>
          </p:cNvSpPr>
          <p:nvPr>
            <p:ph type="sldNum" sz="quarter" idx="12"/>
          </p:nvPr>
        </p:nvSpPr>
        <p:spPr>
          <a:xfrm>
            <a:off x="8916457" y="6356351"/>
            <a:ext cx="2844800" cy="365125"/>
          </a:xfrm>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14" name="Symbol zastępczy obrazu 13">
            <a:extLst>
              <a:ext uri="{FF2B5EF4-FFF2-40B4-BE49-F238E27FC236}">
                <a16:creationId xmlns:a16="http://schemas.microsoft.com/office/drawing/2014/main" id="{53565421-29B1-4419-8F71-A4642E1D4180}"/>
              </a:ext>
            </a:extLst>
          </p:cNvPr>
          <p:cNvSpPr>
            <a:spLocks noGrp="1"/>
          </p:cNvSpPr>
          <p:nvPr>
            <p:ph type="pic" sz="quarter" idx="15" hasCustomPrompt="1"/>
          </p:nvPr>
        </p:nvSpPr>
        <p:spPr>
          <a:xfrm>
            <a:off x="-4764" y="3428999"/>
            <a:ext cx="12196800" cy="3429001"/>
          </a:xfrm>
          <a:custGeom>
            <a:avLst/>
            <a:gdLst>
              <a:gd name="connsiteX0" fmla="*/ 12196712 w 12196800"/>
              <a:gd name="connsiteY0" fmla="*/ 0 h 3429001"/>
              <a:gd name="connsiteX1" fmla="*/ 12196763 w 12196800"/>
              <a:gd name="connsiteY1" fmla="*/ 0 h 3429001"/>
              <a:gd name="connsiteX2" fmla="*/ 12196763 w 12196800"/>
              <a:gd name="connsiteY2" fmla="*/ 1600201 h 3429001"/>
              <a:gd name="connsiteX3" fmla="*/ 12196800 w 12196800"/>
              <a:gd name="connsiteY3" fmla="*/ 1600201 h 3429001"/>
              <a:gd name="connsiteX4" fmla="*/ 12196800 w 12196800"/>
              <a:gd name="connsiteY4" fmla="*/ 3429001 h 3429001"/>
              <a:gd name="connsiteX5" fmla="*/ 0 w 12196800"/>
              <a:gd name="connsiteY5" fmla="*/ 3429001 h 3429001"/>
              <a:gd name="connsiteX6" fmla="*/ 0 w 12196800"/>
              <a:gd name="connsiteY6" fmla="*/ 2320029 h 3429001"/>
              <a:gd name="connsiteX7" fmla="*/ 0 w 12196800"/>
              <a:gd name="connsiteY7" fmla="*/ 1600201 h 3429001"/>
              <a:gd name="connsiteX8" fmla="*/ 0 w 12196800"/>
              <a:gd name="connsiteY8" fmla="*/ 1096213 h 3429001"/>
              <a:gd name="connsiteX9" fmla="*/ 24566 w 12196800"/>
              <a:gd name="connsiteY9" fmla="*/ 1096213 h 3429001"/>
              <a:gd name="connsiteX10" fmla="*/ 497300 w 12196800"/>
              <a:gd name="connsiteY10" fmla="*/ 861548 h 3429001"/>
              <a:gd name="connsiteX11" fmla="*/ 1136599 w 12196800"/>
              <a:gd name="connsiteY11" fmla="*/ 21631 h 3429001"/>
              <a:gd name="connsiteX12" fmla="*/ 7006798 w 12196800"/>
              <a:gd name="connsiteY12" fmla="*/ 21631 h 3429001"/>
              <a:gd name="connsiteX13" fmla="*/ 7008157 w 12196800"/>
              <a:gd name="connsiteY13" fmla="*/ 21494 h 3429001"/>
              <a:gd name="connsiteX14" fmla="*/ 12196712 w 12196800"/>
              <a:gd name="connsiteY14" fmla="*/ 21494 h 342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6800" h="3429001">
                <a:moveTo>
                  <a:pt x="12196712" y="0"/>
                </a:moveTo>
                <a:lnTo>
                  <a:pt x="12196763" y="0"/>
                </a:lnTo>
                <a:lnTo>
                  <a:pt x="12196763" y="1600201"/>
                </a:lnTo>
                <a:lnTo>
                  <a:pt x="12196800" y="1600201"/>
                </a:lnTo>
                <a:lnTo>
                  <a:pt x="12196800" y="3429001"/>
                </a:lnTo>
                <a:lnTo>
                  <a:pt x="0" y="3429001"/>
                </a:lnTo>
                <a:lnTo>
                  <a:pt x="0" y="2320029"/>
                </a:lnTo>
                <a:lnTo>
                  <a:pt x="0" y="1600201"/>
                </a:lnTo>
                <a:lnTo>
                  <a:pt x="0" y="1096213"/>
                </a:lnTo>
                <a:lnTo>
                  <a:pt x="24566" y="1096213"/>
                </a:lnTo>
                <a:cubicBezTo>
                  <a:pt x="263767" y="1092812"/>
                  <a:pt x="386791" y="1019908"/>
                  <a:pt x="497300" y="861548"/>
                </a:cubicBezTo>
                <a:lnTo>
                  <a:pt x="1136599" y="21631"/>
                </a:lnTo>
                <a:lnTo>
                  <a:pt x="7006798" y="21631"/>
                </a:lnTo>
                <a:lnTo>
                  <a:pt x="7008157" y="21494"/>
                </a:lnTo>
                <a:lnTo>
                  <a:pt x="12196712" y="21494"/>
                </a:lnTo>
                <a:close/>
              </a:path>
            </a:pathLst>
          </a:custGeom>
          <a:solidFill>
            <a:schemeClr val="accent4">
              <a:lumMod val="40000"/>
              <a:lumOff val="60000"/>
            </a:schemeClr>
          </a:solidFill>
        </p:spPr>
        <p:txBody>
          <a:bodyPr wrap="square" anchor="ctr">
            <a:noAutofit/>
          </a:bodyPr>
          <a:lstStyle>
            <a:lvl1pPr algn="ctr">
              <a:buNone/>
              <a:defRPr sz="1800"/>
            </a:lvl1pPr>
          </a:lstStyle>
          <a:p>
            <a:r>
              <a:rPr lang="en-US" dirty="0"/>
              <a:t>Click on the icon to add a picture.</a:t>
            </a:r>
            <a:endParaRPr lang="pl-PL" dirty="0"/>
          </a:p>
        </p:txBody>
      </p:sp>
      <p:grpSp>
        <p:nvGrpSpPr>
          <p:cNvPr id="72" name="Grupa 71">
            <a:extLst>
              <a:ext uri="{FF2B5EF4-FFF2-40B4-BE49-F238E27FC236}">
                <a16:creationId xmlns:a16="http://schemas.microsoft.com/office/drawing/2014/main" id="{DF22F9D6-FE42-42E7-AD6B-B1FB502A6B5D}"/>
              </a:ext>
            </a:extLst>
          </p:cNvPr>
          <p:cNvGrpSpPr/>
          <p:nvPr userDrawn="1"/>
        </p:nvGrpSpPr>
        <p:grpSpPr>
          <a:xfrm rot="5400000">
            <a:off x="-3572540" y="3312041"/>
            <a:ext cx="6815472" cy="233918"/>
            <a:chOff x="0" y="-711770"/>
            <a:chExt cx="4642907" cy="564813"/>
          </a:xfrm>
        </p:grpSpPr>
        <p:grpSp>
          <p:nvGrpSpPr>
            <p:cNvPr id="73" name="Grupa 72">
              <a:extLst>
                <a:ext uri="{FF2B5EF4-FFF2-40B4-BE49-F238E27FC236}">
                  <a16:creationId xmlns:a16="http://schemas.microsoft.com/office/drawing/2014/main" id="{E15F386C-1B29-44DE-800B-B6BE84CCF13E}"/>
                </a:ext>
              </a:extLst>
            </p:cNvPr>
            <p:cNvGrpSpPr/>
            <p:nvPr userDrawn="1"/>
          </p:nvGrpSpPr>
          <p:grpSpPr>
            <a:xfrm>
              <a:off x="791421" y="-711770"/>
              <a:ext cx="685800" cy="564813"/>
              <a:chOff x="304800" y="937146"/>
              <a:chExt cx="1624082" cy="286603"/>
            </a:xfrm>
          </p:grpSpPr>
          <p:sp>
            <p:nvSpPr>
              <p:cNvPr id="94" name="Prostokąt: zaokrąglone rogi 93">
                <a:extLst>
                  <a:ext uri="{FF2B5EF4-FFF2-40B4-BE49-F238E27FC236}">
                    <a16:creationId xmlns:a16="http://schemas.microsoft.com/office/drawing/2014/main" id="{B5BB4C98-E9C9-4E34-961B-C7D72A0B5C1E}"/>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5" name="Prostokąt: zaokrąglone rogi 94">
                <a:extLst>
                  <a:ext uri="{FF2B5EF4-FFF2-40B4-BE49-F238E27FC236}">
                    <a16:creationId xmlns:a16="http://schemas.microsoft.com/office/drawing/2014/main" id="{D11503F2-A64E-4B84-90B9-26882E6D6E28}"/>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6" name="Prostokąt: zaokrąglone rogi 95">
                <a:extLst>
                  <a:ext uri="{FF2B5EF4-FFF2-40B4-BE49-F238E27FC236}">
                    <a16:creationId xmlns:a16="http://schemas.microsoft.com/office/drawing/2014/main" id="{81DE1274-9812-4F53-9749-2B0116E7A305}"/>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4" name="Grupa 73">
              <a:extLst>
                <a:ext uri="{FF2B5EF4-FFF2-40B4-BE49-F238E27FC236}">
                  <a16:creationId xmlns:a16="http://schemas.microsoft.com/office/drawing/2014/main" id="{69DE1E4A-0301-4CA1-8864-8EB9379D6CAD}"/>
                </a:ext>
              </a:extLst>
            </p:cNvPr>
            <p:cNvGrpSpPr/>
            <p:nvPr userDrawn="1"/>
          </p:nvGrpSpPr>
          <p:grpSpPr>
            <a:xfrm>
              <a:off x="2374263" y="-711770"/>
              <a:ext cx="685800" cy="564813"/>
              <a:chOff x="304800" y="937146"/>
              <a:chExt cx="1624082" cy="286603"/>
            </a:xfrm>
          </p:grpSpPr>
          <p:sp>
            <p:nvSpPr>
              <p:cNvPr id="91" name="Prostokąt: zaokrąglone rogi 90">
                <a:extLst>
                  <a:ext uri="{FF2B5EF4-FFF2-40B4-BE49-F238E27FC236}">
                    <a16:creationId xmlns:a16="http://schemas.microsoft.com/office/drawing/2014/main" id="{D7103313-F0C1-438D-AAE8-1D6B2B5999AE}"/>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2" name="Prostokąt: zaokrąglone rogi 91">
                <a:extLst>
                  <a:ext uri="{FF2B5EF4-FFF2-40B4-BE49-F238E27FC236}">
                    <a16:creationId xmlns:a16="http://schemas.microsoft.com/office/drawing/2014/main" id="{B7B3A4AC-8314-432C-900D-C8E6B9A1DD63}"/>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3" name="Prostokąt: zaokrąglone rogi 92">
                <a:extLst>
                  <a:ext uri="{FF2B5EF4-FFF2-40B4-BE49-F238E27FC236}">
                    <a16:creationId xmlns:a16="http://schemas.microsoft.com/office/drawing/2014/main" id="{44E1FF4A-F7EE-462C-B404-9568618AEF49}"/>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AF4A0445-806C-40B1-A4FA-6BA2B44EEADA}"/>
                </a:ext>
              </a:extLst>
            </p:cNvPr>
            <p:cNvGrpSpPr/>
            <p:nvPr userDrawn="1"/>
          </p:nvGrpSpPr>
          <p:grpSpPr>
            <a:xfrm>
              <a:off x="1582842" y="-711770"/>
              <a:ext cx="685800" cy="564813"/>
              <a:chOff x="304800" y="937146"/>
              <a:chExt cx="1624082" cy="286603"/>
            </a:xfrm>
          </p:grpSpPr>
          <p:sp>
            <p:nvSpPr>
              <p:cNvPr id="88" name="Prostokąt: zaokrąglone rogi 87">
                <a:extLst>
                  <a:ext uri="{FF2B5EF4-FFF2-40B4-BE49-F238E27FC236}">
                    <a16:creationId xmlns:a16="http://schemas.microsoft.com/office/drawing/2014/main" id="{56643A36-C510-4B9E-803D-36B2E4E149AA}"/>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9" name="Prostokąt: zaokrąglone rogi 88">
                <a:extLst>
                  <a:ext uri="{FF2B5EF4-FFF2-40B4-BE49-F238E27FC236}">
                    <a16:creationId xmlns:a16="http://schemas.microsoft.com/office/drawing/2014/main" id="{9D27F557-8572-41B9-B87E-452AD1CCD913}"/>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0" name="Prostokąt: zaokrąglone rogi 89">
                <a:extLst>
                  <a:ext uri="{FF2B5EF4-FFF2-40B4-BE49-F238E27FC236}">
                    <a16:creationId xmlns:a16="http://schemas.microsoft.com/office/drawing/2014/main" id="{39396D66-8009-4307-828A-B2F18D534B4A}"/>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6" name="Grupa 75">
              <a:extLst>
                <a:ext uri="{FF2B5EF4-FFF2-40B4-BE49-F238E27FC236}">
                  <a16:creationId xmlns:a16="http://schemas.microsoft.com/office/drawing/2014/main" id="{96B06E16-A073-4CC8-B6C0-5D2E2FB4EB29}"/>
                </a:ext>
              </a:extLst>
            </p:cNvPr>
            <p:cNvGrpSpPr/>
            <p:nvPr userDrawn="1"/>
          </p:nvGrpSpPr>
          <p:grpSpPr>
            <a:xfrm>
              <a:off x="0" y="-711770"/>
              <a:ext cx="685800" cy="564813"/>
              <a:chOff x="304800" y="937146"/>
              <a:chExt cx="1624082" cy="286603"/>
            </a:xfrm>
          </p:grpSpPr>
          <p:sp>
            <p:nvSpPr>
              <p:cNvPr id="85" name="Prostokąt: zaokrąglone rogi 84">
                <a:extLst>
                  <a:ext uri="{FF2B5EF4-FFF2-40B4-BE49-F238E27FC236}">
                    <a16:creationId xmlns:a16="http://schemas.microsoft.com/office/drawing/2014/main" id="{7DBE6AB5-1EFC-41CA-A76D-FFE5F6093924}"/>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6" name="Prostokąt: zaokrąglone rogi 85">
                <a:extLst>
                  <a:ext uri="{FF2B5EF4-FFF2-40B4-BE49-F238E27FC236}">
                    <a16:creationId xmlns:a16="http://schemas.microsoft.com/office/drawing/2014/main" id="{C22D1E96-9D7B-4964-9DE3-F90E66376309}"/>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7" name="Prostokąt: zaokrąglone rogi 86">
                <a:extLst>
                  <a:ext uri="{FF2B5EF4-FFF2-40B4-BE49-F238E27FC236}">
                    <a16:creationId xmlns:a16="http://schemas.microsoft.com/office/drawing/2014/main" id="{F6E503FF-4A07-4515-938E-C6399EE96B68}"/>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7" name="Grupa 76">
              <a:extLst>
                <a:ext uri="{FF2B5EF4-FFF2-40B4-BE49-F238E27FC236}">
                  <a16:creationId xmlns:a16="http://schemas.microsoft.com/office/drawing/2014/main" id="{ABC083AA-A35A-4AD1-835F-7C13CCCD6232}"/>
                </a:ext>
              </a:extLst>
            </p:cNvPr>
            <p:cNvGrpSpPr/>
            <p:nvPr userDrawn="1"/>
          </p:nvGrpSpPr>
          <p:grpSpPr>
            <a:xfrm>
              <a:off x="3957107" y="-711770"/>
              <a:ext cx="685800" cy="564813"/>
              <a:chOff x="304800" y="937146"/>
              <a:chExt cx="1624082" cy="286603"/>
            </a:xfrm>
          </p:grpSpPr>
          <p:sp>
            <p:nvSpPr>
              <p:cNvPr id="82" name="Prostokąt: zaokrąglone rogi 81">
                <a:extLst>
                  <a:ext uri="{FF2B5EF4-FFF2-40B4-BE49-F238E27FC236}">
                    <a16:creationId xmlns:a16="http://schemas.microsoft.com/office/drawing/2014/main" id="{2B98AFD1-4BE8-43B0-8A14-AB175E184A70}"/>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3" name="Prostokąt: zaokrąglone rogi 82">
                <a:extLst>
                  <a:ext uri="{FF2B5EF4-FFF2-40B4-BE49-F238E27FC236}">
                    <a16:creationId xmlns:a16="http://schemas.microsoft.com/office/drawing/2014/main" id="{B865E040-8A0A-4F5A-85A8-DC7FBA737852}"/>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4" name="Prostokąt: zaokrąglone rogi 83">
                <a:extLst>
                  <a:ext uri="{FF2B5EF4-FFF2-40B4-BE49-F238E27FC236}">
                    <a16:creationId xmlns:a16="http://schemas.microsoft.com/office/drawing/2014/main" id="{857325CE-59F4-40AE-92F7-5CE21C774AA2}"/>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8" name="Grupa 77">
              <a:extLst>
                <a:ext uri="{FF2B5EF4-FFF2-40B4-BE49-F238E27FC236}">
                  <a16:creationId xmlns:a16="http://schemas.microsoft.com/office/drawing/2014/main" id="{78029A04-D479-4C40-B3ED-D00D96E27046}"/>
                </a:ext>
              </a:extLst>
            </p:cNvPr>
            <p:cNvGrpSpPr/>
            <p:nvPr userDrawn="1"/>
          </p:nvGrpSpPr>
          <p:grpSpPr>
            <a:xfrm>
              <a:off x="3165684" y="-711770"/>
              <a:ext cx="685800" cy="564813"/>
              <a:chOff x="304800" y="937146"/>
              <a:chExt cx="1624082" cy="286603"/>
            </a:xfrm>
          </p:grpSpPr>
          <p:sp>
            <p:nvSpPr>
              <p:cNvPr id="79" name="Prostokąt: zaokrąglone rogi 78">
                <a:extLst>
                  <a:ext uri="{FF2B5EF4-FFF2-40B4-BE49-F238E27FC236}">
                    <a16:creationId xmlns:a16="http://schemas.microsoft.com/office/drawing/2014/main" id="{E91696F0-22FE-4C0D-9B10-9D78D8B71225}"/>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0" name="Prostokąt: zaokrąglone rogi 79">
                <a:extLst>
                  <a:ext uri="{FF2B5EF4-FFF2-40B4-BE49-F238E27FC236}">
                    <a16:creationId xmlns:a16="http://schemas.microsoft.com/office/drawing/2014/main" id="{8754BF68-C819-4741-9B4D-9CB0907B03E9}"/>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1" name="Prostokąt: zaokrąglone rogi 80">
                <a:extLst>
                  <a:ext uri="{FF2B5EF4-FFF2-40B4-BE49-F238E27FC236}">
                    <a16:creationId xmlns:a16="http://schemas.microsoft.com/office/drawing/2014/main" id="{757A1D26-43B7-48FB-A64A-5B2ADD23D9B5}"/>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aphicFrame>
        <p:nvGraphicFramePr>
          <p:cNvPr id="38" name="Object 37">
            <a:extLst>
              <a:ext uri="{FF2B5EF4-FFF2-40B4-BE49-F238E27FC236}">
                <a16:creationId xmlns:a16="http://schemas.microsoft.com/office/drawing/2014/main" id="{50B73D3C-8428-4040-A5EF-E1F96DD3625B}"/>
              </a:ext>
            </a:extLst>
          </p:cNvPr>
          <p:cNvGraphicFramePr>
            <a:graphicFrameLocks noChangeAspect="1"/>
          </p:cNvGraphicFramePr>
          <p:nvPr userDrawn="1">
            <p:extLst>
              <p:ext uri="{D42A27DB-BD31-4B8C-83A1-F6EECF244321}">
                <p14:modId xmlns:p14="http://schemas.microsoft.com/office/powerpoint/2010/main" val="4288642627"/>
              </p:ext>
            </p:extLst>
          </p:nvPr>
        </p:nvGraphicFramePr>
        <p:xfrm>
          <a:off x="10508297" y="241076"/>
          <a:ext cx="1171339" cy="336719"/>
        </p:xfrm>
        <a:graphic>
          <a:graphicData uri="http://schemas.openxmlformats.org/presentationml/2006/ole">
            <mc:AlternateContent xmlns:mc="http://schemas.openxmlformats.org/markup-compatibility/2006">
              <mc:Choice xmlns:v="urn:schemas-microsoft-com:vml" Requires="v">
                <p:oleObj name="CorelDRAW" r:id="rId2" imgW="6737892" imgH="1937208" progId="CorelDraw.Graphic.22">
                  <p:embed/>
                </p:oleObj>
              </mc:Choice>
              <mc:Fallback>
                <p:oleObj name="CorelDRAW" r:id="rId2" imgW="6737892" imgH="1937208" progId="CorelDraw.Graphic.22">
                  <p:embed/>
                  <p:pic>
                    <p:nvPicPr>
                      <p:cNvPr id="35" name="Object 34">
                        <a:extLst>
                          <a:ext uri="{FF2B5EF4-FFF2-40B4-BE49-F238E27FC236}">
                            <a16:creationId xmlns:a16="http://schemas.microsoft.com/office/drawing/2014/main" id="{2F15CC29-9244-4ED8-90A1-832D76DF9B79}"/>
                          </a:ext>
                        </a:extLst>
                      </p:cNvPr>
                      <p:cNvPicPr/>
                      <p:nvPr/>
                    </p:nvPicPr>
                    <p:blipFill>
                      <a:blip r:embed="rId3"/>
                      <a:stretch>
                        <a:fillRect/>
                      </a:stretch>
                    </p:blipFill>
                    <p:spPr>
                      <a:xfrm>
                        <a:off x="10508297" y="241076"/>
                        <a:ext cx="1171339" cy="336719"/>
                      </a:xfrm>
                      <a:prstGeom prst="rect">
                        <a:avLst/>
                      </a:prstGeom>
                    </p:spPr>
                  </p:pic>
                </p:oleObj>
              </mc:Fallback>
            </mc:AlternateContent>
          </a:graphicData>
        </a:graphic>
      </p:graphicFrame>
      <p:pic>
        <p:nvPicPr>
          <p:cNvPr id="2" name="Picture 1" descr="A picture containing text, gear, wheel, clipart&#10;&#10;Description automatically generated">
            <a:extLst>
              <a:ext uri="{FF2B5EF4-FFF2-40B4-BE49-F238E27FC236}">
                <a16:creationId xmlns:a16="http://schemas.microsoft.com/office/drawing/2014/main" id="{14497CEA-D5FC-8EBD-1C08-78C90C35DE83}"/>
              </a:ext>
            </a:extLst>
          </p:cNvPr>
          <p:cNvPicPr>
            <a:picLocks noChangeAspect="1"/>
          </p:cNvPicPr>
          <p:nvPr userDrawn="1"/>
        </p:nvPicPr>
        <p:blipFill>
          <a:blip r:embed="rId4"/>
          <a:stretch>
            <a:fillRect/>
          </a:stretch>
        </p:blipFill>
        <p:spPr>
          <a:xfrm>
            <a:off x="1130300" y="216764"/>
            <a:ext cx="1451619" cy="288804"/>
          </a:xfrm>
          <a:prstGeom prst="rect">
            <a:avLst/>
          </a:prstGeom>
        </p:spPr>
      </p:pic>
    </p:spTree>
    <p:extLst>
      <p:ext uri="{BB962C8B-B14F-4D97-AF65-F5344CB8AC3E}">
        <p14:creationId xmlns:p14="http://schemas.microsoft.com/office/powerpoint/2010/main" val="35956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ext + picture (3)">
    <p:spTree>
      <p:nvGrpSpPr>
        <p:cNvPr id="1" name=""/>
        <p:cNvGrpSpPr/>
        <p:nvPr/>
      </p:nvGrpSpPr>
      <p:grpSpPr>
        <a:xfrm>
          <a:off x="0" y="0"/>
          <a:ext cx="0" cy="0"/>
          <a:chOff x="0" y="0"/>
          <a:chExt cx="0" cy="0"/>
        </a:xfrm>
      </p:grpSpPr>
      <p:sp>
        <p:nvSpPr>
          <p:cNvPr id="41" name="Prostokąt 40">
            <a:extLst>
              <a:ext uri="{FF2B5EF4-FFF2-40B4-BE49-F238E27FC236}">
                <a16:creationId xmlns:a16="http://schemas.microsoft.com/office/drawing/2014/main" id="{E991C80D-DF07-4C02-A41D-8D7BAEBAD072}"/>
              </a:ext>
            </a:extLst>
          </p:cNvPr>
          <p:cNvSpPr/>
          <p:nvPr userDrawn="1"/>
        </p:nvSpPr>
        <p:spPr bwMode="auto">
          <a:xfrm>
            <a:off x="0" y="0"/>
            <a:ext cx="12192000" cy="6858000"/>
          </a:xfrm>
          <a:prstGeom prst="rect">
            <a:avLst/>
          </a:prstGeom>
          <a:solidFill>
            <a:srgbClr val="111111"/>
          </a:solidFill>
          <a:ln w="12700">
            <a:noFill/>
            <a:round/>
            <a:headEnd/>
            <a:tailEnd/>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l-PL" sz="3200" dirty="0"/>
          </a:p>
        </p:txBody>
      </p:sp>
      <p:sp>
        <p:nvSpPr>
          <p:cNvPr id="5" name="Symbol zastępczy obrazu 4">
            <a:extLst>
              <a:ext uri="{FF2B5EF4-FFF2-40B4-BE49-F238E27FC236}">
                <a16:creationId xmlns:a16="http://schemas.microsoft.com/office/drawing/2014/main" id="{3B1F5317-637D-4249-981D-7D7940E62E6C}"/>
              </a:ext>
            </a:extLst>
          </p:cNvPr>
          <p:cNvSpPr>
            <a:spLocks noGrp="1"/>
          </p:cNvSpPr>
          <p:nvPr>
            <p:ph type="pic" sz="quarter" idx="13" hasCustomPrompt="1"/>
          </p:nvPr>
        </p:nvSpPr>
        <p:spPr>
          <a:xfrm>
            <a:off x="0" y="0"/>
            <a:ext cx="6096000" cy="6858000"/>
          </a:xfrm>
          <a:solidFill>
            <a:schemeClr val="accent4">
              <a:lumMod val="40000"/>
              <a:lumOff val="60000"/>
            </a:schemeClr>
          </a:solidFill>
        </p:spPr>
        <p:txBody>
          <a:bodyPr anchor="ctr">
            <a:normAutofit/>
          </a:bodyPr>
          <a:lstStyle>
            <a:lvl1pPr algn="ctr">
              <a:buNone/>
              <a:defRPr sz="1800"/>
            </a:lvl1pPr>
          </a:lstStyle>
          <a:p>
            <a:pPr marL="324000" marR="0" lvl="0" indent="-324000" algn="ctr" defTabSz="1219170" rtl="0" eaLnBrk="1" fontAlgn="auto" latinLnBrk="0" hangingPunct="1">
              <a:lnSpc>
                <a:spcPct val="95000"/>
              </a:lnSpc>
              <a:spcBef>
                <a:spcPts val="0"/>
              </a:spcBef>
              <a:spcAft>
                <a:spcPts val="800"/>
              </a:spcAft>
              <a:buClr>
                <a:schemeClr val="accent4"/>
              </a:buClr>
              <a:buSzPct val="100000"/>
              <a:buFont typeface="Calibri" panose="020F0502020204030204" pitchFamily="34" charset="0"/>
              <a:buNone/>
              <a:tabLst/>
              <a:defRPr/>
            </a:pPr>
            <a:r>
              <a:rPr lang="en-US" dirty="0"/>
              <a:t>Click on the icon to add a picture.</a:t>
            </a:r>
            <a:endParaRPr lang="pl-PL" dirty="0"/>
          </a:p>
        </p:txBody>
      </p:sp>
      <p:sp>
        <p:nvSpPr>
          <p:cNvPr id="4" name="Foliennummernplatzhalter 3"/>
          <p:cNvSpPr>
            <a:spLocks noGrp="1"/>
          </p:cNvSpPr>
          <p:nvPr>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6" name="Titelplatzhalter 1">
            <a:extLst>
              <a:ext uri="{FF2B5EF4-FFF2-40B4-BE49-F238E27FC236}">
                <a16:creationId xmlns:a16="http://schemas.microsoft.com/office/drawing/2014/main" id="{5F8ED1CB-89FD-41D5-9389-0E3205A88DC2}"/>
              </a:ext>
            </a:extLst>
          </p:cNvPr>
          <p:cNvSpPr>
            <a:spLocks noGrp="1"/>
          </p:cNvSpPr>
          <p:nvPr>
            <p:ph type="title" hasCustomPrompt="1"/>
          </p:nvPr>
        </p:nvSpPr>
        <p:spPr>
          <a:xfrm>
            <a:off x="6758552" y="848201"/>
            <a:ext cx="4986984" cy="792675"/>
          </a:xfrm>
          <a:prstGeom prst="rect">
            <a:avLst/>
          </a:prstGeom>
        </p:spPr>
        <p:txBody>
          <a:bodyPr vert="horz" lIns="0" tIns="0" rIns="0" bIns="0" rtlCol="0" anchor="t">
            <a:normAutofit/>
          </a:bodyPr>
          <a:lstStyle>
            <a:lvl1pPr>
              <a:defRPr baseline="0">
                <a:solidFill>
                  <a:schemeClr val="bg1"/>
                </a:solidFill>
              </a:defRPr>
            </a:lvl1pPr>
          </a:lstStyle>
          <a:p>
            <a:r>
              <a:rPr lang="en-US" noProof="0" dirty="0"/>
              <a:t>Click to edit Master title style</a:t>
            </a:r>
            <a:endParaRPr lang="pl-PL" noProof="0" dirty="0"/>
          </a:p>
        </p:txBody>
      </p:sp>
      <p:sp>
        <p:nvSpPr>
          <p:cNvPr id="7" name="Textplatzhalter 7">
            <a:extLst>
              <a:ext uri="{FF2B5EF4-FFF2-40B4-BE49-F238E27FC236}">
                <a16:creationId xmlns:a16="http://schemas.microsoft.com/office/drawing/2014/main" id="{C025D3BC-6DCD-4087-94F0-1C26E815BA77}"/>
              </a:ext>
            </a:extLst>
          </p:cNvPr>
          <p:cNvSpPr>
            <a:spLocks noGrp="1"/>
          </p:cNvSpPr>
          <p:nvPr>
            <p:ph type="body" sz="quarter" idx="14" hasCustomPrompt="1"/>
          </p:nvPr>
        </p:nvSpPr>
        <p:spPr>
          <a:xfrm>
            <a:off x="6758552" y="2372475"/>
            <a:ext cx="4986984" cy="336244"/>
          </a:xfrm>
        </p:spPr>
        <p:txBody>
          <a:bodyPr lIns="0" tIns="0" rIns="0" bIns="0" anchor="t" anchorCtr="0">
            <a:noAutofit/>
          </a:bodyPr>
          <a:lstStyle>
            <a:lvl1pPr marL="324000" indent="-324000">
              <a:lnSpc>
                <a:spcPct val="95000"/>
              </a:lnSpc>
              <a:spcBef>
                <a:spcPts val="0"/>
              </a:spcBef>
              <a:spcAft>
                <a:spcPts val="800"/>
              </a:spcAft>
              <a:buSzPct val="100000"/>
              <a:buFont typeface="Calibri" panose="020F0502020204030204" pitchFamily="34" charset="0"/>
              <a:buChar char="•"/>
              <a:defRPr sz="2000">
                <a:solidFill>
                  <a:schemeClr val="bg1"/>
                </a:solidFill>
              </a:defRPr>
            </a:lvl1pPr>
          </a:lstStyle>
          <a:p>
            <a:pPr lvl="0"/>
            <a:r>
              <a:rPr lang="en-US" noProof="0" dirty="0"/>
              <a:t>Click to edit Master text styles</a:t>
            </a:r>
            <a:endParaRPr lang="pl-PL" noProof="0" dirty="0"/>
          </a:p>
        </p:txBody>
      </p:sp>
      <p:grpSp>
        <p:nvGrpSpPr>
          <p:cNvPr id="16" name="Grupa 15">
            <a:extLst>
              <a:ext uri="{FF2B5EF4-FFF2-40B4-BE49-F238E27FC236}">
                <a16:creationId xmlns:a16="http://schemas.microsoft.com/office/drawing/2014/main" id="{1CC9CBAE-0FB6-476F-81E2-F046CE3AC5F8}"/>
              </a:ext>
            </a:extLst>
          </p:cNvPr>
          <p:cNvGrpSpPr/>
          <p:nvPr userDrawn="1"/>
        </p:nvGrpSpPr>
        <p:grpSpPr>
          <a:xfrm rot="5400000">
            <a:off x="-3572540" y="3312041"/>
            <a:ext cx="6815472" cy="233918"/>
            <a:chOff x="0" y="-711770"/>
            <a:chExt cx="4642907" cy="564813"/>
          </a:xfrm>
        </p:grpSpPr>
        <p:grpSp>
          <p:nvGrpSpPr>
            <p:cNvPr id="17" name="Grupa 16">
              <a:extLst>
                <a:ext uri="{FF2B5EF4-FFF2-40B4-BE49-F238E27FC236}">
                  <a16:creationId xmlns:a16="http://schemas.microsoft.com/office/drawing/2014/main" id="{82DE3D6A-4E6B-40BB-AA37-8FD65470D807}"/>
                </a:ext>
              </a:extLst>
            </p:cNvPr>
            <p:cNvGrpSpPr/>
            <p:nvPr userDrawn="1"/>
          </p:nvGrpSpPr>
          <p:grpSpPr>
            <a:xfrm>
              <a:off x="791421" y="-711770"/>
              <a:ext cx="685800" cy="564813"/>
              <a:chOff x="304800" y="937146"/>
              <a:chExt cx="1624082" cy="286603"/>
            </a:xfrm>
          </p:grpSpPr>
          <p:sp>
            <p:nvSpPr>
              <p:cNvPr id="38" name="Prostokąt: zaokrąglone rogi 37">
                <a:extLst>
                  <a:ext uri="{FF2B5EF4-FFF2-40B4-BE49-F238E27FC236}">
                    <a16:creationId xmlns:a16="http://schemas.microsoft.com/office/drawing/2014/main" id="{B18F7D2F-5845-495B-A418-3E35C27E5BF6}"/>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9" name="Prostokąt: zaokrąglone rogi 38">
                <a:extLst>
                  <a:ext uri="{FF2B5EF4-FFF2-40B4-BE49-F238E27FC236}">
                    <a16:creationId xmlns:a16="http://schemas.microsoft.com/office/drawing/2014/main" id="{FE96F893-74D4-415D-BBBE-F344F33F418F}"/>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0" name="Prostokąt: zaokrąglone rogi 39">
                <a:extLst>
                  <a:ext uri="{FF2B5EF4-FFF2-40B4-BE49-F238E27FC236}">
                    <a16:creationId xmlns:a16="http://schemas.microsoft.com/office/drawing/2014/main" id="{652E535B-8063-42BD-B97A-E0F34DE104AD}"/>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8" name="Grupa 17">
              <a:extLst>
                <a:ext uri="{FF2B5EF4-FFF2-40B4-BE49-F238E27FC236}">
                  <a16:creationId xmlns:a16="http://schemas.microsoft.com/office/drawing/2014/main" id="{CE0C6A28-3FA0-4603-8B2A-154FC423E873}"/>
                </a:ext>
              </a:extLst>
            </p:cNvPr>
            <p:cNvGrpSpPr/>
            <p:nvPr userDrawn="1"/>
          </p:nvGrpSpPr>
          <p:grpSpPr>
            <a:xfrm>
              <a:off x="2374263" y="-711770"/>
              <a:ext cx="685800" cy="564813"/>
              <a:chOff x="304800" y="937146"/>
              <a:chExt cx="1624082" cy="286603"/>
            </a:xfrm>
          </p:grpSpPr>
          <p:sp>
            <p:nvSpPr>
              <p:cNvPr id="35" name="Prostokąt: zaokrąglone rogi 34">
                <a:extLst>
                  <a:ext uri="{FF2B5EF4-FFF2-40B4-BE49-F238E27FC236}">
                    <a16:creationId xmlns:a16="http://schemas.microsoft.com/office/drawing/2014/main" id="{2CA48CC0-0A66-42E4-B0FF-1FF02001AB90}"/>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rostokąt: zaokrąglone rogi 35">
                <a:extLst>
                  <a:ext uri="{FF2B5EF4-FFF2-40B4-BE49-F238E27FC236}">
                    <a16:creationId xmlns:a16="http://schemas.microsoft.com/office/drawing/2014/main" id="{A7270080-6AC8-407C-8B8A-57B0EA71891A}"/>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rostokąt: zaokrąglone rogi 36">
                <a:extLst>
                  <a:ext uri="{FF2B5EF4-FFF2-40B4-BE49-F238E27FC236}">
                    <a16:creationId xmlns:a16="http://schemas.microsoft.com/office/drawing/2014/main" id="{8A1A5FD7-CDE2-477C-B0F2-B2A286BAA83A}"/>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9" name="Grupa 18">
              <a:extLst>
                <a:ext uri="{FF2B5EF4-FFF2-40B4-BE49-F238E27FC236}">
                  <a16:creationId xmlns:a16="http://schemas.microsoft.com/office/drawing/2014/main" id="{54DA2BF1-F8DE-4E01-B984-C49D90FE949A}"/>
                </a:ext>
              </a:extLst>
            </p:cNvPr>
            <p:cNvGrpSpPr/>
            <p:nvPr userDrawn="1"/>
          </p:nvGrpSpPr>
          <p:grpSpPr>
            <a:xfrm>
              <a:off x="1582842" y="-711770"/>
              <a:ext cx="685800" cy="564813"/>
              <a:chOff x="304800" y="937146"/>
              <a:chExt cx="1624082" cy="286603"/>
            </a:xfrm>
          </p:grpSpPr>
          <p:sp>
            <p:nvSpPr>
              <p:cNvPr id="32" name="Prostokąt: zaokrąglone rogi 31">
                <a:extLst>
                  <a:ext uri="{FF2B5EF4-FFF2-40B4-BE49-F238E27FC236}">
                    <a16:creationId xmlns:a16="http://schemas.microsoft.com/office/drawing/2014/main" id="{B627491B-CF16-4086-B64D-03B8AA47E4B5}"/>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3" name="Prostokąt: zaokrąglone rogi 32">
                <a:extLst>
                  <a:ext uri="{FF2B5EF4-FFF2-40B4-BE49-F238E27FC236}">
                    <a16:creationId xmlns:a16="http://schemas.microsoft.com/office/drawing/2014/main" id="{7BFABF98-1E95-4850-810B-702F6C33BE0C}"/>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Prostokąt: zaokrąglone rogi 33">
                <a:extLst>
                  <a:ext uri="{FF2B5EF4-FFF2-40B4-BE49-F238E27FC236}">
                    <a16:creationId xmlns:a16="http://schemas.microsoft.com/office/drawing/2014/main" id="{7F074014-DAF8-4384-8276-E9E0B995D1C2}"/>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0" name="Grupa 19">
              <a:extLst>
                <a:ext uri="{FF2B5EF4-FFF2-40B4-BE49-F238E27FC236}">
                  <a16:creationId xmlns:a16="http://schemas.microsoft.com/office/drawing/2014/main" id="{F65BF565-893C-4CA9-B02F-0158E0B63448}"/>
                </a:ext>
              </a:extLst>
            </p:cNvPr>
            <p:cNvGrpSpPr/>
            <p:nvPr userDrawn="1"/>
          </p:nvGrpSpPr>
          <p:grpSpPr>
            <a:xfrm>
              <a:off x="0" y="-711770"/>
              <a:ext cx="685800" cy="564813"/>
              <a:chOff x="304800" y="937146"/>
              <a:chExt cx="1624082" cy="286603"/>
            </a:xfrm>
          </p:grpSpPr>
          <p:sp>
            <p:nvSpPr>
              <p:cNvPr id="29" name="Prostokąt: zaokrąglone rogi 28">
                <a:extLst>
                  <a:ext uri="{FF2B5EF4-FFF2-40B4-BE49-F238E27FC236}">
                    <a16:creationId xmlns:a16="http://schemas.microsoft.com/office/drawing/2014/main" id="{F02DD65C-A4E7-4F5B-8243-ECB927D73F05}"/>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Prostokąt: zaokrąglone rogi 29">
                <a:extLst>
                  <a:ext uri="{FF2B5EF4-FFF2-40B4-BE49-F238E27FC236}">
                    <a16:creationId xmlns:a16="http://schemas.microsoft.com/office/drawing/2014/main" id="{6A7F23E3-F18C-4D2B-9519-A4519226BA56}"/>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Prostokąt: zaokrąglone rogi 30">
                <a:extLst>
                  <a:ext uri="{FF2B5EF4-FFF2-40B4-BE49-F238E27FC236}">
                    <a16:creationId xmlns:a16="http://schemas.microsoft.com/office/drawing/2014/main" id="{126B36BF-DD84-49E4-AE2B-E258DA3F1185}"/>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1" name="Grupa 20">
              <a:extLst>
                <a:ext uri="{FF2B5EF4-FFF2-40B4-BE49-F238E27FC236}">
                  <a16:creationId xmlns:a16="http://schemas.microsoft.com/office/drawing/2014/main" id="{98E823F7-37D1-452F-94BD-6EA2146A89CD}"/>
                </a:ext>
              </a:extLst>
            </p:cNvPr>
            <p:cNvGrpSpPr/>
            <p:nvPr userDrawn="1"/>
          </p:nvGrpSpPr>
          <p:grpSpPr>
            <a:xfrm>
              <a:off x="3957107" y="-711770"/>
              <a:ext cx="685800" cy="564813"/>
              <a:chOff x="304800" y="937146"/>
              <a:chExt cx="1624082" cy="286603"/>
            </a:xfrm>
          </p:grpSpPr>
          <p:sp>
            <p:nvSpPr>
              <p:cNvPr id="26" name="Prostokąt: zaokrąglone rogi 25">
                <a:extLst>
                  <a:ext uri="{FF2B5EF4-FFF2-40B4-BE49-F238E27FC236}">
                    <a16:creationId xmlns:a16="http://schemas.microsoft.com/office/drawing/2014/main" id="{93F62DAF-196C-44D0-810B-AE01F76A966D}"/>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7" name="Prostokąt: zaokrąglone rogi 26">
                <a:extLst>
                  <a:ext uri="{FF2B5EF4-FFF2-40B4-BE49-F238E27FC236}">
                    <a16:creationId xmlns:a16="http://schemas.microsoft.com/office/drawing/2014/main" id="{3565A681-38F6-4E4D-947F-869E89013030}"/>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rostokąt: zaokrąglone rogi 27">
                <a:extLst>
                  <a:ext uri="{FF2B5EF4-FFF2-40B4-BE49-F238E27FC236}">
                    <a16:creationId xmlns:a16="http://schemas.microsoft.com/office/drawing/2014/main" id="{4743B872-402A-4E0F-8411-3BAFEF6FCC65}"/>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2" name="Grupa 21">
              <a:extLst>
                <a:ext uri="{FF2B5EF4-FFF2-40B4-BE49-F238E27FC236}">
                  <a16:creationId xmlns:a16="http://schemas.microsoft.com/office/drawing/2014/main" id="{1454ADAC-F209-4EEA-902C-68A75EFA7CCB}"/>
                </a:ext>
              </a:extLst>
            </p:cNvPr>
            <p:cNvGrpSpPr/>
            <p:nvPr userDrawn="1"/>
          </p:nvGrpSpPr>
          <p:grpSpPr>
            <a:xfrm>
              <a:off x="3165684" y="-711770"/>
              <a:ext cx="685800" cy="564813"/>
              <a:chOff x="304800" y="937146"/>
              <a:chExt cx="1624082" cy="286603"/>
            </a:xfrm>
          </p:grpSpPr>
          <p:sp>
            <p:nvSpPr>
              <p:cNvPr id="23" name="Prostokąt: zaokrąglone rogi 22">
                <a:extLst>
                  <a:ext uri="{FF2B5EF4-FFF2-40B4-BE49-F238E27FC236}">
                    <a16:creationId xmlns:a16="http://schemas.microsoft.com/office/drawing/2014/main" id="{7E2DE876-CA13-43A5-917B-3B3C78CB7A3E}"/>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Prostokąt: zaokrąglone rogi 23">
                <a:extLst>
                  <a:ext uri="{FF2B5EF4-FFF2-40B4-BE49-F238E27FC236}">
                    <a16:creationId xmlns:a16="http://schemas.microsoft.com/office/drawing/2014/main" id="{E832D19E-8C2C-4F5C-9CC0-7A3DEC00F879}"/>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5" name="Prostokąt: zaokrąglone rogi 24">
                <a:extLst>
                  <a:ext uri="{FF2B5EF4-FFF2-40B4-BE49-F238E27FC236}">
                    <a16:creationId xmlns:a16="http://schemas.microsoft.com/office/drawing/2014/main" id="{7E4A0E66-DF88-40E3-A5F9-886B837BBC28}"/>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aphicFrame>
        <p:nvGraphicFramePr>
          <p:cNvPr id="43" name="Object 42">
            <a:extLst>
              <a:ext uri="{FF2B5EF4-FFF2-40B4-BE49-F238E27FC236}">
                <a16:creationId xmlns:a16="http://schemas.microsoft.com/office/drawing/2014/main" id="{024C982D-F20E-4377-B282-C9229C3F940F}"/>
              </a:ext>
            </a:extLst>
          </p:cNvPr>
          <p:cNvGraphicFramePr>
            <a:graphicFrameLocks noChangeAspect="1"/>
          </p:cNvGraphicFramePr>
          <p:nvPr userDrawn="1">
            <p:extLst>
              <p:ext uri="{D42A27DB-BD31-4B8C-83A1-F6EECF244321}">
                <p14:modId xmlns:p14="http://schemas.microsoft.com/office/powerpoint/2010/main" val="4288642627"/>
              </p:ext>
            </p:extLst>
          </p:nvPr>
        </p:nvGraphicFramePr>
        <p:xfrm>
          <a:off x="10508297" y="241076"/>
          <a:ext cx="1171339" cy="336719"/>
        </p:xfrm>
        <a:graphic>
          <a:graphicData uri="http://schemas.openxmlformats.org/presentationml/2006/ole">
            <mc:AlternateContent xmlns:mc="http://schemas.openxmlformats.org/markup-compatibility/2006">
              <mc:Choice xmlns:v="urn:schemas-microsoft-com:vml" Requires="v">
                <p:oleObj name="CorelDRAW" r:id="rId2" imgW="6737892" imgH="1937208" progId="CorelDraw.Graphic.22">
                  <p:embed/>
                </p:oleObj>
              </mc:Choice>
              <mc:Fallback>
                <p:oleObj name="CorelDRAW" r:id="rId2" imgW="6737892" imgH="1937208" progId="CorelDraw.Graphic.22">
                  <p:embed/>
                  <p:pic>
                    <p:nvPicPr>
                      <p:cNvPr id="35" name="Object 34">
                        <a:extLst>
                          <a:ext uri="{FF2B5EF4-FFF2-40B4-BE49-F238E27FC236}">
                            <a16:creationId xmlns:a16="http://schemas.microsoft.com/office/drawing/2014/main" id="{2F15CC29-9244-4ED8-90A1-832D76DF9B79}"/>
                          </a:ext>
                        </a:extLst>
                      </p:cNvPr>
                      <p:cNvPicPr/>
                      <p:nvPr/>
                    </p:nvPicPr>
                    <p:blipFill>
                      <a:blip r:embed="rId3"/>
                      <a:stretch>
                        <a:fillRect/>
                      </a:stretch>
                    </p:blipFill>
                    <p:spPr>
                      <a:xfrm>
                        <a:off x="10508297" y="241076"/>
                        <a:ext cx="1171339" cy="336719"/>
                      </a:xfrm>
                      <a:prstGeom prst="rect">
                        <a:avLst/>
                      </a:prstGeom>
                    </p:spPr>
                  </p:pic>
                </p:oleObj>
              </mc:Fallback>
            </mc:AlternateContent>
          </a:graphicData>
        </a:graphic>
      </p:graphicFrame>
      <p:pic>
        <p:nvPicPr>
          <p:cNvPr id="2" name="Picture 1" descr="A picture containing text, gear, wheel, clipart&#10;&#10;Description automatically generated">
            <a:extLst>
              <a:ext uri="{FF2B5EF4-FFF2-40B4-BE49-F238E27FC236}">
                <a16:creationId xmlns:a16="http://schemas.microsoft.com/office/drawing/2014/main" id="{2F7134E8-B022-9465-B3DB-CC463CF2B54A}"/>
              </a:ext>
            </a:extLst>
          </p:cNvPr>
          <p:cNvPicPr>
            <a:picLocks noChangeAspect="1"/>
          </p:cNvPicPr>
          <p:nvPr userDrawn="1"/>
        </p:nvPicPr>
        <p:blipFill>
          <a:blip r:embed="rId4"/>
          <a:stretch>
            <a:fillRect/>
          </a:stretch>
        </p:blipFill>
        <p:spPr>
          <a:xfrm>
            <a:off x="6758552" y="216764"/>
            <a:ext cx="1451619" cy="288804"/>
          </a:xfrm>
          <a:prstGeom prst="rect">
            <a:avLst/>
          </a:prstGeom>
        </p:spPr>
      </p:pic>
    </p:spTree>
    <p:extLst>
      <p:ext uri="{BB962C8B-B14F-4D97-AF65-F5344CB8AC3E}">
        <p14:creationId xmlns:p14="http://schemas.microsoft.com/office/powerpoint/2010/main" val="189861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ext + picture (4)">
    <p:spTree>
      <p:nvGrpSpPr>
        <p:cNvPr id="1" name=""/>
        <p:cNvGrpSpPr/>
        <p:nvPr/>
      </p:nvGrpSpPr>
      <p:grpSpPr>
        <a:xfrm>
          <a:off x="0" y="0"/>
          <a:ext cx="0" cy="0"/>
          <a:chOff x="0" y="0"/>
          <a:chExt cx="0" cy="0"/>
        </a:xfrm>
      </p:grpSpPr>
      <p:sp>
        <p:nvSpPr>
          <p:cNvPr id="42" name="Prostokąt 41">
            <a:extLst>
              <a:ext uri="{FF2B5EF4-FFF2-40B4-BE49-F238E27FC236}">
                <a16:creationId xmlns:a16="http://schemas.microsoft.com/office/drawing/2014/main" id="{CDA8EADF-F84E-4075-A3A1-27B550704B76}"/>
              </a:ext>
            </a:extLst>
          </p:cNvPr>
          <p:cNvSpPr/>
          <p:nvPr userDrawn="1"/>
        </p:nvSpPr>
        <p:spPr bwMode="auto">
          <a:xfrm>
            <a:off x="0" y="0"/>
            <a:ext cx="12192000" cy="6858000"/>
          </a:xfrm>
          <a:prstGeom prst="rect">
            <a:avLst/>
          </a:prstGeom>
          <a:solidFill>
            <a:srgbClr val="111111"/>
          </a:solidFill>
          <a:ln w="12700">
            <a:noFill/>
            <a:round/>
            <a:headEnd/>
            <a:tailEnd/>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l-PL" sz="3200" dirty="0"/>
          </a:p>
        </p:txBody>
      </p:sp>
      <p:sp>
        <p:nvSpPr>
          <p:cNvPr id="5" name="Symbol zastępczy obrazu 4">
            <a:extLst>
              <a:ext uri="{FF2B5EF4-FFF2-40B4-BE49-F238E27FC236}">
                <a16:creationId xmlns:a16="http://schemas.microsoft.com/office/drawing/2014/main" id="{3B1F5317-637D-4249-981D-7D7940E62E6C}"/>
              </a:ext>
            </a:extLst>
          </p:cNvPr>
          <p:cNvSpPr>
            <a:spLocks noGrp="1"/>
          </p:cNvSpPr>
          <p:nvPr>
            <p:ph type="pic" sz="quarter" idx="13" hasCustomPrompt="1"/>
          </p:nvPr>
        </p:nvSpPr>
        <p:spPr>
          <a:xfrm>
            <a:off x="6096000" y="0"/>
            <a:ext cx="6096000" cy="6858000"/>
          </a:xfrm>
          <a:solidFill>
            <a:schemeClr val="accent4">
              <a:lumMod val="40000"/>
              <a:lumOff val="60000"/>
            </a:schemeClr>
          </a:solidFill>
        </p:spPr>
        <p:txBody>
          <a:bodyPr anchor="ctr">
            <a:normAutofit/>
          </a:bodyPr>
          <a:lstStyle>
            <a:lvl1pPr algn="ctr">
              <a:buNone/>
              <a:defRPr sz="1800"/>
            </a:lvl1pPr>
          </a:lstStyle>
          <a:p>
            <a:pPr marL="324000" marR="0" lvl="0" indent="-324000" algn="ctr" defTabSz="1219170" rtl="0" eaLnBrk="1" fontAlgn="auto" latinLnBrk="0" hangingPunct="1">
              <a:lnSpc>
                <a:spcPct val="95000"/>
              </a:lnSpc>
              <a:spcBef>
                <a:spcPts val="0"/>
              </a:spcBef>
              <a:spcAft>
                <a:spcPts val="800"/>
              </a:spcAft>
              <a:buClr>
                <a:schemeClr val="accent4"/>
              </a:buClr>
              <a:buSzPct val="100000"/>
              <a:buFont typeface="Calibri" panose="020F0502020204030204" pitchFamily="34" charset="0"/>
              <a:buNone/>
              <a:tabLst/>
              <a:defRPr/>
            </a:pPr>
            <a:r>
              <a:rPr lang="en-US" dirty="0"/>
              <a:t>Click on the icon to add a picture.</a:t>
            </a:r>
            <a:endParaRPr lang="pl-PL" dirty="0"/>
          </a:p>
        </p:txBody>
      </p:sp>
      <p:sp>
        <p:nvSpPr>
          <p:cNvPr id="3" name="Fußzeilenplatzhalter 2"/>
          <p:cNvSpPr>
            <a:spLocks noGrp="1"/>
          </p:cNvSpPr>
          <p:nvPr>
            <p:ph type="ftr" sz="quarter" idx="11"/>
          </p:nvPr>
        </p:nvSpPr>
        <p:spPr>
          <a:xfrm>
            <a:off x="526630" y="6356351"/>
            <a:ext cx="4986984" cy="365125"/>
          </a:xfrm>
        </p:spPr>
        <p:txBody>
          <a:bodyPr/>
          <a:lstStyle>
            <a:lvl1pPr>
              <a:defRPr>
                <a:solidFill>
                  <a:schemeClr val="tx1"/>
                </a:solidFill>
              </a:defRPr>
            </a:lvl1pPr>
          </a:lstStyle>
          <a:p>
            <a:endParaRPr lang="pl-PL" dirty="0"/>
          </a:p>
        </p:txBody>
      </p:sp>
      <p:sp>
        <p:nvSpPr>
          <p:cNvPr id="4" name="Foliennummernplatzhalter 3"/>
          <p:cNvSpPr>
            <a:spLocks noGrp="1"/>
          </p:cNvSpPr>
          <p:nvPr>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7" name="Textplatzhalter 7">
            <a:extLst>
              <a:ext uri="{FF2B5EF4-FFF2-40B4-BE49-F238E27FC236}">
                <a16:creationId xmlns:a16="http://schemas.microsoft.com/office/drawing/2014/main" id="{C025D3BC-6DCD-4087-94F0-1C26E815BA77}"/>
              </a:ext>
            </a:extLst>
          </p:cNvPr>
          <p:cNvSpPr>
            <a:spLocks noGrp="1"/>
          </p:cNvSpPr>
          <p:nvPr>
            <p:ph type="body" sz="quarter" idx="14" hasCustomPrompt="1"/>
          </p:nvPr>
        </p:nvSpPr>
        <p:spPr>
          <a:xfrm>
            <a:off x="526630" y="2372475"/>
            <a:ext cx="4986984" cy="336244"/>
          </a:xfrm>
        </p:spPr>
        <p:txBody>
          <a:bodyPr lIns="0" tIns="0" rIns="0" bIns="0" anchor="t" anchorCtr="0">
            <a:noAutofit/>
          </a:bodyPr>
          <a:lstStyle>
            <a:lvl1pPr marL="324000" indent="-324000">
              <a:lnSpc>
                <a:spcPct val="95000"/>
              </a:lnSpc>
              <a:spcBef>
                <a:spcPts val="0"/>
              </a:spcBef>
              <a:spcAft>
                <a:spcPts val="800"/>
              </a:spcAft>
              <a:buSzPct val="100000"/>
              <a:buFont typeface="Calibri" panose="020F0502020204030204" pitchFamily="34" charset="0"/>
              <a:buChar char="•"/>
              <a:defRPr sz="2000">
                <a:solidFill>
                  <a:schemeClr val="bg1"/>
                </a:solidFill>
              </a:defRPr>
            </a:lvl1pPr>
          </a:lstStyle>
          <a:p>
            <a:pPr lvl="0"/>
            <a:r>
              <a:rPr lang="en-US" noProof="0" dirty="0"/>
              <a:t>Click to edit Master text styles</a:t>
            </a:r>
            <a:endParaRPr lang="pl-PL" noProof="0" dirty="0"/>
          </a:p>
        </p:txBody>
      </p:sp>
      <p:grpSp>
        <p:nvGrpSpPr>
          <p:cNvPr id="16" name="Grupa 15">
            <a:extLst>
              <a:ext uri="{FF2B5EF4-FFF2-40B4-BE49-F238E27FC236}">
                <a16:creationId xmlns:a16="http://schemas.microsoft.com/office/drawing/2014/main" id="{1CC9CBAE-0FB6-476F-81E2-F046CE3AC5F8}"/>
              </a:ext>
            </a:extLst>
          </p:cNvPr>
          <p:cNvGrpSpPr/>
          <p:nvPr userDrawn="1"/>
        </p:nvGrpSpPr>
        <p:grpSpPr>
          <a:xfrm rot="5400000">
            <a:off x="-3572540" y="3312041"/>
            <a:ext cx="6815472" cy="233918"/>
            <a:chOff x="0" y="-711770"/>
            <a:chExt cx="4642907" cy="564813"/>
          </a:xfrm>
        </p:grpSpPr>
        <p:grpSp>
          <p:nvGrpSpPr>
            <p:cNvPr id="17" name="Grupa 16">
              <a:extLst>
                <a:ext uri="{FF2B5EF4-FFF2-40B4-BE49-F238E27FC236}">
                  <a16:creationId xmlns:a16="http://schemas.microsoft.com/office/drawing/2014/main" id="{82DE3D6A-4E6B-40BB-AA37-8FD65470D807}"/>
                </a:ext>
              </a:extLst>
            </p:cNvPr>
            <p:cNvGrpSpPr/>
            <p:nvPr userDrawn="1"/>
          </p:nvGrpSpPr>
          <p:grpSpPr>
            <a:xfrm>
              <a:off x="791421" y="-711770"/>
              <a:ext cx="685800" cy="564813"/>
              <a:chOff x="304800" y="937146"/>
              <a:chExt cx="1624082" cy="286603"/>
            </a:xfrm>
          </p:grpSpPr>
          <p:sp>
            <p:nvSpPr>
              <p:cNvPr id="38" name="Prostokąt: zaokrąglone rogi 37">
                <a:extLst>
                  <a:ext uri="{FF2B5EF4-FFF2-40B4-BE49-F238E27FC236}">
                    <a16:creationId xmlns:a16="http://schemas.microsoft.com/office/drawing/2014/main" id="{B18F7D2F-5845-495B-A418-3E35C27E5BF6}"/>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9" name="Prostokąt: zaokrąglone rogi 38">
                <a:extLst>
                  <a:ext uri="{FF2B5EF4-FFF2-40B4-BE49-F238E27FC236}">
                    <a16:creationId xmlns:a16="http://schemas.microsoft.com/office/drawing/2014/main" id="{FE96F893-74D4-415D-BBBE-F344F33F418F}"/>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0" name="Prostokąt: zaokrąglone rogi 39">
                <a:extLst>
                  <a:ext uri="{FF2B5EF4-FFF2-40B4-BE49-F238E27FC236}">
                    <a16:creationId xmlns:a16="http://schemas.microsoft.com/office/drawing/2014/main" id="{652E535B-8063-42BD-B97A-E0F34DE104AD}"/>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8" name="Grupa 17">
              <a:extLst>
                <a:ext uri="{FF2B5EF4-FFF2-40B4-BE49-F238E27FC236}">
                  <a16:creationId xmlns:a16="http://schemas.microsoft.com/office/drawing/2014/main" id="{CE0C6A28-3FA0-4603-8B2A-154FC423E873}"/>
                </a:ext>
              </a:extLst>
            </p:cNvPr>
            <p:cNvGrpSpPr/>
            <p:nvPr userDrawn="1"/>
          </p:nvGrpSpPr>
          <p:grpSpPr>
            <a:xfrm>
              <a:off x="2374263" y="-711770"/>
              <a:ext cx="685800" cy="564813"/>
              <a:chOff x="304800" y="937146"/>
              <a:chExt cx="1624082" cy="286603"/>
            </a:xfrm>
          </p:grpSpPr>
          <p:sp>
            <p:nvSpPr>
              <p:cNvPr id="35" name="Prostokąt: zaokrąglone rogi 34">
                <a:extLst>
                  <a:ext uri="{FF2B5EF4-FFF2-40B4-BE49-F238E27FC236}">
                    <a16:creationId xmlns:a16="http://schemas.microsoft.com/office/drawing/2014/main" id="{2CA48CC0-0A66-42E4-B0FF-1FF02001AB90}"/>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rostokąt: zaokrąglone rogi 35">
                <a:extLst>
                  <a:ext uri="{FF2B5EF4-FFF2-40B4-BE49-F238E27FC236}">
                    <a16:creationId xmlns:a16="http://schemas.microsoft.com/office/drawing/2014/main" id="{A7270080-6AC8-407C-8B8A-57B0EA71891A}"/>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rostokąt: zaokrąglone rogi 36">
                <a:extLst>
                  <a:ext uri="{FF2B5EF4-FFF2-40B4-BE49-F238E27FC236}">
                    <a16:creationId xmlns:a16="http://schemas.microsoft.com/office/drawing/2014/main" id="{8A1A5FD7-CDE2-477C-B0F2-B2A286BAA83A}"/>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9" name="Grupa 18">
              <a:extLst>
                <a:ext uri="{FF2B5EF4-FFF2-40B4-BE49-F238E27FC236}">
                  <a16:creationId xmlns:a16="http://schemas.microsoft.com/office/drawing/2014/main" id="{54DA2BF1-F8DE-4E01-B984-C49D90FE949A}"/>
                </a:ext>
              </a:extLst>
            </p:cNvPr>
            <p:cNvGrpSpPr/>
            <p:nvPr userDrawn="1"/>
          </p:nvGrpSpPr>
          <p:grpSpPr>
            <a:xfrm>
              <a:off x="1582842" y="-711770"/>
              <a:ext cx="685800" cy="564813"/>
              <a:chOff x="304800" y="937146"/>
              <a:chExt cx="1624082" cy="286603"/>
            </a:xfrm>
          </p:grpSpPr>
          <p:sp>
            <p:nvSpPr>
              <p:cNvPr id="32" name="Prostokąt: zaokrąglone rogi 31">
                <a:extLst>
                  <a:ext uri="{FF2B5EF4-FFF2-40B4-BE49-F238E27FC236}">
                    <a16:creationId xmlns:a16="http://schemas.microsoft.com/office/drawing/2014/main" id="{B627491B-CF16-4086-B64D-03B8AA47E4B5}"/>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3" name="Prostokąt: zaokrąglone rogi 32">
                <a:extLst>
                  <a:ext uri="{FF2B5EF4-FFF2-40B4-BE49-F238E27FC236}">
                    <a16:creationId xmlns:a16="http://schemas.microsoft.com/office/drawing/2014/main" id="{7BFABF98-1E95-4850-810B-702F6C33BE0C}"/>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Prostokąt: zaokrąglone rogi 33">
                <a:extLst>
                  <a:ext uri="{FF2B5EF4-FFF2-40B4-BE49-F238E27FC236}">
                    <a16:creationId xmlns:a16="http://schemas.microsoft.com/office/drawing/2014/main" id="{7F074014-DAF8-4384-8276-E9E0B995D1C2}"/>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0" name="Grupa 19">
              <a:extLst>
                <a:ext uri="{FF2B5EF4-FFF2-40B4-BE49-F238E27FC236}">
                  <a16:creationId xmlns:a16="http://schemas.microsoft.com/office/drawing/2014/main" id="{F65BF565-893C-4CA9-B02F-0158E0B63448}"/>
                </a:ext>
              </a:extLst>
            </p:cNvPr>
            <p:cNvGrpSpPr/>
            <p:nvPr userDrawn="1"/>
          </p:nvGrpSpPr>
          <p:grpSpPr>
            <a:xfrm>
              <a:off x="0" y="-711770"/>
              <a:ext cx="685800" cy="564813"/>
              <a:chOff x="304800" y="937146"/>
              <a:chExt cx="1624082" cy="286603"/>
            </a:xfrm>
          </p:grpSpPr>
          <p:sp>
            <p:nvSpPr>
              <p:cNvPr id="29" name="Prostokąt: zaokrąglone rogi 28">
                <a:extLst>
                  <a:ext uri="{FF2B5EF4-FFF2-40B4-BE49-F238E27FC236}">
                    <a16:creationId xmlns:a16="http://schemas.microsoft.com/office/drawing/2014/main" id="{F02DD65C-A4E7-4F5B-8243-ECB927D73F05}"/>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Prostokąt: zaokrąglone rogi 29">
                <a:extLst>
                  <a:ext uri="{FF2B5EF4-FFF2-40B4-BE49-F238E27FC236}">
                    <a16:creationId xmlns:a16="http://schemas.microsoft.com/office/drawing/2014/main" id="{6A7F23E3-F18C-4D2B-9519-A4519226BA56}"/>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Prostokąt: zaokrąglone rogi 30">
                <a:extLst>
                  <a:ext uri="{FF2B5EF4-FFF2-40B4-BE49-F238E27FC236}">
                    <a16:creationId xmlns:a16="http://schemas.microsoft.com/office/drawing/2014/main" id="{126B36BF-DD84-49E4-AE2B-E258DA3F1185}"/>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1" name="Grupa 20">
              <a:extLst>
                <a:ext uri="{FF2B5EF4-FFF2-40B4-BE49-F238E27FC236}">
                  <a16:creationId xmlns:a16="http://schemas.microsoft.com/office/drawing/2014/main" id="{98E823F7-37D1-452F-94BD-6EA2146A89CD}"/>
                </a:ext>
              </a:extLst>
            </p:cNvPr>
            <p:cNvGrpSpPr/>
            <p:nvPr userDrawn="1"/>
          </p:nvGrpSpPr>
          <p:grpSpPr>
            <a:xfrm>
              <a:off x="3957107" y="-711770"/>
              <a:ext cx="685800" cy="564813"/>
              <a:chOff x="304800" y="937146"/>
              <a:chExt cx="1624082" cy="286603"/>
            </a:xfrm>
          </p:grpSpPr>
          <p:sp>
            <p:nvSpPr>
              <p:cNvPr id="26" name="Prostokąt: zaokrąglone rogi 25">
                <a:extLst>
                  <a:ext uri="{FF2B5EF4-FFF2-40B4-BE49-F238E27FC236}">
                    <a16:creationId xmlns:a16="http://schemas.microsoft.com/office/drawing/2014/main" id="{93F62DAF-196C-44D0-810B-AE01F76A966D}"/>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7" name="Prostokąt: zaokrąglone rogi 26">
                <a:extLst>
                  <a:ext uri="{FF2B5EF4-FFF2-40B4-BE49-F238E27FC236}">
                    <a16:creationId xmlns:a16="http://schemas.microsoft.com/office/drawing/2014/main" id="{3565A681-38F6-4E4D-947F-869E89013030}"/>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rostokąt: zaokrąglone rogi 27">
                <a:extLst>
                  <a:ext uri="{FF2B5EF4-FFF2-40B4-BE49-F238E27FC236}">
                    <a16:creationId xmlns:a16="http://schemas.microsoft.com/office/drawing/2014/main" id="{4743B872-402A-4E0F-8411-3BAFEF6FCC65}"/>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2" name="Grupa 21">
              <a:extLst>
                <a:ext uri="{FF2B5EF4-FFF2-40B4-BE49-F238E27FC236}">
                  <a16:creationId xmlns:a16="http://schemas.microsoft.com/office/drawing/2014/main" id="{1454ADAC-F209-4EEA-902C-68A75EFA7CCB}"/>
                </a:ext>
              </a:extLst>
            </p:cNvPr>
            <p:cNvGrpSpPr/>
            <p:nvPr userDrawn="1"/>
          </p:nvGrpSpPr>
          <p:grpSpPr>
            <a:xfrm>
              <a:off x="3165684" y="-711770"/>
              <a:ext cx="685800" cy="564813"/>
              <a:chOff x="304800" y="937146"/>
              <a:chExt cx="1624082" cy="286603"/>
            </a:xfrm>
          </p:grpSpPr>
          <p:sp>
            <p:nvSpPr>
              <p:cNvPr id="23" name="Prostokąt: zaokrąglone rogi 22">
                <a:extLst>
                  <a:ext uri="{FF2B5EF4-FFF2-40B4-BE49-F238E27FC236}">
                    <a16:creationId xmlns:a16="http://schemas.microsoft.com/office/drawing/2014/main" id="{7E2DE876-CA13-43A5-917B-3B3C78CB7A3E}"/>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Prostokąt: zaokrąglone rogi 23">
                <a:extLst>
                  <a:ext uri="{FF2B5EF4-FFF2-40B4-BE49-F238E27FC236}">
                    <a16:creationId xmlns:a16="http://schemas.microsoft.com/office/drawing/2014/main" id="{E832D19E-8C2C-4F5C-9CC0-7A3DEC00F879}"/>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5" name="Prostokąt: zaokrąglone rogi 24">
                <a:extLst>
                  <a:ext uri="{FF2B5EF4-FFF2-40B4-BE49-F238E27FC236}">
                    <a16:creationId xmlns:a16="http://schemas.microsoft.com/office/drawing/2014/main" id="{7E4A0E66-DF88-40E3-A5F9-886B837BBC28}"/>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sp>
        <p:nvSpPr>
          <p:cNvPr id="41" name="Titelplatzhalter 1">
            <a:extLst>
              <a:ext uri="{FF2B5EF4-FFF2-40B4-BE49-F238E27FC236}">
                <a16:creationId xmlns:a16="http://schemas.microsoft.com/office/drawing/2014/main" id="{51D51F89-9039-4CB7-A0CD-53EEBDC83129}"/>
              </a:ext>
            </a:extLst>
          </p:cNvPr>
          <p:cNvSpPr>
            <a:spLocks noGrp="1"/>
          </p:cNvSpPr>
          <p:nvPr>
            <p:ph type="title" hasCustomPrompt="1"/>
          </p:nvPr>
        </p:nvSpPr>
        <p:spPr>
          <a:xfrm>
            <a:off x="526631" y="848201"/>
            <a:ext cx="4986984" cy="792675"/>
          </a:xfrm>
          <a:prstGeom prst="rect">
            <a:avLst/>
          </a:prstGeom>
        </p:spPr>
        <p:txBody>
          <a:bodyPr vert="horz" lIns="0" tIns="0" rIns="0" bIns="0" rtlCol="0" anchor="t">
            <a:normAutofit/>
          </a:bodyPr>
          <a:lstStyle>
            <a:lvl1pPr>
              <a:defRPr>
                <a:solidFill>
                  <a:schemeClr val="bg1"/>
                </a:solidFill>
              </a:defRPr>
            </a:lvl1pPr>
          </a:lstStyle>
          <a:p>
            <a:r>
              <a:rPr lang="en-US" noProof="0" dirty="0"/>
              <a:t>Click to edit Master title style</a:t>
            </a:r>
            <a:endParaRPr lang="pl-PL" noProof="0" dirty="0"/>
          </a:p>
        </p:txBody>
      </p:sp>
      <p:graphicFrame>
        <p:nvGraphicFramePr>
          <p:cNvPr id="43" name="Object 42">
            <a:extLst>
              <a:ext uri="{FF2B5EF4-FFF2-40B4-BE49-F238E27FC236}">
                <a16:creationId xmlns:a16="http://schemas.microsoft.com/office/drawing/2014/main" id="{F5778BA9-EB19-40B3-9778-AD5A77224993}"/>
              </a:ext>
            </a:extLst>
          </p:cNvPr>
          <p:cNvGraphicFramePr>
            <a:graphicFrameLocks noChangeAspect="1"/>
          </p:cNvGraphicFramePr>
          <p:nvPr userDrawn="1">
            <p:extLst>
              <p:ext uri="{D42A27DB-BD31-4B8C-83A1-F6EECF244321}">
                <p14:modId xmlns:p14="http://schemas.microsoft.com/office/powerpoint/2010/main" val="3512432074"/>
              </p:ext>
            </p:extLst>
          </p:nvPr>
        </p:nvGraphicFramePr>
        <p:xfrm>
          <a:off x="4393247" y="241076"/>
          <a:ext cx="1171339" cy="336719"/>
        </p:xfrm>
        <a:graphic>
          <a:graphicData uri="http://schemas.openxmlformats.org/presentationml/2006/ole">
            <mc:AlternateContent xmlns:mc="http://schemas.openxmlformats.org/markup-compatibility/2006">
              <mc:Choice xmlns:v="urn:schemas-microsoft-com:vml" Requires="v">
                <p:oleObj name="CorelDRAW" r:id="rId2" imgW="6737892" imgH="1937208" progId="CorelDraw.Graphic.22">
                  <p:embed/>
                </p:oleObj>
              </mc:Choice>
              <mc:Fallback>
                <p:oleObj name="CorelDRAW" r:id="rId2" imgW="6737892" imgH="1937208" progId="CorelDraw.Graphic.22">
                  <p:embed/>
                  <p:pic>
                    <p:nvPicPr>
                      <p:cNvPr id="35" name="Object 34">
                        <a:extLst>
                          <a:ext uri="{FF2B5EF4-FFF2-40B4-BE49-F238E27FC236}">
                            <a16:creationId xmlns:a16="http://schemas.microsoft.com/office/drawing/2014/main" id="{2F15CC29-9244-4ED8-90A1-832D76DF9B79}"/>
                          </a:ext>
                        </a:extLst>
                      </p:cNvPr>
                      <p:cNvPicPr/>
                      <p:nvPr/>
                    </p:nvPicPr>
                    <p:blipFill>
                      <a:blip r:embed="rId3"/>
                      <a:stretch>
                        <a:fillRect/>
                      </a:stretch>
                    </p:blipFill>
                    <p:spPr>
                      <a:xfrm>
                        <a:off x="4393247" y="241076"/>
                        <a:ext cx="1171339" cy="336719"/>
                      </a:xfrm>
                      <a:prstGeom prst="rect">
                        <a:avLst/>
                      </a:prstGeom>
                    </p:spPr>
                  </p:pic>
                </p:oleObj>
              </mc:Fallback>
            </mc:AlternateContent>
          </a:graphicData>
        </a:graphic>
      </p:graphicFrame>
      <p:pic>
        <p:nvPicPr>
          <p:cNvPr id="2" name="Picture 1" descr="A picture containing text, gear, wheel, clipart&#10;&#10;Description automatically generated">
            <a:extLst>
              <a:ext uri="{FF2B5EF4-FFF2-40B4-BE49-F238E27FC236}">
                <a16:creationId xmlns:a16="http://schemas.microsoft.com/office/drawing/2014/main" id="{57FC3C55-7E55-BF54-58AC-E59F241688BF}"/>
              </a:ext>
            </a:extLst>
          </p:cNvPr>
          <p:cNvPicPr>
            <a:picLocks noChangeAspect="1"/>
          </p:cNvPicPr>
          <p:nvPr userDrawn="1"/>
        </p:nvPicPr>
        <p:blipFill>
          <a:blip r:embed="rId4"/>
          <a:stretch>
            <a:fillRect/>
          </a:stretch>
        </p:blipFill>
        <p:spPr>
          <a:xfrm>
            <a:off x="544416" y="216764"/>
            <a:ext cx="1451619" cy="288804"/>
          </a:xfrm>
          <a:prstGeom prst="rect">
            <a:avLst/>
          </a:prstGeom>
        </p:spPr>
      </p:pic>
    </p:spTree>
    <p:extLst>
      <p:ext uri="{BB962C8B-B14F-4D97-AF65-F5344CB8AC3E}">
        <p14:creationId xmlns:p14="http://schemas.microsoft.com/office/powerpoint/2010/main" val="3709524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able of contents (1)">
    <p:bg>
      <p:bgPr>
        <a:solidFill>
          <a:schemeClr val="accent1"/>
        </a:solidFill>
        <a:effectLst/>
      </p:bgPr>
    </p:bg>
    <p:spTree>
      <p:nvGrpSpPr>
        <p:cNvPr id="1" name=""/>
        <p:cNvGrpSpPr/>
        <p:nvPr/>
      </p:nvGrpSpPr>
      <p:grpSpPr>
        <a:xfrm>
          <a:off x="0" y="0"/>
          <a:ext cx="0" cy="0"/>
          <a:chOff x="0" y="0"/>
          <a:chExt cx="0" cy="0"/>
        </a:xfrm>
      </p:grpSpPr>
      <p:sp>
        <p:nvSpPr>
          <p:cNvPr id="4" name="Fußzeilenplatzhalter 3"/>
          <p:cNvSpPr>
            <a:spLocks noGrp="1"/>
          </p:cNvSpPr>
          <p:nvPr userDrawn="1">
            <p:ph type="ftr" sz="quarter" idx="11"/>
          </p:nvPr>
        </p:nvSpPr>
        <p:spPr>
          <a:xfrm>
            <a:off x="526627" y="6356351"/>
            <a:ext cx="8306825" cy="365125"/>
          </a:xfrm>
        </p:spPr>
        <p:txBody>
          <a:bodyPr/>
          <a:lstStyle>
            <a:lvl1pPr>
              <a:defRPr sz="1333">
                <a:solidFill>
                  <a:schemeClr val="tx1"/>
                </a:solidFill>
              </a:defRPr>
            </a:lvl1pPr>
          </a:lstStyle>
          <a:p>
            <a:endParaRPr lang="pl-PL" dirty="0"/>
          </a:p>
        </p:txBody>
      </p:sp>
      <p:sp>
        <p:nvSpPr>
          <p:cNvPr id="5" name="Foliennummernplatzhalter 4"/>
          <p:cNvSpPr>
            <a:spLocks noGrp="1"/>
          </p:cNvSpPr>
          <p:nvPr userDrawn="1">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9" name="Textplatzhalter 7"/>
          <p:cNvSpPr>
            <a:spLocks noGrp="1"/>
          </p:cNvSpPr>
          <p:nvPr userDrawn="1">
            <p:ph type="body" sz="quarter" idx="13" hasCustomPrompt="1"/>
          </p:nvPr>
        </p:nvSpPr>
        <p:spPr>
          <a:xfrm>
            <a:off x="526627" y="1730218"/>
            <a:ext cx="11233584" cy="336244"/>
          </a:xfrm>
        </p:spPr>
        <p:txBody>
          <a:bodyPr lIns="0" tIns="0" rIns="0" bIns="0" anchor="t" anchorCtr="0">
            <a:noAutofit/>
          </a:bodyPr>
          <a:lstStyle>
            <a:lvl1pPr marL="0" indent="0">
              <a:lnSpc>
                <a:spcPct val="95000"/>
              </a:lnSpc>
              <a:spcBef>
                <a:spcPts val="0"/>
              </a:spcBef>
              <a:spcAft>
                <a:spcPts val="1067"/>
              </a:spcAft>
              <a:buNone/>
              <a:defRPr sz="2400">
                <a:solidFill>
                  <a:schemeClr val="bg1"/>
                </a:solidFill>
              </a:defRPr>
            </a:lvl1pPr>
          </a:lstStyle>
          <a:p>
            <a:pPr lvl="0"/>
            <a:r>
              <a:rPr lang="en-US" noProof="0" dirty="0"/>
              <a:t>Click to edit Master text styles</a:t>
            </a:r>
            <a:endParaRPr lang="pl-PL" noProof="0" dirty="0"/>
          </a:p>
        </p:txBody>
      </p:sp>
      <p:sp>
        <p:nvSpPr>
          <p:cNvPr id="10" name="Titelplatzhalter 1"/>
          <p:cNvSpPr>
            <a:spLocks noGrp="1"/>
          </p:cNvSpPr>
          <p:nvPr userDrawn="1">
            <p:ph type="title" hasCustomPrompt="1"/>
          </p:nvPr>
        </p:nvSpPr>
        <p:spPr>
          <a:xfrm>
            <a:off x="526630" y="848201"/>
            <a:ext cx="11234631" cy="792675"/>
          </a:xfrm>
          <a:prstGeom prst="rect">
            <a:avLst/>
          </a:prstGeom>
        </p:spPr>
        <p:txBody>
          <a:bodyPr vert="horz" lIns="0" tIns="0" rIns="0" bIns="0" rtlCol="0" anchor="t">
            <a:normAutofit/>
          </a:bodyPr>
          <a:lstStyle>
            <a:lvl1pPr>
              <a:defRPr baseline="0">
                <a:solidFill>
                  <a:schemeClr val="bg1"/>
                </a:solidFill>
              </a:defRPr>
            </a:lvl1pPr>
          </a:lstStyle>
          <a:p>
            <a:r>
              <a:rPr lang="en-US" noProof="0" dirty="0"/>
              <a:t>Click to edit Master title style</a:t>
            </a:r>
            <a:endParaRPr lang="pl-PL" noProof="0" dirty="0"/>
          </a:p>
        </p:txBody>
      </p:sp>
      <p:sp>
        <p:nvSpPr>
          <p:cNvPr id="14" name="Textplatzhalter 7"/>
          <p:cNvSpPr>
            <a:spLocks noGrp="1"/>
          </p:cNvSpPr>
          <p:nvPr>
            <p:ph type="body" sz="quarter" idx="14" hasCustomPrompt="1"/>
          </p:nvPr>
        </p:nvSpPr>
        <p:spPr>
          <a:xfrm>
            <a:off x="526627" y="2372475"/>
            <a:ext cx="11233584" cy="336244"/>
          </a:xfrm>
        </p:spPr>
        <p:txBody>
          <a:bodyPr lIns="0" tIns="0" rIns="0" bIns="0" anchor="t" anchorCtr="0">
            <a:noAutofit/>
          </a:bodyPr>
          <a:lstStyle>
            <a:lvl1pPr marL="324000" indent="-324000">
              <a:lnSpc>
                <a:spcPct val="95000"/>
              </a:lnSpc>
              <a:spcBef>
                <a:spcPts val="0"/>
              </a:spcBef>
              <a:spcAft>
                <a:spcPts val="800"/>
              </a:spcAft>
              <a:buSzPct val="100000"/>
              <a:buFont typeface="Calibri" panose="020F0502020204030204" pitchFamily="34" charset="0"/>
              <a:buChar char="•"/>
              <a:defRPr sz="2000">
                <a:solidFill>
                  <a:schemeClr val="bg1"/>
                </a:solidFill>
              </a:defRPr>
            </a:lvl1pPr>
          </a:lstStyle>
          <a:p>
            <a:pPr lvl="0"/>
            <a:r>
              <a:rPr lang="en-US" noProof="0" dirty="0"/>
              <a:t>Click to edit Master text styles</a:t>
            </a:r>
            <a:endParaRPr lang="pl-PL" noProof="0" dirty="0"/>
          </a:p>
        </p:txBody>
      </p:sp>
      <p:grpSp>
        <p:nvGrpSpPr>
          <p:cNvPr id="72" name="Grupa 71">
            <a:extLst>
              <a:ext uri="{FF2B5EF4-FFF2-40B4-BE49-F238E27FC236}">
                <a16:creationId xmlns:a16="http://schemas.microsoft.com/office/drawing/2014/main" id="{318D34E5-F710-4E61-96C9-08981B811979}"/>
              </a:ext>
            </a:extLst>
          </p:cNvPr>
          <p:cNvGrpSpPr/>
          <p:nvPr userDrawn="1"/>
        </p:nvGrpSpPr>
        <p:grpSpPr>
          <a:xfrm rot="5400000">
            <a:off x="-3572540" y="3312041"/>
            <a:ext cx="6815472" cy="233918"/>
            <a:chOff x="0" y="-711770"/>
            <a:chExt cx="4642907" cy="564813"/>
          </a:xfrm>
        </p:grpSpPr>
        <p:grpSp>
          <p:nvGrpSpPr>
            <p:cNvPr id="73" name="Grupa 72">
              <a:extLst>
                <a:ext uri="{FF2B5EF4-FFF2-40B4-BE49-F238E27FC236}">
                  <a16:creationId xmlns:a16="http://schemas.microsoft.com/office/drawing/2014/main" id="{DA9C3445-9CA3-47BE-8FEF-F4710B98C7B4}"/>
                </a:ext>
              </a:extLst>
            </p:cNvPr>
            <p:cNvGrpSpPr/>
            <p:nvPr userDrawn="1"/>
          </p:nvGrpSpPr>
          <p:grpSpPr>
            <a:xfrm>
              <a:off x="791421" y="-711770"/>
              <a:ext cx="685800" cy="564813"/>
              <a:chOff x="304800" y="937146"/>
              <a:chExt cx="1624082" cy="286603"/>
            </a:xfrm>
          </p:grpSpPr>
          <p:sp>
            <p:nvSpPr>
              <p:cNvPr id="94" name="Prostokąt: zaokrąglone rogi 93">
                <a:extLst>
                  <a:ext uri="{FF2B5EF4-FFF2-40B4-BE49-F238E27FC236}">
                    <a16:creationId xmlns:a16="http://schemas.microsoft.com/office/drawing/2014/main" id="{F30D6F88-BFAF-4F15-AD0B-541E9F9C8F38}"/>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5" name="Prostokąt: zaokrąglone rogi 94">
                <a:extLst>
                  <a:ext uri="{FF2B5EF4-FFF2-40B4-BE49-F238E27FC236}">
                    <a16:creationId xmlns:a16="http://schemas.microsoft.com/office/drawing/2014/main" id="{19EF6B2B-CB8E-41B1-BDA9-AFECA9A06963}"/>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6" name="Prostokąt: zaokrąglone rogi 95">
                <a:extLst>
                  <a:ext uri="{FF2B5EF4-FFF2-40B4-BE49-F238E27FC236}">
                    <a16:creationId xmlns:a16="http://schemas.microsoft.com/office/drawing/2014/main" id="{BF025918-1587-4746-B609-F26E26A10A96}"/>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4" name="Grupa 73">
              <a:extLst>
                <a:ext uri="{FF2B5EF4-FFF2-40B4-BE49-F238E27FC236}">
                  <a16:creationId xmlns:a16="http://schemas.microsoft.com/office/drawing/2014/main" id="{8C22C348-4050-4D47-8253-A39965CB5F89}"/>
                </a:ext>
              </a:extLst>
            </p:cNvPr>
            <p:cNvGrpSpPr/>
            <p:nvPr userDrawn="1"/>
          </p:nvGrpSpPr>
          <p:grpSpPr>
            <a:xfrm>
              <a:off x="2374263" y="-711770"/>
              <a:ext cx="685800" cy="564813"/>
              <a:chOff x="304800" y="937146"/>
              <a:chExt cx="1624082" cy="286603"/>
            </a:xfrm>
          </p:grpSpPr>
          <p:sp>
            <p:nvSpPr>
              <p:cNvPr id="91" name="Prostokąt: zaokrąglone rogi 90">
                <a:extLst>
                  <a:ext uri="{FF2B5EF4-FFF2-40B4-BE49-F238E27FC236}">
                    <a16:creationId xmlns:a16="http://schemas.microsoft.com/office/drawing/2014/main" id="{361051A9-7AD8-4B4C-9522-DFA50ECCDDD7}"/>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2" name="Prostokąt: zaokrąglone rogi 91">
                <a:extLst>
                  <a:ext uri="{FF2B5EF4-FFF2-40B4-BE49-F238E27FC236}">
                    <a16:creationId xmlns:a16="http://schemas.microsoft.com/office/drawing/2014/main" id="{96BF0C22-4683-48A8-9B0C-EE6AEF5F48F6}"/>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3" name="Prostokąt: zaokrąglone rogi 92">
                <a:extLst>
                  <a:ext uri="{FF2B5EF4-FFF2-40B4-BE49-F238E27FC236}">
                    <a16:creationId xmlns:a16="http://schemas.microsoft.com/office/drawing/2014/main" id="{936D9296-8D6F-4AFB-83AA-97D46C94785D}"/>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55EFFC5D-4C78-4321-BE43-F4664992CF3D}"/>
                </a:ext>
              </a:extLst>
            </p:cNvPr>
            <p:cNvGrpSpPr/>
            <p:nvPr userDrawn="1"/>
          </p:nvGrpSpPr>
          <p:grpSpPr>
            <a:xfrm>
              <a:off x="1582842" y="-711770"/>
              <a:ext cx="685800" cy="564813"/>
              <a:chOff x="304800" y="937146"/>
              <a:chExt cx="1624082" cy="286603"/>
            </a:xfrm>
          </p:grpSpPr>
          <p:sp>
            <p:nvSpPr>
              <p:cNvPr id="88" name="Prostokąt: zaokrąglone rogi 87">
                <a:extLst>
                  <a:ext uri="{FF2B5EF4-FFF2-40B4-BE49-F238E27FC236}">
                    <a16:creationId xmlns:a16="http://schemas.microsoft.com/office/drawing/2014/main" id="{D08DCB19-6A71-4DED-BB71-9F9D6E8752C7}"/>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9" name="Prostokąt: zaokrąglone rogi 88">
                <a:extLst>
                  <a:ext uri="{FF2B5EF4-FFF2-40B4-BE49-F238E27FC236}">
                    <a16:creationId xmlns:a16="http://schemas.microsoft.com/office/drawing/2014/main" id="{9C76D8AA-2DA7-404D-81F2-0A9B3923E14F}"/>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0" name="Prostokąt: zaokrąglone rogi 89">
                <a:extLst>
                  <a:ext uri="{FF2B5EF4-FFF2-40B4-BE49-F238E27FC236}">
                    <a16:creationId xmlns:a16="http://schemas.microsoft.com/office/drawing/2014/main" id="{5B5DCA9B-2363-4EFF-BDE0-89439B22607D}"/>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6" name="Grupa 75">
              <a:extLst>
                <a:ext uri="{FF2B5EF4-FFF2-40B4-BE49-F238E27FC236}">
                  <a16:creationId xmlns:a16="http://schemas.microsoft.com/office/drawing/2014/main" id="{735299A2-C9A6-47E3-9DF9-1192D8BF10CB}"/>
                </a:ext>
              </a:extLst>
            </p:cNvPr>
            <p:cNvGrpSpPr/>
            <p:nvPr userDrawn="1"/>
          </p:nvGrpSpPr>
          <p:grpSpPr>
            <a:xfrm>
              <a:off x="0" y="-711770"/>
              <a:ext cx="685800" cy="564813"/>
              <a:chOff x="304800" y="937146"/>
              <a:chExt cx="1624082" cy="286603"/>
            </a:xfrm>
          </p:grpSpPr>
          <p:sp>
            <p:nvSpPr>
              <p:cNvPr id="85" name="Prostokąt: zaokrąglone rogi 84">
                <a:extLst>
                  <a:ext uri="{FF2B5EF4-FFF2-40B4-BE49-F238E27FC236}">
                    <a16:creationId xmlns:a16="http://schemas.microsoft.com/office/drawing/2014/main" id="{AF3F9170-4235-4F12-A0E9-31DD702994BC}"/>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6" name="Prostokąt: zaokrąglone rogi 85">
                <a:extLst>
                  <a:ext uri="{FF2B5EF4-FFF2-40B4-BE49-F238E27FC236}">
                    <a16:creationId xmlns:a16="http://schemas.microsoft.com/office/drawing/2014/main" id="{B69973AE-8225-4DF7-8D4B-A13902FB672D}"/>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7" name="Prostokąt: zaokrąglone rogi 86">
                <a:extLst>
                  <a:ext uri="{FF2B5EF4-FFF2-40B4-BE49-F238E27FC236}">
                    <a16:creationId xmlns:a16="http://schemas.microsoft.com/office/drawing/2014/main" id="{A7922043-CB93-42A0-89F7-68355C1506AB}"/>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7" name="Grupa 76">
              <a:extLst>
                <a:ext uri="{FF2B5EF4-FFF2-40B4-BE49-F238E27FC236}">
                  <a16:creationId xmlns:a16="http://schemas.microsoft.com/office/drawing/2014/main" id="{75B582A7-208B-4431-A5EB-E2A73AA955C1}"/>
                </a:ext>
              </a:extLst>
            </p:cNvPr>
            <p:cNvGrpSpPr/>
            <p:nvPr userDrawn="1"/>
          </p:nvGrpSpPr>
          <p:grpSpPr>
            <a:xfrm>
              <a:off x="3957107" y="-711770"/>
              <a:ext cx="685800" cy="564813"/>
              <a:chOff x="304800" y="937146"/>
              <a:chExt cx="1624082" cy="286603"/>
            </a:xfrm>
          </p:grpSpPr>
          <p:sp>
            <p:nvSpPr>
              <p:cNvPr id="82" name="Prostokąt: zaokrąglone rogi 81">
                <a:extLst>
                  <a:ext uri="{FF2B5EF4-FFF2-40B4-BE49-F238E27FC236}">
                    <a16:creationId xmlns:a16="http://schemas.microsoft.com/office/drawing/2014/main" id="{3219116A-AAA7-49B2-A2D8-A0E622CB8603}"/>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3" name="Prostokąt: zaokrąglone rogi 82">
                <a:extLst>
                  <a:ext uri="{FF2B5EF4-FFF2-40B4-BE49-F238E27FC236}">
                    <a16:creationId xmlns:a16="http://schemas.microsoft.com/office/drawing/2014/main" id="{0129468E-C3F0-48DF-8FDB-47E22C570752}"/>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4" name="Prostokąt: zaokrąglone rogi 83">
                <a:extLst>
                  <a:ext uri="{FF2B5EF4-FFF2-40B4-BE49-F238E27FC236}">
                    <a16:creationId xmlns:a16="http://schemas.microsoft.com/office/drawing/2014/main" id="{C7AD5AE2-B29F-468B-A02E-DBB0416ABC61}"/>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8" name="Grupa 77">
              <a:extLst>
                <a:ext uri="{FF2B5EF4-FFF2-40B4-BE49-F238E27FC236}">
                  <a16:creationId xmlns:a16="http://schemas.microsoft.com/office/drawing/2014/main" id="{4E6BF433-09DB-4D94-A543-783FF4FF18B6}"/>
                </a:ext>
              </a:extLst>
            </p:cNvPr>
            <p:cNvGrpSpPr/>
            <p:nvPr userDrawn="1"/>
          </p:nvGrpSpPr>
          <p:grpSpPr>
            <a:xfrm>
              <a:off x="3165684" y="-711770"/>
              <a:ext cx="685800" cy="564813"/>
              <a:chOff x="304800" y="937146"/>
              <a:chExt cx="1624082" cy="286603"/>
            </a:xfrm>
          </p:grpSpPr>
          <p:sp>
            <p:nvSpPr>
              <p:cNvPr id="79" name="Prostokąt: zaokrąglone rogi 78">
                <a:extLst>
                  <a:ext uri="{FF2B5EF4-FFF2-40B4-BE49-F238E27FC236}">
                    <a16:creationId xmlns:a16="http://schemas.microsoft.com/office/drawing/2014/main" id="{0CF2DC4D-423C-4191-A9C4-2A3A4F38A952}"/>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0" name="Prostokąt: zaokrąglone rogi 79">
                <a:extLst>
                  <a:ext uri="{FF2B5EF4-FFF2-40B4-BE49-F238E27FC236}">
                    <a16:creationId xmlns:a16="http://schemas.microsoft.com/office/drawing/2014/main" id="{8E1DB2C8-0158-4319-8C3B-994D4422EBFC}"/>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1" name="Prostokąt: zaokrąglone rogi 80">
                <a:extLst>
                  <a:ext uri="{FF2B5EF4-FFF2-40B4-BE49-F238E27FC236}">
                    <a16:creationId xmlns:a16="http://schemas.microsoft.com/office/drawing/2014/main" id="{F5910D5F-B56E-4C2A-B7E2-097AC0058916}"/>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aphicFrame>
        <p:nvGraphicFramePr>
          <p:cNvPr id="37" name="Object 35">
            <a:extLst>
              <a:ext uri="{FF2B5EF4-FFF2-40B4-BE49-F238E27FC236}">
                <a16:creationId xmlns:a16="http://schemas.microsoft.com/office/drawing/2014/main" id="{1BF78D8A-10A9-43DD-B5DF-7CB3A271A351}"/>
              </a:ext>
            </a:extLst>
          </p:cNvPr>
          <p:cNvGraphicFramePr>
            <a:graphicFrameLocks noChangeAspect="1"/>
          </p:cNvGraphicFramePr>
          <p:nvPr userDrawn="1">
            <p:extLst>
              <p:ext uri="{D42A27DB-BD31-4B8C-83A1-F6EECF244321}">
                <p14:modId xmlns:p14="http://schemas.microsoft.com/office/powerpoint/2010/main" val="2575772353"/>
              </p:ext>
            </p:extLst>
          </p:nvPr>
        </p:nvGraphicFramePr>
        <p:xfrm>
          <a:off x="10588625" y="224912"/>
          <a:ext cx="1171586" cy="349804"/>
        </p:xfrm>
        <a:graphic>
          <a:graphicData uri="http://schemas.openxmlformats.org/presentationml/2006/ole">
            <mc:AlternateContent xmlns:mc="http://schemas.openxmlformats.org/markup-compatibility/2006">
              <mc:Choice xmlns:v="urn:schemas-microsoft-com:vml" Requires="v">
                <p:oleObj name="CorelDRAW" r:id="rId2" imgW="8415258" imgH="2416839" progId="CorelDraw.Graphic.22">
                  <p:embed/>
                </p:oleObj>
              </mc:Choice>
              <mc:Fallback>
                <p:oleObj name="CorelDRAW" r:id="rId2" imgW="8415258" imgH="2416839" progId="CorelDraw.Graphic.22">
                  <p:embed/>
                  <p:pic>
                    <p:nvPicPr>
                      <p:cNvPr id="33" name="Object 35">
                        <a:extLst>
                          <a:ext uri="{FF2B5EF4-FFF2-40B4-BE49-F238E27FC236}">
                            <a16:creationId xmlns:a16="http://schemas.microsoft.com/office/drawing/2014/main" id="{D72EDB2F-1763-42F1-B534-FE3D5622ED8E}"/>
                          </a:ext>
                        </a:extLst>
                      </p:cNvPr>
                      <p:cNvPicPr/>
                      <p:nvPr/>
                    </p:nvPicPr>
                    <p:blipFill>
                      <a:blip r:embed="rId3"/>
                      <a:stretch>
                        <a:fillRect/>
                      </a:stretch>
                    </p:blipFill>
                    <p:spPr>
                      <a:xfrm>
                        <a:off x="10588625" y="224912"/>
                        <a:ext cx="1171586" cy="349804"/>
                      </a:xfrm>
                      <a:prstGeom prst="rect">
                        <a:avLst/>
                      </a:prstGeom>
                    </p:spPr>
                  </p:pic>
                </p:oleObj>
              </mc:Fallback>
            </mc:AlternateContent>
          </a:graphicData>
        </a:graphic>
      </p:graphicFrame>
      <p:pic>
        <p:nvPicPr>
          <p:cNvPr id="3" name="Picture 2">
            <a:extLst>
              <a:ext uri="{FF2B5EF4-FFF2-40B4-BE49-F238E27FC236}">
                <a16:creationId xmlns:a16="http://schemas.microsoft.com/office/drawing/2014/main" id="{D8C8107E-681D-55BF-7400-107AE1FA6346}"/>
              </a:ext>
            </a:extLst>
          </p:cNvPr>
          <p:cNvPicPr>
            <a:picLocks noChangeAspect="1"/>
          </p:cNvPicPr>
          <p:nvPr userDrawn="1"/>
        </p:nvPicPr>
        <p:blipFill>
          <a:blip r:embed="rId4"/>
          <a:stretch>
            <a:fillRect/>
          </a:stretch>
        </p:blipFill>
        <p:spPr>
          <a:xfrm>
            <a:off x="526627" y="224912"/>
            <a:ext cx="1461268" cy="290723"/>
          </a:xfrm>
          <a:prstGeom prst="rect">
            <a:avLst/>
          </a:prstGeom>
        </p:spPr>
      </p:pic>
    </p:spTree>
    <p:extLst>
      <p:ext uri="{BB962C8B-B14F-4D97-AF65-F5344CB8AC3E}">
        <p14:creationId xmlns:p14="http://schemas.microsoft.com/office/powerpoint/2010/main" val="279079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Final slide (2)">
    <p:bg>
      <p:bgPr>
        <a:solidFill>
          <a:schemeClr val="tx1"/>
        </a:solidFill>
        <a:effectLst/>
      </p:bgPr>
    </p:bg>
    <p:spTree>
      <p:nvGrpSpPr>
        <p:cNvPr id="1" name=""/>
        <p:cNvGrpSpPr/>
        <p:nvPr/>
      </p:nvGrpSpPr>
      <p:grpSpPr>
        <a:xfrm>
          <a:off x="0" y="0"/>
          <a:ext cx="0" cy="0"/>
          <a:chOff x="0" y="0"/>
          <a:chExt cx="0" cy="0"/>
        </a:xfrm>
      </p:grpSpPr>
      <p:sp>
        <p:nvSpPr>
          <p:cNvPr id="39" name="Prostokąt 38">
            <a:extLst>
              <a:ext uri="{FF2B5EF4-FFF2-40B4-BE49-F238E27FC236}">
                <a16:creationId xmlns:a16="http://schemas.microsoft.com/office/drawing/2014/main" id="{C70F3368-4AF3-4607-AA26-51B2750D4D86}"/>
              </a:ext>
            </a:extLst>
          </p:cNvPr>
          <p:cNvSpPr/>
          <p:nvPr userDrawn="1"/>
        </p:nvSpPr>
        <p:spPr bwMode="auto">
          <a:xfrm>
            <a:off x="0" y="0"/>
            <a:ext cx="12192000" cy="6858000"/>
          </a:xfrm>
          <a:prstGeom prst="rect">
            <a:avLst/>
          </a:prstGeom>
          <a:solidFill>
            <a:srgbClr val="111111"/>
          </a:solidFill>
          <a:ln w="12700">
            <a:noFill/>
            <a:round/>
            <a:headEnd/>
            <a:tailEnd/>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l-PL" sz="3200" dirty="0"/>
          </a:p>
        </p:txBody>
      </p:sp>
      <p:sp>
        <p:nvSpPr>
          <p:cNvPr id="8" name="Fußzeilenplatzhalter 3"/>
          <p:cNvSpPr>
            <a:spLocks noGrp="1"/>
          </p:cNvSpPr>
          <p:nvPr>
            <p:ph type="ftr" sz="quarter" idx="11"/>
          </p:nvPr>
        </p:nvSpPr>
        <p:spPr>
          <a:xfrm>
            <a:off x="1107429" y="4039781"/>
            <a:ext cx="10572207" cy="365125"/>
          </a:xfrm>
          <a:prstGeom prst="rect">
            <a:avLst/>
          </a:prstGeom>
        </p:spPr>
        <p:txBody>
          <a:bodyPr/>
          <a:lstStyle>
            <a:lvl1pPr>
              <a:defRPr sz="1400">
                <a:solidFill>
                  <a:schemeClr val="bg1"/>
                </a:solidFill>
              </a:defRPr>
            </a:lvl1pPr>
          </a:lstStyle>
          <a:p>
            <a:r>
              <a:rPr lang="en-US" noProof="0" dirty="0"/>
              <a:t>City, date</a:t>
            </a:r>
          </a:p>
        </p:txBody>
      </p:sp>
      <p:sp>
        <p:nvSpPr>
          <p:cNvPr id="18" name="Symbol zastępczy tekstu 5">
            <a:extLst>
              <a:ext uri="{FF2B5EF4-FFF2-40B4-BE49-F238E27FC236}">
                <a16:creationId xmlns:a16="http://schemas.microsoft.com/office/drawing/2014/main" id="{D6BAE43B-FC95-48B8-8A8B-E4251D6E9F09}"/>
              </a:ext>
            </a:extLst>
          </p:cNvPr>
          <p:cNvSpPr>
            <a:spLocks noGrp="1"/>
          </p:cNvSpPr>
          <p:nvPr>
            <p:ph type="body" sz="quarter" idx="14" hasCustomPrompt="1"/>
          </p:nvPr>
        </p:nvSpPr>
        <p:spPr>
          <a:xfrm>
            <a:off x="1085850" y="2583932"/>
            <a:ext cx="10593786" cy="964553"/>
          </a:xfrm>
        </p:spPr>
        <p:txBody>
          <a:bodyPr>
            <a:normAutofit/>
          </a:bodyPr>
          <a:lstStyle>
            <a:lvl1pPr marL="0" indent="0">
              <a:buNone/>
              <a:defRPr sz="2000">
                <a:solidFill>
                  <a:schemeClr val="bg1"/>
                </a:solidFill>
              </a:defRPr>
            </a:lvl1pPr>
          </a:lstStyle>
          <a:p>
            <a:pPr lvl="0"/>
            <a:r>
              <a:rPr lang="en-US" noProof="0"/>
              <a:t>Address details / contact</a:t>
            </a:r>
          </a:p>
        </p:txBody>
      </p:sp>
      <p:sp>
        <p:nvSpPr>
          <p:cNvPr id="2" name="Tytuł 1">
            <a:extLst>
              <a:ext uri="{FF2B5EF4-FFF2-40B4-BE49-F238E27FC236}">
                <a16:creationId xmlns:a16="http://schemas.microsoft.com/office/drawing/2014/main" id="{0FE034EC-B3E8-4E27-A148-5E2388EE48DC}"/>
              </a:ext>
            </a:extLst>
          </p:cNvPr>
          <p:cNvSpPr>
            <a:spLocks noGrp="1"/>
          </p:cNvSpPr>
          <p:nvPr>
            <p:ph type="title" hasCustomPrompt="1"/>
          </p:nvPr>
        </p:nvSpPr>
        <p:spPr>
          <a:xfrm>
            <a:off x="1085851" y="1328045"/>
            <a:ext cx="10593786" cy="612527"/>
          </a:xfrm>
        </p:spPr>
        <p:txBody>
          <a:bodyPr>
            <a:noAutofit/>
          </a:bodyPr>
          <a:lstStyle>
            <a:lvl1pPr>
              <a:defRPr sz="3600" b="1">
                <a:solidFill>
                  <a:schemeClr val="bg1"/>
                </a:solidFill>
              </a:defRPr>
            </a:lvl1pPr>
          </a:lstStyle>
          <a:p>
            <a:r>
              <a:rPr lang="en-US" noProof="0"/>
              <a:t>Contact:</a:t>
            </a:r>
          </a:p>
        </p:txBody>
      </p:sp>
      <p:sp>
        <p:nvSpPr>
          <p:cNvPr id="43" name="Symbol zastępczy obrazu 42">
            <a:extLst>
              <a:ext uri="{FF2B5EF4-FFF2-40B4-BE49-F238E27FC236}">
                <a16:creationId xmlns:a16="http://schemas.microsoft.com/office/drawing/2014/main" id="{D9480DC8-669E-4EC9-8313-2AED23DAB806}"/>
              </a:ext>
            </a:extLst>
          </p:cNvPr>
          <p:cNvSpPr>
            <a:spLocks noGrp="1"/>
          </p:cNvSpPr>
          <p:nvPr>
            <p:ph type="pic" sz="quarter" idx="15" hasCustomPrompt="1"/>
          </p:nvPr>
        </p:nvSpPr>
        <p:spPr>
          <a:xfrm>
            <a:off x="-4763" y="4564959"/>
            <a:ext cx="12196763" cy="2320029"/>
          </a:xfrm>
          <a:custGeom>
            <a:avLst/>
            <a:gdLst>
              <a:gd name="connsiteX0" fmla="*/ 12196712 w 12196763"/>
              <a:gd name="connsiteY0" fmla="*/ 0 h 2320029"/>
              <a:gd name="connsiteX1" fmla="*/ 12196763 w 12196763"/>
              <a:gd name="connsiteY1" fmla="*/ 0 h 2320029"/>
              <a:gd name="connsiteX2" fmla="*/ 12196763 w 12196763"/>
              <a:gd name="connsiteY2" fmla="*/ 2320029 h 2320029"/>
              <a:gd name="connsiteX3" fmla="*/ 0 w 12196763"/>
              <a:gd name="connsiteY3" fmla="*/ 2320029 h 2320029"/>
              <a:gd name="connsiteX4" fmla="*/ 0 w 12196763"/>
              <a:gd name="connsiteY4" fmla="*/ 1096213 h 2320029"/>
              <a:gd name="connsiteX5" fmla="*/ 24566 w 12196763"/>
              <a:gd name="connsiteY5" fmla="*/ 1096213 h 2320029"/>
              <a:gd name="connsiteX6" fmla="*/ 497300 w 12196763"/>
              <a:gd name="connsiteY6" fmla="*/ 861548 h 2320029"/>
              <a:gd name="connsiteX7" fmla="*/ 1136599 w 12196763"/>
              <a:gd name="connsiteY7" fmla="*/ 21631 h 2320029"/>
              <a:gd name="connsiteX8" fmla="*/ 7006798 w 12196763"/>
              <a:gd name="connsiteY8" fmla="*/ 21631 h 2320029"/>
              <a:gd name="connsiteX9" fmla="*/ 7008157 w 12196763"/>
              <a:gd name="connsiteY9" fmla="*/ 21494 h 2320029"/>
              <a:gd name="connsiteX10" fmla="*/ 12196712 w 12196763"/>
              <a:gd name="connsiteY10" fmla="*/ 21494 h 232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6763" h="2320029">
                <a:moveTo>
                  <a:pt x="12196712" y="0"/>
                </a:moveTo>
                <a:lnTo>
                  <a:pt x="12196763" y="0"/>
                </a:lnTo>
                <a:lnTo>
                  <a:pt x="12196763" y="2320029"/>
                </a:lnTo>
                <a:lnTo>
                  <a:pt x="0" y="2320029"/>
                </a:lnTo>
                <a:lnTo>
                  <a:pt x="0" y="1096213"/>
                </a:lnTo>
                <a:lnTo>
                  <a:pt x="24566" y="1096213"/>
                </a:lnTo>
                <a:cubicBezTo>
                  <a:pt x="263767" y="1092812"/>
                  <a:pt x="386791" y="1019908"/>
                  <a:pt x="497300" y="861548"/>
                </a:cubicBezTo>
                <a:lnTo>
                  <a:pt x="1136599" y="21631"/>
                </a:lnTo>
                <a:lnTo>
                  <a:pt x="7006798" y="21631"/>
                </a:lnTo>
                <a:lnTo>
                  <a:pt x="7008157" y="21494"/>
                </a:lnTo>
                <a:lnTo>
                  <a:pt x="12196712" y="21494"/>
                </a:lnTo>
                <a:close/>
              </a:path>
            </a:pathLst>
          </a:custGeom>
          <a:solidFill>
            <a:schemeClr val="accent4">
              <a:lumMod val="40000"/>
              <a:lumOff val="60000"/>
            </a:schemeClr>
          </a:solidFill>
        </p:spPr>
        <p:txBody>
          <a:bodyPr wrap="square" anchor="ctr">
            <a:noAutofit/>
          </a:bodyPr>
          <a:lstStyle>
            <a:lvl1pPr algn="ctr">
              <a:buNone/>
              <a:defRPr sz="1800"/>
            </a:lvl1pPr>
          </a:lstStyle>
          <a:p>
            <a:r>
              <a:rPr lang="en-US" noProof="0"/>
              <a:t>Click on the icon to add a picture.</a:t>
            </a:r>
          </a:p>
        </p:txBody>
      </p:sp>
      <p:grpSp>
        <p:nvGrpSpPr>
          <p:cNvPr id="72" name="Grupa 71">
            <a:extLst>
              <a:ext uri="{FF2B5EF4-FFF2-40B4-BE49-F238E27FC236}">
                <a16:creationId xmlns:a16="http://schemas.microsoft.com/office/drawing/2014/main" id="{3B239E94-A4FC-4A79-88F8-BF53826B0826}"/>
              </a:ext>
            </a:extLst>
          </p:cNvPr>
          <p:cNvGrpSpPr/>
          <p:nvPr userDrawn="1"/>
        </p:nvGrpSpPr>
        <p:grpSpPr>
          <a:xfrm rot="5400000">
            <a:off x="-3572540" y="3312041"/>
            <a:ext cx="6815472" cy="233918"/>
            <a:chOff x="0" y="-711770"/>
            <a:chExt cx="4642907" cy="564813"/>
          </a:xfrm>
        </p:grpSpPr>
        <p:grpSp>
          <p:nvGrpSpPr>
            <p:cNvPr id="73" name="Grupa 72">
              <a:extLst>
                <a:ext uri="{FF2B5EF4-FFF2-40B4-BE49-F238E27FC236}">
                  <a16:creationId xmlns:a16="http://schemas.microsoft.com/office/drawing/2014/main" id="{8D81E6EE-D164-49AF-9464-5CA516A6E1FC}"/>
                </a:ext>
              </a:extLst>
            </p:cNvPr>
            <p:cNvGrpSpPr/>
            <p:nvPr userDrawn="1"/>
          </p:nvGrpSpPr>
          <p:grpSpPr>
            <a:xfrm>
              <a:off x="791421" y="-711770"/>
              <a:ext cx="685800" cy="564813"/>
              <a:chOff x="304800" y="937146"/>
              <a:chExt cx="1624082" cy="286603"/>
            </a:xfrm>
          </p:grpSpPr>
          <p:sp>
            <p:nvSpPr>
              <p:cNvPr id="94" name="Prostokąt: zaokrąglone rogi 93">
                <a:extLst>
                  <a:ext uri="{FF2B5EF4-FFF2-40B4-BE49-F238E27FC236}">
                    <a16:creationId xmlns:a16="http://schemas.microsoft.com/office/drawing/2014/main" id="{A619B388-EEE1-40E4-9865-15A34529847C}"/>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5" name="Prostokąt: zaokrąglone rogi 94">
                <a:extLst>
                  <a:ext uri="{FF2B5EF4-FFF2-40B4-BE49-F238E27FC236}">
                    <a16:creationId xmlns:a16="http://schemas.microsoft.com/office/drawing/2014/main" id="{F7EFF19D-1FF5-4C3A-805D-8FAD44119E1E}"/>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6" name="Prostokąt: zaokrąglone rogi 95">
                <a:extLst>
                  <a:ext uri="{FF2B5EF4-FFF2-40B4-BE49-F238E27FC236}">
                    <a16:creationId xmlns:a16="http://schemas.microsoft.com/office/drawing/2014/main" id="{4FB6CCB3-AE04-4E64-AF52-989CB66D99D6}"/>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4" name="Grupa 73">
              <a:extLst>
                <a:ext uri="{FF2B5EF4-FFF2-40B4-BE49-F238E27FC236}">
                  <a16:creationId xmlns:a16="http://schemas.microsoft.com/office/drawing/2014/main" id="{7D0A58BB-EFA3-448C-BB84-2475F90D5E15}"/>
                </a:ext>
              </a:extLst>
            </p:cNvPr>
            <p:cNvGrpSpPr/>
            <p:nvPr userDrawn="1"/>
          </p:nvGrpSpPr>
          <p:grpSpPr>
            <a:xfrm>
              <a:off x="2374263" y="-711770"/>
              <a:ext cx="685800" cy="564813"/>
              <a:chOff x="304800" y="937146"/>
              <a:chExt cx="1624082" cy="286603"/>
            </a:xfrm>
          </p:grpSpPr>
          <p:sp>
            <p:nvSpPr>
              <p:cNvPr id="91" name="Prostokąt: zaokrąglone rogi 90">
                <a:extLst>
                  <a:ext uri="{FF2B5EF4-FFF2-40B4-BE49-F238E27FC236}">
                    <a16:creationId xmlns:a16="http://schemas.microsoft.com/office/drawing/2014/main" id="{45566D5C-DFD1-40B4-BAE4-26B3DBA750C2}"/>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2" name="Prostokąt: zaokrąglone rogi 91">
                <a:extLst>
                  <a:ext uri="{FF2B5EF4-FFF2-40B4-BE49-F238E27FC236}">
                    <a16:creationId xmlns:a16="http://schemas.microsoft.com/office/drawing/2014/main" id="{BFED228C-6D9A-44C5-B840-64B534D5E905}"/>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3" name="Prostokąt: zaokrąglone rogi 92">
                <a:extLst>
                  <a:ext uri="{FF2B5EF4-FFF2-40B4-BE49-F238E27FC236}">
                    <a16:creationId xmlns:a16="http://schemas.microsoft.com/office/drawing/2014/main" id="{B8BD77F8-F955-4711-B6BA-EC18ECF328E7}"/>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71166E72-BA22-4279-A2D1-547ECE17480B}"/>
                </a:ext>
              </a:extLst>
            </p:cNvPr>
            <p:cNvGrpSpPr/>
            <p:nvPr userDrawn="1"/>
          </p:nvGrpSpPr>
          <p:grpSpPr>
            <a:xfrm>
              <a:off x="1582842" y="-711770"/>
              <a:ext cx="685800" cy="564813"/>
              <a:chOff x="304800" y="937146"/>
              <a:chExt cx="1624082" cy="286603"/>
            </a:xfrm>
          </p:grpSpPr>
          <p:sp>
            <p:nvSpPr>
              <p:cNvPr id="88" name="Prostokąt: zaokrąglone rogi 87">
                <a:extLst>
                  <a:ext uri="{FF2B5EF4-FFF2-40B4-BE49-F238E27FC236}">
                    <a16:creationId xmlns:a16="http://schemas.microsoft.com/office/drawing/2014/main" id="{91452950-70E6-41F5-9841-3019AF9A5DC1}"/>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9" name="Prostokąt: zaokrąglone rogi 88">
                <a:extLst>
                  <a:ext uri="{FF2B5EF4-FFF2-40B4-BE49-F238E27FC236}">
                    <a16:creationId xmlns:a16="http://schemas.microsoft.com/office/drawing/2014/main" id="{8447A45E-87DB-4FC0-80DD-954D06B52B4A}"/>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0" name="Prostokąt: zaokrąglone rogi 89">
                <a:extLst>
                  <a:ext uri="{FF2B5EF4-FFF2-40B4-BE49-F238E27FC236}">
                    <a16:creationId xmlns:a16="http://schemas.microsoft.com/office/drawing/2014/main" id="{3F8BFBF4-64E1-4302-8757-4ACB1317F4C4}"/>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6" name="Grupa 75">
              <a:extLst>
                <a:ext uri="{FF2B5EF4-FFF2-40B4-BE49-F238E27FC236}">
                  <a16:creationId xmlns:a16="http://schemas.microsoft.com/office/drawing/2014/main" id="{ED2C9FD3-A642-4B03-AA38-C29AA441EB9B}"/>
                </a:ext>
              </a:extLst>
            </p:cNvPr>
            <p:cNvGrpSpPr/>
            <p:nvPr userDrawn="1"/>
          </p:nvGrpSpPr>
          <p:grpSpPr>
            <a:xfrm>
              <a:off x="0" y="-711770"/>
              <a:ext cx="685800" cy="564813"/>
              <a:chOff x="304800" y="937146"/>
              <a:chExt cx="1624082" cy="286603"/>
            </a:xfrm>
          </p:grpSpPr>
          <p:sp>
            <p:nvSpPr>
              <p:cNvPr id="85" name="Prostokąt: zaokrąglone rogi 84">
                <a:extLst>
                  <a:ext uri="{FF2B5EF4-FFF2-40B4-BE49-F238E27FC236}">
                    <a16:creationId xmlns:a16="http://schemas.microsoft.com/office/drawing/2014/main" id="{A18F8819-7801-4625-B184-134993C5FF1B}"/>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6" name="Prostokąt: zaokrąglone rogi 85">
                <a:extLst>
                  <a:ext uri="{FF2B5EF4-FFF2-40B4-BE49-F238E27FC236}">
                    <a16:creationId xmlns:a16="http://schemas.microsoft.com/office/drawing/2014/main" id="{7F00B36F-1B68-4CF8-9142-ACAF88D9D111}"/>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7" name="Prostokąt: zaokrąglone rogi 86">
                <a:extLst>
                  <a:ext uri="{FF2B5EF4-FFF2-40B4-BE49-F238E27FC236}">
                    <a16:creationId xmlns:a16="http://schemas.microsoft.com/office/drawing/2014/main" id="{A01CB4A2-AC41-4B5F-9B33-BEF8375F4C60}"/>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7" name="Grupa 76">
              <a:extLst>
                <a:ext uri="{FF2B5EF4-FFF2-40B4-BE49-F238E27FC236}">
                  <a16:creationId xmlns:a16="http://schemas.microsoft.com/office/drawing/2014/main" id="{9BE7761D-DBEE-4A35-B654-A83346E224F4}"/>
                </a:ext>
              </a:extLst>
            </p:cNvPr>
            <p:cNvGrpSpPr/>
            <p:nvPr userDrawn="1"/>
          </p:nvGrpSpPr>
          <p:grpSpPr>
            <a:xfrm>
              <a:off x="3957107" y="-711770"/>
              <a:ext cx="685800" cy="564813"/>
              <a:chOff x="304800" y="937146"/>
              <a:chExt cx="1624082" cy="286603"/>
            </a:xfrm>
          </p:grpSpPr>
          <p:sp>
            <p:nvSpPr>
              <p:cNvPr id="82" name="Prostokąt: zaokrąglone rogi 81">
                <a:extLst>
                  <a:ext uri="{FF2B5EF4-FFF2-40B4-BE49-F238E27FC236}">
                    <a16:creationId xmlns:a16="http://schemas.microsoft.com/office/drawing/2014/main" id="{A6ECA1A2-5E19-4869-B57C-45E8D2D07CE8}"/>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3" name="Prostokąt: zaokrąglone rogi 82">
                <a:extLst>
                  <a:ext uri="{FF2B5EF4-FFF2-40B4-BE49-F238E27FC236}">
                    <a16:creationId xmlns:a16="http://schemas.microsoft.com/office/drawing/2014/main" id="{B7D5C874-73CE-4C99-B5F0-36FF777A6A96}"/>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4" name="Prostokąt: zaokrąglone rogi 83">
                <a:extLst>
                  <a:ext uri="{FF2B5EF4-FFF2-40B4-BE49-F238E27FC236}">
                    <a16:creationId xmlns:a16="http://schemas.microsoft.com/office/drawing/2014/main" id="{3588F33B-8F6A-459B-A448-BBFD519A502F}"/>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8" name="Grupa 77">
              <a:extLst>
                <a:ext uri="{FF2B5EF4-FFF2-40B4-BE49-F238E27FC236}">
                  <a16:creationId xmlns:a16="http://schemas.microsoft.com/office/drawing/2014/main" id="{F9777D70-6396-485F-B57C-7F0DD2A27200}"/>
                </a:ext>
              </a:extLst>
            </p:cNvPr>
            <p:cNvGrpSpPr/>
            <p:nvPr userDrawn="1"/>
          </p:nvGrpSpPr>
          <p:grpSpPr>
            <a:xfrm>
              <a:off x="3165684" y="-711770"/>
              <a:ext cx="685800" cy="564813"/>
              <a:chOff x="304800" y="937146"/>
              <a:chExt cx="1624082" cy="286603"/>
            </a:xfrm>
          </p:grpSpPr>
          <p:sp>
            <p:nvSpPr>
              <p:cNvPr id="79" name="Prostokąt: zaokrąglone rogi 78">
                <a:extLst>
                  <a:ext uri="{FF2B5EF4-FFF2-40B4-BE49-F238E27FC236}">
                    <a16:creationId xmlns:a16="http://schemas.microsoft.com/office/drawing/2014/main" id="{22067F1A-4308-4A21-8D4F-7B22DB812A17}"/>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0" name="Prostokąt: zaokrąglone rogi 79">
                <a:extLst>
                  <a:ext uri="{FF2B5EF4-FFF2-40B4-BE49-F238E27FC236}">
                    <a16:creationId xmlns:a16="http://schemas.microsoft.com/office/drawing/2014/main" id="{983B8C0D-8C73-4986-A23F-33EB396EF8F6}"/>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1" name="Prostokąt: zaokrąglone rogi 80">
                <a:extLst>
                  <a:ext uri="{FF2B5EF4-FFF2-40B4-BE49-F238E27FC236}">
                    <a16:creationId xmlns:a16="http://schemas.microsoft.com/office/drawing/2014/main" id="{75F83EDC-E112-44FC-A86A-022BCE187069}"/>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aphicFrame>
        <p:nvGraphicFramePr>
          <p:cNvPr id="35" name="Object 34">
            <a:extLst>
              <a:ext uri="{FF2B5EF4-FFF2-40B4-BE49-F238E27FC236}">
                <a16:creationId xmlns:a16="http://schemas.microsoft.com/office/drawing/2014/main" id="{2F15CC29-9244-4ED8-90A1-832D76DF9B79}"/>
              </a:ext>
            </a:extLst>
          </p:cNvPr>
          <p:cNvGraphicFramePr>
            <a:graphicFrameLocks noChangeAspect="1"/>
          </p:cNvGraphicFramePr>
          <p:nvPr userDrawn="1">
            <p:extLst>
              <p:ext uri="{D42A27DB-BD31-4B8C-83A1-F6EECF244321}">
                <p14:modId xmlns:p14="http://schemas.microsoft.com/office/powerpoint/2010/main" val="2952120588"/>
              </p:ext>
            </p:extLst>
          </p:nvPr>
        </p:nvGraphicFramePr>
        <p:xfrm>
          <a:off x="10508297" y="241076"/>
          <a:ext cx="1171339" cy="336719"/>
        </p:xfrm>
        <a:graphic>
          <a:graphicData uri="http://schemas.openxmlformats.org/presentationml/2006/ole">
            <mc:AlternateContent xmlns:mc="http://schemas.openxmlformats.org/markup-compatibility/2006">
              <mc:Choice xmlns:v="urn:schemas-microsoft-com:vml" Requires="v">
                <p:oleObj name="CorelDRAW" r:id="rId2" imgW="6737892" imgH="1937208" progId="CorelDraw.Graphic.22">
                  <p:embed/>
                </p:oleObj>
              </mc:Choice>
              <mc:Fallback>
                <p:oleObj name="CorelDRAW" r:id="rId2" imgW="6737892" imgH="1937208" progId="CorelDraw.Graphic.22">
                  <p:embed/>
                  <p:pic>
                    <p:nvPicPr>
                      <p:cNvPr id="36" name="Object 35">
                        <a:extLst>
                          <a:ext uri="{FF2B5EF4-FFF2-40B4-BE49-F238E27FC236}">
                            <a16:creationId xmlns:a16="http://schemas.microsoft.com/office/drawing/2014/main" id="{F5045E06-9E23-44DD-A5DA-C1A41215BB81}"/>
                          </a:ext>
                        </a:extLst>
                      </p:cNvPr>
                      <p:cNvPicPr/>
                      <p:nvPr/>
                    </p:nvPicPr>
                    <p:blipFill>
                      <a:blip r:embed="rId3"/>
                      <a:stretch>
                        <a:fillRect/>
                      </a:stretch>
                    </p:blipFill>
                    <p:spPr>
                      <a:xfrm>
                        <a:off x="10508297" y="241076"/>
                        <a:ext cx="1171339" cy="336719"/>
                      </a:xfrm>
                      <a:prstGeom prst="rect">
                        <a:avLst/>
                      </a:prstGeom>
                    </p:spPr>
                  </p:pic>
                </p:oleObj>
              </mc:Fallback>
            </mc:AlternateContent>
          </a:graphicData>
        </a:graphic>
      </p:graphicFrame>
      <p:pic>
        <p:nvPicPr>
          <p:cNvPr id="3" name="Picture 2" descr="A picture containing text, gear, wheel, clipart&#10;&#10;Description automatically generated">
            <a:extLst>
              <a:ext uri="{FF2B5EF4-FFF2-40B4-BE49-F238E27FC236}">
                <a16:creationId xmlns:a16="http://schemas.microsoft.com/office/drawing/2014/main" id="{9D217AAD-30E2-3B01-EA2F-2D693CA8B4AF}"/>
              </a:ext>
            </a:extLst>
          </p:cNvPr>
          <p:cNvPicPr>
            <a:picLocks noChangeAspect="1"/>
          </p:cNvPicPr>
          <p:nvPr userDrawn="1"/>
        </p:nvPicPr>
        <p:blipFill>
          <a:blip r:embed="rId4"/>
          <a:stretch>
            <a:fillRect/>
          </a:stretch>
        </p:blipFill>
        <p:spPr>
          <a:xfrm>
            <a:off x="1132307" y="216764"/>
            <a:ext cx="1451619" cy="288804"/>
          </a:xfrm>
          <a:prstGeom prst="rect">
            <a:avLst/>
          </a:prstGeom>
        </p:spPr>
      </p:pic>
    </p:spTree>
    <p:extLst>
      <p:ext uri="{BB962C8B-B14F-4D97-AF65-F5344CB8AC3E}">
        <p14:creationId xmlns:p14="http://schemas.microsoft.com/office/powerpoint/2010/main" val="2682595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able of contents (2)">
    <p:spTree>
      <p:nvGrpSpPr>
        <p:cNvPr id="1" name=""/>
        <p:cNvGrpSpPr/>
        <p:nvPr/>
      </p:nvGrpSpPr>
      <p:grpSpPr>
        <a:xfrm>
          <a:off x="0" y="0"/>
          <a:ext cx="0" cy="0"/>
          <a:chOff x="0" y="0"/>
          <a:chExt cx="0" cy="0"/>
        </a:xfrm>
      </p:grpSpPr>
      <p:sp>
        <p:nvSpPr>
          <p:cNvPr id="4" name="Fußzeilenplatzhalter 3"/>
          <p:cNvSpPr>
            <a:spLocks noGrp="1"/>
          </p:cNvSpPr>
          <p:nvPr userDrawn="1">
            <p:ph type="ftr" sz="quarter" idx="11"/>
          </p:nvPr>
        </p:nvSpPr>
        <p:spPr>
          <a:xfrm>
            <a:off x="526627" y="6356351"/>
            <a:ext cx="8306825" cy="365125"/>
          </a:xfrm>
        </p:spPr>
        <p:txBody>
          <a:bodyPr/>
          <a:lstStyle>
            <a:lvl1pPr>
              <a:defRPr sz="1333">
                <a:solidFill>
                  <a:schemeClr val="tx1"/>
                </a:solidFill>
              </a:defRPr>
            </a:lvl1pPr>
          </a:lstStyle>
          <a:p>
            <a:endParaRPr lang="pl-PL" dirty="0"/>
          </a:p>
        </p:txBody>
      </p:sp>
      <p:sp>
        <p:nvSpPr>
          <p:cNvPr id="5" name="Foliennummernplatzhalter 4"/>
          <p:cNvSpPr>
            <a:spLocks noGrp="1"/>
          </p:cNvSpPr>
          <p:nvPr userDrawn="1">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9" name="Textplatzhalter 7"/>
          <p:cNvSpPr>
            <a:spLocks noGrp="1"/>
          </p:cNvSpPr>
          <p:nvPr userDrawn="1">
            <p:ph type="body" sz="quarter" idx="13" hasCustomPrompt="1"/>
          </p:nvPr>
        </p:nvSpPr>
        <p:spPr>
          <a:xfrm>
            <a:off x="526627" y="1730218"/>
            <a:ext cx="11233584" cy="336244"/>
          </a:xfrm>
        </p:spPr>
        <p:txBody>
          <a:bodyPr lIns="0" tIns="0" rIns="0" bIns="0" anchor="t" anchorCtr="0">
            <a:noAutofit/>
          </a:bodyPr>
          <a:lstStyle>
            <a:lvl1pPr marL="0" indent="0">
              <a:lnSpc>
                <a:spcPct val="95000"/>
              </a:lnSpc>
              <a:spcBef>
                <a:spcPts val="0"/>
              </a:spcBef>
              <a:spcAft>
                <a:spcPts val="1067"/>
              </a:spcAft>
              <a:buNone/>
              <a:defRPr sz="2400">
                <a:solidFill>
                  <a:schemeClr val="accent1"/>
                </a:solidFill>
              </a:defRPr>
            </a:lvl1pPr>
          </a:lstStyle>
          <a:p>
            <a:pPr lvl="0"/>
            <a:r>
              <a:rPr lang="en-US" noProof="0" dirty="0"/>
              <a:t>Click to edit Master text styles</a:t>
            </a:r>
            <a:endParaRPr lang="pl-PL" noProof="0" dirty="0"/>
          </a:p>
        </p:txBody>
      </p:sp>
      <p:sp>
        <p:nvSpPr>
          <p:cNvPr id="10" name="Titelplatzhalter 1"/>
          <p:cNvSpPr>
            <a:spLocks noGrp="1"/>
          </p:cNvSpPr>
          <p:nvPr userDrawn="1">
            <p:ph type="title" hasCustomPrompt="1"/>
          </p:nvPr>
        </p:nvSpPr>
        <p:spPr>
          <a:xfrm>
            <a:off x="526630" y="848201"/>
            <a:ext cx="11234631" cy="792675"/>
          </a:xfrm>
          <a:prstGeom prst="rect">
            <a:avLst/>
          </a:prstGeom>
        </p:spPr>
        <p:txBody>
          <a:bodyPr vert="horz" lIns="0" tIns="0" rIns="0" bIns="0" rtlCol="0" anchor="t">
            <a:normAutofit/>
          </a:bodyPr>
          <a:lstStyle>
            <a:lvl1pPr>
              <a:defRPr baseline="0">
                <a:solidFill>
                  <a:srgbClr val="000000"/>
                </a:solidFill>
              </a:defRPr>
            </a:lvl1pPr>
          </a:lstStyle>
          <a:p>
            <a:r>
              <a:rPr lang="en-US" noProof="0" dirty="0"/>
              <a:t>Click to edit Master title style</a:t>
            </a:r>
            <a:endParaRPr lang="pl-PL" noProof="0" dirty="0"/>
          </a:p>
        </p:txBody>
      </p:sp>
      <p:sp>
        <p:nvSpPr>
          <p:cNvPr id="14" name="Textplatzhalter 7"/>
          <p:cNvSpPr>
            <a:spLocks noGrp="1"/>
          </p:cNvSpPr>
          <p:nvPr>
            <p:ph type="body" sz="quarter" idx="14" hasCustomPrompt="1"/>
          </p:nvPr>
        </p:nvSpPr>
        <p:spPr>
          <a:xfrm>
            <a:off x="526627" y="2372475"/>
            <a:ext cx="11233584" cy="336244"/>
          </a:xfrm>
        </p:spPr>
        <p:txBody>
          <a:bodyPr lIns="0" tIns="0" rIns="0" bIns="0" anchor="t" anchorCtr="0">
            <a:noAutofit/>
          </a:bodyPr>
          <a:lstStyle>
            <a:lvl1pPr marL="324000" indent="-324000">
              <a:lnSpc>
                <a:spcPct val="95000"/>
              </a:lnSpc>
              <a:spcBef>
                <a:spcPts val="0"/>
              </a:spcBef>
              <a:spcAft>
                <a:spcPts val="800"/>
              </a:spcAft>
              <a:buSzPct val="100000"/>
              <a:buFont typeface="Calibri" panose="020F0502020204030204" pitchFamily="34" charset="0"/>
              <a:buChar char="•"/>
              <a:defRPr sz="2000">
                <a:solidFill>
                  <a:schemeClr val="tx1"/>
                </a:solidFill>
              </a:defRPr>
            </a:lvl1pPr>
          </a:lstStyle>
          <a:p>
            <a:pPr lvl="0"/>
            <a:r>
              <a:rPr lang="en-US" noProof="0" dirty="0"/>
              <a:t>Click to edit Master text styles</a:t>
            </a:r>
            <a:endParaRPr lang="pl-PL" noProof="0" dirty="0"/>
          </a:p>
        </p:txBody>
      </p:sp>
      <p:grpSp>
        <p:nvGrpSpPr>
          <p:cNvPr id="72" name="Grupa 71">
            <a:extLst>
              <a:ext uri="{FF2B5EF4-FFF2-40B4-BE49-F238E27FC236}">
                <a16:creationId xmlns:a16="http://schemas.microsoft.com/office/drawing/2014/main" id="{318D34E5-F710-4E61-96C9-08981B811979}"/>
              </a:ext>
            </a:extLst>
          </p:cNvPr>
          <p:cNvGrpSpPr/>
          <p:nvPr userDrawn="1"/>
        </p:nvGrpSpPr>
        <p:grpSpPr>
          <a:xfrm rot="5400000">
            <a:off x="-3572540" y="3312041"/>
            <a:ext cx="6815472" cy="233918"/>
            <a:chOff x="0" y="-711770"/>
            <a:chExt cx="4642907" cy="564813"/>
          </a:xfrm>
        </p:grpSpPr>
        <p:grpSp>
          <p:nvGrpSpPr>
            <p:cNvPr id="73" name="Grupa 72">
              <a:extLst>
                <a:ext uri="{FF2B5EF4-FFF2-40B4-BE49-F238E27FC236}">
                  <a16:creationId xmlns:a16="http://schemas.microsoft.com/office/drawing/2014/main" id="{DA9C3445-9CA3-47BE-8FEF-F4710B98C7B4}"/>
                </a:ext>
              </a:extLst>
            </p:cNvPr>
            <p:cNvGrpSpPr/>
            <p:nvPr userDrawn="1"/>
          </p:nvGrpSpPr>
          <p:grpSpPr>
            <a:xfrm>
              <a:off x="791421" y="-711770"/>
              <a:ext cx="685800" cy="564813"/>
              <a:chOff x="304800" y="937146"/>
              <a:chExt cx="1624082" cy="286603"/>
            </a:xfrm>
          </p:grpSpPr>
          <p:sp>
            <p:nvSpPr>
              <p:cNvPr id="94" name="Prostokąt: zaokrąglone rogi 93">
                <a:extLst>
                  <a:ext uri="{FF2B5EF4-FFF2-40B4-BE49-F238E27FC236}">
                    <a16:creationId xmlns:a16="http://schemas.microsoft.com/office/drawing/2014/main" id="{F30D6F88-BFAF-4F15-AD0B-541E9F9C8F38}"/>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5" name="Prostokąt: zaokrąglone rogi 94">
                <a:extLst>
                  <a:ext uri="{FF2B5EF4-FFF2-40B4-BE49-F238E27FC236}">
                    <a16:creationId xmlns:a16="http://schemas.microsoft.com/office/drawing/2014/main" id="{19EF6B2B-CB8E-41B1-BDA9-AFECA9A06963}"/>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6" name="Prostokąt: zaokrąglone rogi 95">
                <a:extLst>
                  <a:ext uri="{FF2B5EF4-FFF2-40B4-BE49-F238E27FC236}">
                    <a16:creationId xmlns:a16="http://schemas.microsoft.com/office/drawing/2014/main" id="{BF025918-1587-4746-B609-F26E26A10A96}"/>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4" name="Grupa 73">
              <a:extLst>
                <a:ext uri="{FF2B5EF4-FFF2-40B4-BE49-F238E27FC236}">
                  <a16:creationId xmlns:a16="http://schemas.microsoft.com/office/drawing/2014/main" id="{8C22C348-4050-4D47-8253-A39965CB5F89}"/>
                </a:ext>
              </a:extLst>
            </p:cNvPr>
            <p:cNvGrpSpPr/>
            <p:nvPr userDrawn="1"/>
          </p:nvGrpSpPr>
          <p:grpSpPr>
            <a:xfrm>
              <a:off x="2374263" y="-711770"/>
              <a:ext cx="685800" cy="564813"/>
              <a:chOff x="304800" y="937146"/>
              <a:chExt cx="1624082" cy="286603"/>
            </a:xfrm>
          </p:grpSpPr>
          <p:sp>
            <p:nvSpPr>
              <p:cNvPr id="91" name="Prostokąt: zaokrąglone rogi 90">
                <a:extLst>
                  <a:ext uri="{FF2B5EF4-FFF2-40B4-BE49-F238E27FC236}">
                    <a16:creationId xmlns:a16="http://schemas.microsoft.com/office/drawing/2014/main" id="{361051A9-7AD8-4B4C-9522-DFA50ECCDDD7}"/>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2" name="Prostokąt: zaokrąglone rogi 91">
                <a:extLst>
                  <a:ext uri="{FF2B5EF4-FFF2-40B4-BE49-F238E27FC236}">
                    <a16:creationId xmlns:a16="http://schemas.microsoft.com/office/drawing/2014/main" id="{96BF0C22-4683-48A8-9B0C-EE6AEF5F48F6}"/>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3" name="Prostokąt: zaokrąglone rogi 92">
                <a:extLst>
                  <a:ext uri="{FF2B5EF4-FFF2-40B4-BE49-F238E27FC236}">
                    <a16:creationId xmlns:a16="http://schemas.microsoft.com/office/drawing/2014/main" id="{936D9296-8D6F-4AFB-83AA-97D46C94785D}"/>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55EFFC5D-4C78-4321-BE43-F4664992CF3D}"/>
                </a:ext>
              </a:extLst>
            </p:cNvPr>
            <p:cNvGrpSpPr/>
            <p:nvPr userDrawn="1"/>
          </p:nvGrpSpPr>
          <p:grpSpPr>
            <a:xfrm>
              <a:off x="1582842" y="-711770"/>
              <a:ext cx="685800" cy="564813"/>
              <a:chOff x="304800" y="937146"/>
              <a:chExt cx="1624082" cy="286603"/>
            </a:xfrm>
          </p:grpSpPr>
          <p:sp>
            <p:nvSpPr>
              <p:cNvPr id="88" name="Prostokąt: zaokrąglone rogi 87">
                <a:extLst>
                  <a:ext uri="{FF2B5EF4-FFF2-40B4-BE49-F238E27FC236}">
                    <a16:creationId xmlns:a16="http://schemas.microsoft.com/office/drawing/2014/main" id="{D08DCB19-6A71-4DED-BB71-9F9D6E8752C7}"/>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9" name="Prostokąt: zaokrąglone rogi 88">
                <a:extLst>
                  <a:ext uri="{FF2B5EF4-FFF2-40B4-BE49-F238E27FC236}">
                    <a16:creationId xmlns:a16="http://schemas.microsoft.com/office/drawing/2014/main" id="{9C76D8AA-2DA7-404D-81F2-0A9B3923E14F}"/>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0" name="Prostokąt: zaokrąglone rogi 89">
                <a:extLst>
                  <a:ext uri="{FF2B5EF4-FFF2-40B4-BE49-F238E27FC236}">
                    <a16:creationId xmlns:a16="http://schemas.microsoft.com/office/drawing/2014/main" id="{5B5DCA9B-2363-4EFF-BDE0-89439B22607D}"/>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6" name="Grupa 75">
              <a:extLst>
                <a:ext uri="{FF2B5EF4-FFF2-40B4-BE49-F238E27FC236}">
                  <a16:creationId xmlns:a16="http://schemas.microsoft.com/office/drawing/2014/main" id="{735299A2-C9A6-47E3-9DF9-1192D8BF10CB}"/>
                </a:ext>
              </a:extLst>
            </p:cNvPr>
            <p:cNvGrpSpPr/>
            <p:nvPr userDrawn="1"/>
          </p:nvGrpSpPr>
          <p:grpSpPr>
            <a:xfrm>
              <a:off x="0" y="-711770"/>
              <a:ext cx="685800" cy="564813"/>
              <a:chOff x="304800" y="937146"/>
              <a:chExt cx="1624082" cy="286603"/>
            </a:xfrm>
          </p:grpSpPr>
          <p:sp>
            <p:nvSpPr>
              <p:cNvPr id="85" name="Prostokąt: zaokrąglone rogi 84">
                <a:extLst>
                  <a:ext uri="{FF2B5EF4-FFF2-40B4-BE49-F238E27FC236}">
                    <a16:creationId xmlns:a16="http://schemas.microsoft.com/office/drawing/2014/main" id="{AF3F9170-4235-4F12-A0E9-31DD702994BC}"/>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6" name="Prostokąt: zaokrąglone rogi 85">
                <a:extLst>
                  <a:ext uri="{FF2B5EF4-FFF2-40B4-BE49-F238E27FC236}">
                    <a16:creationId xmlns:a16="http://schemas.microsoft.com/office/drawing/2014/main" id="{B69973AE-8225-4DF7-8D4B-A13902FB672D}"/>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7" name="Prostokąt: zaokrąglone rogi 86">
                <a:extLst>
                  <a:ext uri="{FF2B5EF4-FFF2-40B4-BE49-F238E27FC236}">
                    <a16:creationId xmlns:a16="http://schemas.microsoft.com/office/drawing/2014/main" id="{A7922043-CB93-42A0-89F7-68355C1506AB}"/>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7" name="Grupa 76">
              <a:extLst>
                <a:ext uri="{FF2B5EF4-FFF2-40B4-BE49-F238E27FC236}">
                  <a16:creationId xmlns:a16="http://schemas.microsoft.com/office/drawing/2014/main" id="{75B582A7-208B-4431-A5EB-E2A73AA955C1}"/>
                </a:ext>
              </a:extLst>
            </p:cNvPr>
            <p:cNvGrpSpPr/>
            <p:nvPr userDrawn="1"/>
          </p:nvGrpSpPr>
          <p:grpSpPr>
            <a:xfrm>
              <a:off x="3957107" y="-711770"/>
              <a:ext cx="685800" cy="564813"/>
              <a:chOff x="304800" y="937146"/>
              <a:chExt cx="1624082" cy="286603"/>
            </a:xfrm>
          </p:grpSpPr>
          <p:sp>
            <p:nvSpPr>
              <p:cNvPr id="82" name="Prostokąt: zaokrąglone rogi 81">
                <a:extLst>
                  <a:ext uri="{FF2B5EF4-FFF2-40B4-BE49-F238E27FC236}">
                    <a16:creationId xmlns:a16="http://schemas.microsoft.com/office/drawing/2014/main" id="{3219116A-AAA7-49B2-A2D8-A0E622CB8603}"/>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3" name="Prostokąt: zaokrąglone rogi 82">
                <a:extLst>
                  <a:ext uri="{FF2B5EF4-FFF2-40B4-BE49-F238E27FC236}">
                    <a16:creationId xmlns:a16="http://schemas.microsoft.com/office/drawing/2014/main" id="{0129468E-C3F0-48DF-8FDB-47E22C570752}"/>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4" name="Prostokąt: zaokrąglone rogi 83">
                <a:extLst>
                  <a:ext uri="{FF2B5EF4-FFF2-40B4-BE49-F238E27FC236}">
                    <a16:creationId xmlns:a16="http://schemas.microsoft.com/office/drawing/2014/main" id="{C7AD5AE2-B29F-468B-A02E-DBB0416ABC61}"/>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8" name="Grupa 77">
              <a:extLst>
                <a:ext uri="{FF2B5EF4-FFF2-40B4-BE49-F238E27FC236}">
                  <a16:creationId xmlns:a16="http://schemas.microsoft.com/office/drawing/2014/main" id="{4E6BF433-09DB-4D94-A543-783FF4FF18B6}"/>
                </a:ext>
              </a:extLst>
            </p:cNvPr>
            <p:cNvGrpSpPr/>
            <p:nvPr userDrawn="1"/>
          </p:nvGrpSpPr>
          <p:grpSpPr>
            <a:xfrm>
              <a:off x="3165684" y="-711770"/>
              <a:ext cx="685800" cy="564813"/>
              <a:chOff x="304800" y="937146"/>
              <a:chExt cx="1624082" cy="286603"/>
            </a:xfrm>
          </p:grpSpPr>
          <p:sp>
            <p:nvSpPr>
              <p:cNvPr id="79" name="Prostokąt: zaokrąglone rogi 78">
                <a:extLst>
                  <a:ext uri="{FF2B5EF4-FFF2-40B4-BE49-F238E27FC236}">
                    <a16:creationId xmlns:a16="http://schemas.microsoft.com/office/drawing/2014/main" id="{0CF2DC4D-423C-4191-A9C4-2A3A4F38A952}"/>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0" name="Prostokąt: zaokrąglone rogi 79">
                <a:extLst>
                  <a:ext uri="{FF2B5EF4-FFF2-40B4-BE49-F238E27FC236}">
                    <a16:creationId xmlns:a16="http://schemas.microsoft.com/office/drawing/2014/main" id="{8E1DB2C8-0158-4319-8C3B-994D4422EBFC}"/>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1" name="Prostokąt: zaokrąglone rogi 80">
                <a:extLst>
                  <a:ext uri="{FF2B5EF4-FFF2-40B4-BE49-F238E27FC236}">
                    <a16:creationId xmlns:a16="http://schemas.microsoft.com/office/drawing/2014/main" id="{F5910D5F-B56E-4C2A-B7E2-097AC0058916}"/>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spTree>
    <p:extLst>
      <p:ext uri="{BB962C8B-B14F-4D97-AF65-F5344CB8AC3E}">
        <p14:creationId xmlns:p14="http://schemas.microsoft.com/office/powerpoint/2010/main" val="1128859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 columns (1)">
    <p:spTree>
      <p:nvGrpSpPr>
        <p:cNvPr id="1" name=""/>
        <p:cNvGrpSpPr/>
        <p:nvPr/>
      </p:nvGrpSpPr>
      <p:grpSpPr>
        <a:xfrm>
          <a:off x="0" y="0"/>
          <a:ext cx="0" cy="0"/>
          <a:chOff x="0" y="0"/>
          <a:chExt cx="0" cy="0"/>
        </a:xfrm>
      </p:grpSpPr>
      <p:sp>
        <p:nvSpPr>
          <p:cNvPr id="4" name="Fußzeilenplatzhalter 3"/>
          <p:cNvSpPr>
            <a:spLocks noGrp="1"/>
          </p:cNvSpPr>
          <p:nvPr userDrawn="1">
            <p:ph type="ftr" sz="quarter" idx="11"/>
          </p:nvPr>
        </p:nvSpPr>
        <p:spPr>
          <a:xfrm>
            <a:off x="526629" y="6356351"/>
            <a:ext cx="8306825" cy="365125"/>
          </a:xfrm>
        </p:spPr>
        <p:txBody>
          <a:bodyPr/>
          <a:lstStyle>
            <a:lvl1pPr>
              <a:defRPr sz="1333">
                <a:solidFill>
                  <a:schemeClr val="tx1"/>
                </a:solidFill>
              </a:defRPr>
            </a:lvl1pPr>
          </a:lstStyle>
          <a:p>
            <a:endParaRPr lang="pl-PL" dirty="0"/>
          </a:p>
        </p:txBody>
      </p:sp>
      <p:sp>
        <p:nvSpPr>
          <p:cNvPr id="5" name="Foliennummernplatzhalter 4"/>
          <p:cNvSpPr>
            <a:spLocks noGrp="1"/>
          </p:cNvSpPr>
          <p:nvPr userDrawn="1">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9" name="Textplatzhalter 7"/>
          <p:cNvSpPr>
            <a:spLocks noGrp="1"/>
          </p:cNvSpPr>
          <p:nvPr userDrawn="1">
            <p:ph type="body" sz="quarter" idx="13" hasCustomPrompt="1"/>
          </p:nvPr>
        </p:nvSpPr>
        <p:spPr>
          <a:xfrm>
            <a:off x="526627" y="1730218"/>
            <a:ext cx="11233584" cy="336244"/>
          </a:xfrm>
        </p:spPr>
        <p:txBody>
          <a:bodyPr lIns="0" tIns="0" rIns="0" bIns="0" anchor="t" anchorCtr="0">
            <a:noAutofit/>
          </a:bodyPr>
          <a:lstStyle>
            <a:lvl1pPr marL="0" indent="0">
              <a:lnSpc>
                <a:spcPct val="95000"/>
              </a:lnSpc>
              <a:spcBef>
                <a:spcPts val="0"/>
              </a:spcBef>
              <a:spcAft>
                <a:spcPts val="1067"/>
              </a:spcAft>
              <a:buNone/>
              <a:defRPr sz="2400">
                <a:solidFill>
                  <a:schemeClr val="accent1"/>
                </a:solidFill>
              </a:defRPr>
            </a:lvl1pPr>
          </a:lstStyle>
          <a:p>
            <a:pPr lvl="0"/>
            <a:r>
              <a:rPr lang="en-US" noProof="0"/>
              <a:t>Click to edit Master text styles</a:t>
            </a:r>
          </a:p>
        </p:txBody>
      </p:sp>
      <p:sp>
        <p:nvSpPr>
          <p:cNvPr id="10" name="Titelplatzhalter 1"/>
          <p:cNvSpPr>
            <a:spLocks noGrp="1"/>
          </p:cNvSpPr>
          <p:nvPr userDrawn="1">
            <p:ph type="title" hasCustomPrompt="1"/>
          </p:nvPr>
        </p:nvSpPr>
        <p:spPr>
          <a:xfrm>
            <a:off x="526630" y="848201"/>
            <a:ext cx="11234631" cy="792675"/>
          </a:xfrm>
          <a:prstGeom prst="rect">
            <a:avLst/>
          </a:prstGeom>
        </p:spPr>
        <p:txBody>
          <a:bodyPr vert="horz" lIns="0" tIns="0" rIns="0" bIns="0" rtlCol="0" anchor="t">
            <a:normAutofit/>
          </a:bodyPr>
          <a:lstStyle>
            <a:lvl1pPr>
              <a:defRPr baseline="0">
                <a:solidFill>
                  <a:srgbClr val="000000"/>
                </a:solidFill>
              </a:defRPr>
            </a:lvl1pPr>
          </a:lstStyle>
          <a:p>
            <a:r>
              <a:rPr lang="en-US" noProof="0"/>
              <a:t>Click to edit Master title style</a:t>
            </a:r>
          </a:p>
        </p:txBody>
      </p:sp>
      <p:grpSp>
        <p:nvGrpSpPr>
          <p:cNvPr id="72" name="Grupa 71">
            <a:extLst>
              <a:ext uri="{FF2B5EF4-FFF2-40B4-BE49-F238E27FC236}">
                <a16:creationId xmlns:a16="http://schemas.microsoft.com/office/drawing/2014/main" id="{318D34E5-F710-4E61-96C9-08981B811979}"/>
              </a:ext>
            </a:extLst>
          </p:cNvPr>
          <p:cNvGrpSpPr/>
          <p:nvPr userDrawn="1"/>
        </p:nvGrpSpPr>
        <p:grpSpPr>
          <a:xfrm rot="5400000">
            <a:off x="-3572540" y="3312041"/>
            <a:ext cx="6815472" cy="233918"/>
            <a:chOff x="0" y="-711770"/>
            <a:chExt cx="4642907" cy="564813"/>
          </a:xfrm>
        </p:grpSpPr>
        <p:grpSp>
          <p:nvGrpSpPr>
            <p:cNvPr id="73" name="Grupa 72">
              <a:extLst>
                <a:ext uri="{FF2B5EF4-FFF2-40B4-BE49-F238E27FC236}">
                  <a16:creationId xmlns:a16="http://schemas.microsoft.com/office/drawing/2014/main" id="{DA9C3445-9CA3-47BE-8FEF-F4710B98C7B4}"/>
                </a:ext>
              </a:extLst>
            </p:cNvPr>
            <p:cNvGrpSpPr/>
            <p:nvPr userDrawn="1"/>
          </p:nvGrpSpPr>
          <p:grpSpPr>
            <a:xfrm>
              <a:off x="791421" y="-711770"/>
              <a:ext cx="685800" cy="564813"/>
              <a:chOff x="304800" y="937146"/>
              <a:chExt cx="1624082" cy="286603"/>
            </a:xfrm>
          </p:grpSpPr>
          <p:sp>
            <p:nvSpPr>
              <p:cNvPr id="94" name="Prostokąt: zaokrąglone rogi 93">
                <a:extLst>
                  <a:ext uri="{FF2B5EF4-FFF2-40B4-BE49-F238E27FC236}">
                    <a16:creationId xmlns:a16="http://schemas.microsoft.com/office/drawing/2014/main" id="{F30D6F88-BFAF-4F15-AD0B-541E9F9C8F38}"/>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5" name="Prostokąt: zaokrąglone rogi 94">
                <a:extLst>
                  <a:ext uri="{FF2B5EF4-FFF2-40B4-BE49-F238E27FC236}">
                    <a16:creationId xmlns:a16="http://schemas.microsoft.com/office/drawing/2014/main" id="{19EF6B2B-CB8E-41B1-BDA9-AFECA9A06963}"/>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6" name="Prostokąt: zaokrąglone rogi 95">
                <a:extLst>
                  <a:ext uri="{FF2B5EF4-FFF2-40B4-BE49-F238E27FC236}">
                    <a16:creationId xmlns:a16="http://schemas.microsoft.com/office/drawing/2014/main" id="{BF025918-1587-4746-B609-F26E26A10A96}"/>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4" name="Grupa 73">
              <a:extLst>
                <a:ext uri="{FF2B5EF4-FFF2-40B4-BE49-F238E27FC236}">
                  <a16:creationId xmlns:a16="http://schemas.microsoft.com/office/drawing/2014/main" id="{8C22C348-4050-4D47-8253-A39965CB5F89}"/>
                </a:ext>
              </a:extLst>
            </p:cNvPr>
            <p:cNvGrpSpPr/>
            <p:nvPr userDrawn="1"/>
          </p:nvGrpSpPr>
          <p:grpSpPr>
            <a:xfrm>
              <a:off x="2374263" y="-711770"/>
              <a:ext cx="685800" cy="564813"/>
              <a:chOff x="304800" y="937146"/>
              <a:chExt cx="1624082" cy="286603"/>
            </a:xfrm>
          </p:grpSpPr>
          <p:sp>
            <p:nvSpPr>
              <p:cNvPr id="91" name="Prostokąt: zaokrąglone rogi 90">
                <a:extLst>
                  <a:ext uri="{FF2B5EF4-FFF2-40B4-BE49-F238E27FC236}">
                    <a16:creationId xmlns:a16="http://schemas.microsoft.com/office/drawing/2014/main" id="{361051A9-7AD8-4B4C-9522-DFA50ECCDDD7}"/>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2" name="Prostokąt: zaokrąglone rogi 91">
                <a:extLst>
                  <a:ext uri="{FF2B5EF4-FFF2-40B4-BE49-F238E27FC236}">
                    <a16:creationId xmlns:a16="http://schemas.microsoft.com/office/drawing/2014/main" id="{96BF0C22-4683-48A8-9B0C-EE6AEF5F48F6}"/>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3" name="Prostokąt: zaokrąglone rogi 92">
                <a:extLst>
                  <a:ext uri="{FF2B5EF4-FFF2-40B4-BE49-F238E27FC236}">
                    <a16:creationId xmlns:a16="http://schemas.microsoft.com/office/drawing/2014/main" id="{936D9296-8D6F-4AFB-83AA-97D46C94785D}"/>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55EFFC5D-4C78-4321-BE43-F4664992CF3D}"/>
                </a:ext>
              </a:extLst>
            </p:cNvPr>
            <p:cNvGrpSpPr/>
            <p:nvPr userDrawn="1"/>
          </p:nvGrpSpPr>
          <p:grpSpPr>
            <a:xfrm>
              <a:off x="1582842" y="-711770"/>
              <a:ext cx="685800" cy="564813"/>
              <a:chOff x="304800" y="937146"/>
              <a:chExt cx="1624082" cy="286603"/>
            </a:xfrm>
          </p:grpSpPr>
          <p:sp>
            <p:nvSpPr>
              <p:cNvPr id="88" name="Prostokąt: zaokrąglone rogi 87">
                <a:extLst>
                  <a:ext uri="{FF2B5EF4-FFF2-40B4-BE49-F238E27FC236}">
                    <a16:creationId xmlns:a16="http://schemas.microsoft.com/office/drawing/2014/main" id="{D08DCB19-6A71-4DED-BB71-9F9D6E8752C7}"/>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9" name="Prostokąt: zaokrąglone rogi 88">
                <a:extLst>
                  <a:ext uri="{FF2B5EF4-FFF2-40B4-BE49-F238E27FC236}">
                    <a16:creationId xmlns:a16="http://schemas.microsoft.com/office/drawing/2014/main" id="{9C76D8AA-2DA7-404D-81F2-0A9B3923E14F}"/>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0" name="Prostokąt: zaokrąglone rogi 89">
                <a:extLst>
                  <a:ext uri="{FF2B5EF4-FFF2-40B4-BE49-F238E27FC236}">
                    <a16:creationId xmlns:a16="http://schemas.microsoft.com/office/drawing/2014/main" id="{5B5DCA9B-2363-4EFF-BDE0-89439B22607D}"/>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6" name="Grupa 75">
              <a:extLst>
                <a:ext uri="{FF2B5EF4-FFF2-40B4-BE49-F238E27FC236}">
                  <a16:creationId xmlns:a16="http://schemas.microsoft.com/office/drawing/2014/main" id="{735299A2-C9A6-47E3-9DF9-1192D8BF10CB}"/>
                </a:ext>
              </a:extLst>
            </p:cNvPr>
            <p:cNvGrpSpPr/>
            <p:nvPr userDrawn="1"/>
          </p:nvGrpSpPr>
          <p:grpSpPr>
            <a:xfrm>
              <a:off x="0" y="-711770"/>
              <a:ext cx="685800" cy="564813"/>
              <a:chOff x="304800" y="937146"/>
              <a:chExt cx="1624082" cy="286603"/>
            </a:xfrm>
          </p:grpSpPr>
          <p:sp>
            <p:nvSpPr>
              <p:cNvPr id="85" name="Prostokąt: zaokrąglone rogi 84">
                <a:extLst>
                  <a:ext uri="{FF2B5EF4-FFF2-40B4-BE49-F238E27FC236}">
                    <a16:creationId xmlns:a16="http://schemas.microsoft.com/office/drawing/2014/main" id="{AF3F9170-4235-4F12-A0E9-31DD702994BC}"/>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6" name="Prostokąt: zaokrąglone rogi 85">
                <a:extLst>
                  <a:ext uri="{FF2B5EF4-FFF2-40B4-BE49-F238E27FC236}">
                    <a16:creationId xmlns:a16="http://schemas.microsoft.com/office/drawing/2014/main" id="{B69973AE-8225-4DF7-8D4B-A13902FB672D}"/>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7" name="Prostokąt: zaokrąglone rogi 86">
                <a:extLst>
                  <a:ext uri="{FF2B5EF4-FFF2-40B4-BE49-F238E27FC236}">
                    <a16:creationId xmlns:a16="http://schemas.microsoft.com/office/drawing/2014/main" id="{A7922043-CB93-42A0-89F7-68355C1506AB}"/>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7" name="Grupa 76">
              <a:extLst>
                <a:ext uri="{FF2B5EF4-FFF2-40B4-BE49-F238E27FC236}">
                  <a16:creationId xmlns:a16="http://schemas.microsoft.com/office/drawing/2014/main" id="{75B582A7-208B-4431-A5EB-E2A73AA955C1}"/>
                </a:ext>
              </a:extLst>
            </p:cNvPr>
            <p:cNvGrpSpPr/>
            <p:nvPr userDrawn="1"/>
          </p:nvGrpSpPr>
          <p:grpSpPr>
            <a:xfrm>
              <a:off x="3957107" y="-711770"/>
              <a:ext cx="685800" cy="564813"/>
              <a:chOff x="304800" y="937146"/>
              <a:chExt cx="1624082" cy="286603"/>
            </a:xfrm>
          </p:grpSpPr>
          <p:sp>
            <p:nvSpPr>
              <p:cNvPr id="82" name="Prostokąt: zaokrąglone rogi 81">
                <a:extLst>
                  <a:ext uri="{FF2B5EF4-FFF2-40B4-BE49-F238E27FC236}">
                    <a16:creationId xmlns:a16="http://schemas.microsoft.com/office/drawing/2014/main" id="{3219116A-AAA7-49B2-A2D8-A0E622CB8603}"/>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3" name="Prostokąt: zaokrąglone rogi 82">
                <a:extLst>
                  <a:ext uri="{FF2B5EF4-FFF2-40B4-BE49-F238E27FC236}">
                    <a16:creationId xmlns:a16="http://schemas.microsoft.com/office/drawing/2014/main" id="{0129468E-C3F0-48DF-8FDB-47E22C570752}"/>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4" name="Prostokąt: zaokrąglone rogi 83">
                <a:extLst>
                  <a:ext uri="{FF2B5EF4-FFF2-40B4-BE49-F238E27FC236}">
                    <a16:creationId xmlns:a16="http://schemas.microsoft.com/office/drawing/2014/main" id="{C7AD5AE2-B29F-468B-A02E-DBB0416ABC61}"/>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8" name="Grupa 77">
              <a:extLst>
                <a:ext uri="{FF2B5EF4-FFF2-40B4-BE49-F238E27FC236}">
                  <a16:creationId xmlns:a16="http://schemas.microsoft.com/office/drawing/2014/main" id="{4E6BF433-09DB-4D94-A543-783FF4FF18B6}"/>
                </a:ext>
              </a:extLst>
            </p:cNvPr>
            <p:cNvGrpSpPr/>
            <p:nvPr userDrawn="1"/>
          </p:nvGrpSpPr>
          <p:grpSpPr>
            <a:xfrm>
              <a:off x="3165684" y="-711770"/>
              <a:ext cx="685800" cy="564813"/>
              <a:chOff x="304800" y="937146"/>
              <a:chExt cx="1624082" cy="286603"/>
            </a:xfrm>
          </p:grpSpPr>
          <p:sp>
            <p:nvSpPr>
              <p:cNvPr id="79" name="Prostokąt: zaokrąglone rogi 78">
                <a:extLst>
                  <a:ext uri="{FF2B5EF4-FFF2-40B4-BE49-F238E27FC236}">
                    <a16:creationId xmlns:a16="http://schemas.microsoft.com/office/drawing/2014/main" id="{0CF2DC4D-423C-4191-A9C4-2A3A4F38A952}"/>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0" name="Prostokąt: zaokrąglone rogi 79">
                <a:extLst>
                  <a:ext uri="{FF2B5EF4-FFF2-40B4-BE49-F238E27FC236}">
                    <a16:creationId xmlns:a16="http://schemas.microsoft.com/office/drawing/2014/main" id="{8E1DB2C8-0158-4319-8C3B-994D4422EBFC}"/>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1" name="Prostokąt: zaokrąglone rogi 80">
                <a:extLst>
                  <a:ext uri="{FF2B5EF4-FFF2-40B4-BE49-F238E27FC236}">
                    <a16:creationId xmlns:a16="http://schemas.microsoft.com/office/drawing/2014/main" id="{F5910D5F-B56E-4C2A-B7E2-097AC0058916}"/>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sp>
        <p:nvSpPr>
          <p:cNvPr id="39" name="Textplatzhalter 2">
            <a:extLst>
              <a:ext uri="{FF2B5EF4-FFF2-40B4-BE49-F238E27FC236}">
                <a16:creationId xmlns:a16="http://schemas.microsoft.com/office/drawing/2014/main" id="{B93E5B61-6819-43E8-BA77-7AF99047EB0C}"/>
              </a:ext>
            </a:extLst>
          </p:cNvPr>
          <p:cNvSpPr>
            <a:spLocks noGrp="1"/>
          </p:cNvSpPr>
          <p:nvPr>
            <p:ph idx="1" hasCustomPrompt="1"/>
          </p:nvPr>
        </p:nvSpPr>
        <p:spPr>
          <a:xfrm>
            <a:off x="526629" y="2372474"/>
            <a:ext cx="5400000" cy="3600000"/>
          </a:xfrm>
          <a:prstGeom prst="rect">
            <a:avLst/>
          </a:prstGeom>
          <a:effectLst/>
        </p:spPr>
        <p:txBody>
          <a:bodyPr vert="horz" lIns="0" tIns="0" rIns="0" bIns="0" rtlCol="0">
            <a:normAutofit/>
          </a:bodyPr>
          <a:lstStyle>
            <a:lvl1pPr marL="324000" indent="-324000">
              <a:lnSpc>
                <a:spcPct val="95000"/>
              </a:lnSpc>
              <a:spcBef>
                <a:spcPts val="0"/>
              </a:spcBef>
              <a:spcAft>
                <a:spcPts val="800"/>
              </a:spcAft>
              <a:buClr>
                <a:schemeClr val="accent4"/>
              </a:buClr>
              <a:buSzPct val="100000"/>
              <a:buFont typeface="Calibri" panose="020F0502020204030204" pitchFamily="34" charset="0"/>
              <a:buChar char="•"/>
              <a:tabLst/>
              <a:defRPr sz="2000" baseline="0">
                <a:solidFill>
                  <a:schemeClr val="tx1"/>
                </a:solidFill>
              </a:defRPr>
            </a:lvl1pPr>
            <a:lvl2pPr marL="720000" indent="-360000">
              <a:lnSpc>
                <a:spcPct val="95000"/>
              </a:lnSpc>
              <a:spcBef>
                <a:spcPts val="0"/>
              </a:spcBef>
              <a:spcAft>
                <a:spcPts val="800"/>
              </a:spcAft>
              <a:buClr>
                <a:schemeClr val="accent4">
                  <a:lumMod val="75000"/>
                </a:schemeClr>
              </a:buClr>
              <a:buSzPct val="90000"/>
              <a:buFont typeface="Calibri" panose="020F0502020204030204" pitchFamily="34" charset="0"/>
              <a:buChar char="→"/>
              <a:defRPr sz="2000" baseline="0">
                <a:solidFill>
                  <a:schemeClr val="tx1"/>
                </a:solidFill>
              </a:defRPr>
            </a:lvl2pPr>
            <a:lvl3pPr marL="1008000" indent="-252000">
              <a:lnSpc>
                <a:spcPct val="95000"/>
              </a:lnSpc>
              <a:spcBef>
                <a:spcPts val="0"/>
              </a:spcBef>
              <a:spcAft>
                <a:spcPts val="800"/>
              </a:spcAft>
              <a:buClr>
                <a:schemeClr val="accent4">
                  <a:lumMod val="75000"/>
                </a:schemeClr>
              </a:buClr>
              <a:buFont typeface="Calibri" panose="020F0502020204030204" pitchFamily="34" charset="0"/>
              <a:buChar char="–"/>
              <a:defRPr sz="2000" baseline="0">
                <a:solidFill>
                  <a:schemeClr val="tx1"/>
                </a:solidFill>
              </a:defRPr>
            </a:lvl3pPr>
          </a:lstStyle>
          <a:p>
            <a:pPr lvl="0"/>
            <a:r>
              <a:rPr lang="en-US" noProof="0"/>
              <a:t>Click to edit Master text styles</a:t>
            </a:r>
          </a:p>
          <a:p>
            <a:pPr lvl="1"/>
            <a:r>
              <a:rPr lang="en-US" noProof="0"/>
              <a:t>Second level</a:t>
            </a:r>
          </a:p>
          <a:p>
            <a:pPr lvl="2"/>
            <a:r>
              <a:rPr lang="en-US" noProof="0"/>
              <a:t>Third level</a:t>
            </a:r>
          </a:p>
        </p:txBody>
      </p:sp>
      <p:sp>
        <p:nvSpPr>
          <p:cNvPr id="41" name="Textplatzhalter 2">
            <a:extLst>
              <a:ext uri="{FF2B5EF4-FFF2-40B4-BE49-F238E27FC236}">
                <a16:creationId xmlns:a16="http://schemas.microsoft.com/office/drawing/2014/main" id="{FA08C6A2-4444-4C51-BD75-84549770A422}"/>
              </a:ext>
            </a:extLst>
          </p:cNvPr>
          <p:cNvSpPr>
            <a:spLocks noGrp="1"/>
          </p:cNvSpPr>
          <p:nvPr>
            <p:ph idx="14" hasCustomPrompt="1"/>
          </p:nvPr>
        </p:nvSpPr>
        <p:spPr>
          <a:xfrm>
            <a:off x="6360211" y="2372474"/>
            <a:ext cx="5400000" cy="3600000"/>
          </a:xfrm>
          <a:prstGeom prst="rect">
            <a:avLst/>
          </a:prstGeom>
          <a:effectLst/>
        </p:spPr>
        <p:txBody>
          <a:bodyPr vert="horz" lIns="0" tIns="0" rIns="0" bIns="0" rtlCol="0">
            <a:normAutofit/>
          </a:bodyPr>
          <a:lstStyle>
            <a:lvl1pPr marL="324000" indent="-324000">
              <a:lnSpc>
                <a:spcPct val="95000"/>
              </a:lnSpc>
              <a:spcBef>
                <a:spcPts val="0"/>
              </a:spcBef>
              <a:spcAft>
                <a:spcPts val="800"/>
              </a:spcAft>
              <a:buClr>
                <a:schemeClr val="accent4"/>
              </a:buClr>
              <a:buSzPct val="100000"/>
              <a:buFont typeface="Calibri" panose="020F0502020204030204" pitchFamily="34" charset="0"/>
              <a:buChar char="•"/>
              <a:tabLst/>
              <a:defRPr sz="2000" baseline="0">
                <a:solidFill>
                  <a:schemeClr val="tx1"/>
                </a:solidFill>
              </a:defRPr>
            </a:lvl1pPr>
            <a:lvl2pPr marL="720000" indent="-360000">
              <a:lnSpc>
                <a:spcPct val="95000"/>
              </a:lnSpc>
              <a:spcBef>
                <a:spcPts val="0"/>
              </a:spcBef>
              <a:spcAft>
                <a:spcPts val="800"/>
              </a:spcAft>
              <a:buClr>
                <a:schemeClr val="accent4">
                  <a:lumMod val="75000"/>
                </a:schemeClr>
              </a:buClr>
              <a:buSzPct val="90000"/>
              <a:buFont typeface="Calibri" panose="020F0502020204030204" pitchFamily="34" charset="0"/>
              <a:buChar char="→"/>
              <a:defRPr sz="2000" baseline="0">
                <a:solidFill>
                  <a:schemeClr val="tx1"/>
                </a:solidFill>
              </a:defRPr>
            </a:lvl2pPr>
            <a:lvl3pPr marL="1008000" indent="-252000">
              <a:lnSpc>
                <a:spcPct val="95000"/>
              </a:lnSpc>
              <a:spcBef>
                <a:spcPts val="0"/>
              </a:spcBef>
              <a:spcAft>
                <a:spcPts val="800"/>
              </a:spcAft>
              <a:buClr>
                <a:schemeClr val="accent4">
                  <a:lumMod val="75000"/>
                </a:schemeClr>
              </a:buClr>
              <a:buFont typeface="Calibri" panose="020F0502020204030204" pitchFamily="34" charset="0"/>
              <a:buChar char="–"/>
              <a:defRPr sz="2000" baseline="0">
                <a:solidFill>
                  <a:schemeClr val="tx1"/>
                </a:solidFill>
              </a:defRPr>
            </a:lvl3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922009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 text ">
    <p:spTree>
      <p:nvGrpSpPr>
        <p:cNvPr id="1" name=""/>
        <p:cNvGrpSpPr/>
        <p:nvPr/>
      </p:nvGrpSpPr>
      <p:grpSpPr>
        <a:xfrm>
          <a:off x="0" y="0"/>
          <a:ext cx="0" cy="0"/>
          <a:chOff x="0" y="0"/>
          <a:chExt cx="0" cy="0"/>
        </a:xfrm>
      </p:grpSpPr>
      <p:sp>
        <p:nvSpPr>
          <p:cNvPr id="4" name="Fußzeilenplatzhalter 3"/>
          <p:cNvSpPr>
            <a:spLocks noGrp="1"/>
          </p:cNvSpPr>
          <p:nvPr userDrawn="1">
            <p:ph type="ftr" sz="quarter" idx="11"/>
          </p:nvPr>
        </p:nvSpPr>
        <p:spPr>
          <a:xfrm>
            <a:off x="526627" y="6356351"/>
            <a:ext cx="8306825" cy="365125"/>
          </a:xfrm>
        </p:spPr>
        <p:txBody>
          <a:bodyPr/>
          <a:lstStyle>
            <a:lvl1pPr>
              <a:defRPr sz="1333">
                <a:solidFill>
                  <a:schemeClr val="tx1"/>
                </a:solidFill>
              </a:defRPr>
            </a:lvl1pPr>
          </a:lstStyle>
          <a:p>
            <a:endParaRPr lang="pl-PL" dirty="0"/>
          </a:p>
        </p:txBody>
      </p:sp>
      <p:sp>
        <p:nvSpPr>
          <p:cNvPr id="5" name="Foliennummernplatzhalter 4"/>
          <p:cNvSpPr>
            <a:spLocks noGrp="1"/>
          </p:cNvSpPr>
          <p:nvPr userDrawn="1">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9" name="Textplatzhalter 7"/>
          <p:cNvSpPr>
            <a:spLocks noGrp="1"/>
          </p:cNvSpPr>
          <p:nvPr userDrawn="1">
            <p:ph type="body" sz="quarter" idx="13" hasCustomPrompt="1"/>
          </p:nvPr>
        </p:nvSpPr>
        <p:spPr>
          <a:xfrm>
            <a:off x="526627" y="1730218"/>
            <a:ext cx="11233584" cy="336244"/>
          </a:xfrm>
        </p:spPr>
        <p:txBody>
          <a:bodyPr lIns="0" tIns="0" rIns="0" bIns="0" anchor="t" anchorCtr="0">
            <a:noAutofit/>
          </a:bodyPr>
          <a:lstStyle>
            <a:lvl1pPr marL="0" indent="0">
              <a:lnSpc>
                <a:spcPct val="95000"/>
              </a:lnSpc>
              <a:spcBef>
                <a:spcPts val="0"/>
              </a:spcBef>
              <a:spcAft>
                <a:spcPts val="1067"/>
              </a:spcAft>
              <a:buNone/>
              <a:defRPr sz="2400">
                <a:solidFill>
                  <a:schemeClr val="accent1"/>
                </a:solidFill>
              </a:defRPr>
            </a:lvl1pPr>
          </a:lstStyle>
          <a:p>
            <a:pPr lvl="0"/>
            <a:r>
              <a:rPr lang="en-US" noProof="0" dirty="0"/>
              <a:t>Click to edit Master text styles</a:t>
            </a:r>
            <a:endParaRPr lang="pl-PL" noProof="0" dirty="0"/>
          </a:p>
        </p:txBody>
      </p:sp>
      <p:sp>
        <p:nvSpPr>
          <p:cNvPr id="10" name="Titelplatzhalter 1"/>
          <p:cNvSpPr>
            <a:spLocks noGrp="1"/>
          </p:cNvSpPr>
          <p:nvPr userDrawn="1">
            <p:ph type="title" hasCustomPrompt="1"/>
          </p:nvPr>
        </p:nvSpPr>
        <p:spPr>
          <a:xfrm>
            <a:off x="526630" y="848201"/>
            <a:ext cx="11234631" cy="792675"/>
          </a:xfrm>
          <a:prstGeom prst="rect">
            <a:avLst/>
          </a:prstGeom>
        </p:spPr>
        <p:txBody>
          <a:bodyPr vert="horz" lIns="0" tIns="0" rIns="0" bIns="0" rtlCol="0" anchor="t">
            <a:normAutofit/>
          </a:bodyPr>
          <a:lstStyle>
            <a:lvl1pPr>
              <a:defRPr baseline="0">
                <a:solidFill>
                  <a:srgbClr val="000000"/>
                </a:solidFill>
              </a:defRPr>
            </a:lvl1pPr>
          </a:lstStyle>
          <a:p>
            <a:r>
              <a:rPr lang="en-US" noProof="0" dirty="0"/>
              <a:t>Click to edit Master title style</a:t>
            </a:r>
            <a:endParaRPr lang="pl-PL" noProof="0" dirty="0"/>
          </a:p>
        </p:txBody>
      </p:sp>
      <p:grpSp>
        <p:nvGrpSpPr>
          <p:cNvPr id="70" name="Grupa 69">
            <a:extLst>
              <a:ext uri="{FF2B5EF4-FFF2-40B4-BE49-F238E27FC236}">
                <a16:creationId xmlns:a16="http://schemas.microsoft.com/office/drawing/2014/main" id="{D5539951-E545-4582-BE00-AC4E71EFCFA2}"/>
              </a:ext>
            </a:extLst>
          </p:cNvPr>
          <p:cNvGrpSpPr/>
          <p:nvPr userDrawn="1"/>
        </p:nvGrpSpPr>
        <p:grpSpPr>
          <a:xfrm rot="5400000">
            <a:off x="-3572540" y="3312041"/>
            <a:ext cx="6815472" cy="233918"/>
            <a:chOff x="0" y="-711770"/>
            <a:chExt cx="4642907" cy="564813"/>
          </a:xfrm>
        </p:grpSpPr>
        <p:grpSp>
          <p:nvGrpSpPr>
            <p:cNvPr id="71" name="Grupa 70">
              <a:extLst>
                <a:ext uri="{FF2B5EF4-FFF2-40B4-BE49-F238E27FC236}">
                  <a16:creationId xmlns:a16="http://schemas.microsoft.com/office/drawing/2014/main" id="{6F49C615-9021-4D6D-B3D4-AAC6EB7AFE32}"/>
                </a:ext>
              </a:extLst>
            </p:cNvPr>
            <p:cNvGrpSpPr/>
            <p:nvPr userDrawn="1"/>
          </p:nvGrpSpPr>
          <p:grpSpPr>
            <a:xfrm>
              <a:off x="791421" y="-711770"/>
              <a:ext cx="685800" cy="564813"/>
              <a:chOff x="304800" y="937146"/>
              <a:chExt cx="1624082" cy="286603"/>
            </a:xfrm>
          </p:grpSpPr>
          <p:sp>
            <p:nvSpPr>
              <p:cNvPr id="92" name="Prostokąt: zaokrąglone rogi 91">
                <a:extLst>
                  <a:ext uri="{FF2B5EF4-FFF2-40B4-BE49-F238E27FC236}">
                    <a16:creationId xmlns:a16="http://schemas.microsoft.com/office/drawing/2014/main" id="{175FAC5E-9D12-42AA-9FAA-597661EEF247}"/>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3" name="Prostokąt: zaokrąglone rogi 92">
                <a:extLst>
                  <a:ext uri="{FF2B5EF4-FFF2-40B4-BE49-F238E27FC236}">
                    <a16:creationId xmlns:a16="http://schemas.microsoft.com/office/drawing/2014/main" id="{4403BE2D-633B-4E03-A153-9F47B1C5269E}"/>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4" name="Prostokąt: zaokrąglone rogi 93">
                <a:extLst>
                  <a:ext uri="{FF2B5EF4-FFF2-40B4-BE49-F238E27FC236}">
                    <a16:creationId xmlns:a16="http://schemas.microsoft.com/office/drawing/2014/main" id="{B888EA1E-2D37-47DB-9482-6F31D7FBE555}"/>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2" name="Grupa 71">
              <a:extLst>
                <a:ext uri="{FF2B5EF4-FFF2-40B4-BE49-F238E27FC236}">
                  <a16:creationId xmlns:a16="http://schemas.microsoft.com/office/drawing/2014/main" id="{00429A59-91F4-48D6-BA77-086E4D4887B8}"/>
                </a:ext>
              </a:extLst>
            </p:cNvPr>
            <p:cNvGrpSpPr/>
            <p:nvPr userDrawn="1"/>
          </p:nvGrpSpPr>
          <p:grpSpPr>
            <a:xfrm>
              <a:off x="2374263" y="-711770"/>
              <a:ext cx="685800" cy="564813"/>
              <a:chOff x="304800" y="937146"/>
              <a:chExt cx="1624082" cy="286603"/>
            </a:xfrm>
          </p:grpSpPr>
          <p:sp>
            <p:nvSpPr>
              <p:cNvPr id="89" name="Prostokąt: zaokrąglone rogi 88">
                <a:extLst>
                  <a:ext uri="{FF2B5EF4-FFF2-40B4-BE49-F238E27FC236}">
                    <a16:creationId xmlns:a16="http://schemas.microsoft.com/office/drawing/2014/main" id="{85553435-8AD3-409C-B838-3DF3E0B092CD}"/>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0" name="Prostokąt: zaokrąglone rogi 89">
                <a:extLst>
                  <a:ext uri="{FF2B5EF4-FFF2-40B4-BE49-F238E27FC236}">
                    <a16:creationId xmlns:a16="http://schemas.microsoft.com/office/drawing/2014/main" id="{2E5CA54E-6AE5-4B16-A352-29AA7097B2E3}"/>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1" name="Prostokąt: zaokrąglone rogi 90">
                <a:extLst>
                  <a:ext uri="{FF2B5EF4-FFF2-40B4-BE49-F238E27FC236}">
                    <a16:creationId xmlns:a16="http://schemas.microsoft.com/office/drawing/2014/main" id="{041B050B-2BB8-4944-81FC-687F0F405E8F}"/>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3" name="Grupa 72">
              <a:extLst>
                <a:ext uri="{FF2B5EF4-FFF2-40B4-BE49-F238E27FC236}">
                  <a16:creationId xmlns:a16="http://schemas.microsoft.com/office/drawing/2014/main" id="{F10A9DF5-F867-4074-98C0-41D2B18F0C66}"/>
                </a:ext>
              </a:extLst>
            </p:cNvPr>
            <p:cNvGrpSpPr/>
            <p:nvPr userDrawn="1"/>
          </p:nvGrpSpPr>
          <p:grpSpPr>
            <a:xfrm>
              <a:off x="1582842" y="-711770"/>
              <a:ext cx="685800" cy="564813"/>
              <a:chOff x="304800" y="937146"/>
              <a:chExt cx="1624082" cy="286603"/>
            </a:xfrm>
          </p:grpSpPr>
          <p:sp>
            <p:nvSpPr>
              <p:cNvPr id="86" name="Prostokąt: zaokrąglone rogi 85">
                <a:extLst>
                  <a:ext uri="{FF2B5EF4-FFF2-40B4-BE49-F238E27FC236}">
                    <a16:creationId xmlns:a16="http://schemas.microsoft.com/office/drawing/2014/main" id="{F97C62E3-6280-4C41-89CF-39193C8B6E47}"/>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7" name="Prostokąt: zaokrąglone rogi 86">
                <a:extLst>
                  <a:ext uri="{FF2B5EF4-FFF2-40B4-BE49-F238E27FC236}">
                    <a16:creationId xmlns:a16="http://schemas.microsoft.com/office/drawing/2014/main" id="{3951D5DB-F513-491D-9E1B-30500C153A15}"/>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8" name="Prostokąt: zaokrąglone rogi 87">
                <a:extLst>
                  <a:ext uri="{FF2B5EF4-FFF2-40B4-BE49-F238E27FC236}">
                    <a16:creationId xmlns:a16="http://schemas.microsoft.com/office/drawing/2014/main" id="{2F59F67C-D631-49B5-8E61-D73DA0A42CF2}"/>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4" name="Grupa 73">
              <a:extLst>
                <a:ext uri="{FF2B5EF4-FFF2-40B4-BE49-F238E27FC236}">
                  <a16:creationId xmlns:a16="http://schemas.microsoft.com/office/drawing/2014/main" id="{E7E0B7E4-9343-4EDB-BF83-05E827E363A3}"/>
                </a:ext>
              </a:extLst>
            </p:cNvPr>
            <p:cNvGrpSpPr/>
            <p:nvPr userDrawn="1"/>
          </p:nvGrpSpPr>
          <p:grpSpPr>
            <a:xfrm>
              <a:off x="0" y="-711770"/>
              <a:ext cx="685800" cy="564813"/>
              <a:chOff x="304800" y="937146"/>
              <a:chExt cx="1624082" cy="286603"/>
            </a:xfrm>
          </p:grpSpPr>
          <p:sp>
            <p:nvSpPr>
              <p:cNvPr id="83" name="Prostokąt: zaokrąglone rogi 82">
                <a:extLst>
                  <a:ext uri="{FF2B5EF4-FFF2-40B4-BE49-F238E27FC236}">
                    <a16:creationId xmlns:a16="http://schemas.microsoft.com/office/drawing/2014/main" id="{9109EA9E-248E-4ADB-AFF8-45FEE1CB8BF9}"/>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4" name="Prostokąt: zaokrąglone rogi 83">
                <a:extLst>
                  <a:ext uri="{FF2B5EF4-FFF2-40B4-BE49-F238E27FC236}">
                    <a16:creationId xmlns:a16="http://schemas.microsoft.com/office/drawing/2014/main" id="{41A7283C-376C-4558-8F7F-CF331216340A}"/>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5" name="Prostokąt: zaokrąglone rogi 84">
                <a:extLst>
                  <a:ext uri="{FF2B5EF4-FFF2-40B4-BE49-F238E27FC236}">
                    <a16:creationId xmlns:a16="http://schemas.microsoft.com/office/drawing/2014/main" id="{763F5EF9-DB6A-4CC5-904A-E3E9A60D010F}"/>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5B04CFC9-0250-45D4-931F-4A9984A41469}"/>
                </a:ext>
              </a:extLst>
            </p:cNvPr>
            <p:cNvGrpSpPr/>
            <p:nvPr userDrawn="1"/>
          </p:nvGrpSpPr>
          <p:grpSpPr>
            <a:xfrm>
              <a:off x="3957107" y="-711770"/>
              <a:ext cx="685800" cy="564813"/>
              <a:chOff x="304800" y="937146"/>
              <a:chExt cx="1624082" cy="286603"/>
            </a:xfrm>
          </p:grpSpPr>
          <p:sp>
            <p:nvSpPr>
              <p:cNvPr id="80" name="Prostokąt: zaokrąglone rogi 79">
                <a:extLst>
                  <a:ext uri="{FF2B5EF4-FFF2-40B4-BE49-F238E27FC236}">
                    <a16:creationId xmlns:a16="http://schemas.microsoft.com/office/drawing/2014/main" id="{C8735117-9F66-4F70-869E-8670DF1D4D98}"/>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1" name="Prostokąt: zaokrąglone rogi 80">
                <a:extLst>
                  <a:ext uri="{FF2B5EF4-FFF2-40B4-BE49-F238E27FC236}">
                    <a16:creationId xmlns:a16="http://schemas.microsoft.com/office/drawing/2014/main" id="{02465AE8-EFA2-44FA-8572-427D6C311FC0}"/>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2" name="Prostokąt: zaokrąglone rogi 81">
                <a:extLst>
                  <a:ext uri="{FF2B5EF4-FFF2-40B4-BE49-F238E27FC236}">
                    <a16:creationId xmlns:a16="http://schemas.microsoft.com/office/drawing/2014/main" id="{DFC47CAC-5AFC-4D94-AF57-2058B853FBE4}"/>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6" name="Grupa 75">
              <a:extLst>
                <a:ext uri="{FF2B5EF4-FFF2-40B4-BE49-F238E27FC236}">
                  <a16:creationId xmlns:a16="http://schemas.microsoft.com/office/drawing/2014/main" id="{860D55B7-6F1E-48CF-9E96-E96EF6BB7CC0}"/>
                </a:ext>
              </a:extLst>
            </p:cNvPr>
            <p:cNvGrpSpPr/>
            <p:nvPr userDrawn="1"/>
          </p:nvGrpSpPr>
          <p:grpSpPr>
            <a:xfrm>
              <a:off x="3165684" y="-711770"/>
              <a:ext cx="685800" cy="564813"/>
              <a:chOff x="304800" y="937146"/>
              <a:chExt cx="1624082" cy="286603"/>
            </a:xfrm>
          </p:grpSpPr>
          <p:sp>
            <p:nvSpPr>
              <p:cNvPr id="77" name="Prostokąt: zaokrąglone rogi 76">
                <a:extLst>
                  <a:ext uri="{FF2B5EF4-FFF2-40B4-BE49-F238E27FC236}">
                    <a16:creationId xmlns:a16="http://schemas.microsoft.com/office/drawing/2014/main" id="{AC72421F-7D88-48A4-9F24-577CC60BC70E}"/>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8" name="Prostokąt: zaokrąglone rogi 77">
                <a:extLst>
                  <a:ext uri="{FF2B5EF4-FFF2-40B4-BE49-F238E27FC236}">
                    <a16:creationId xmlns:a16="http://schemas.microsoft.com/office/drawing/2014/main" id="{BAE7DE43-A30F-4213-954E-440A6CF615AB}"/>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9" name="Prostokąt: zaokrąglone rogi 78">
                <a:extLst>
                  <a:ext uri="{FF2B5EF4-FFF2-40B4-BE49-F238E27FC236}">
                    <a16:creationId xmlns:a16="http://schemas.microsoft.com/office/drawing/2014/main" id="{7A34C9A9-DFD9-4118-B8D3-CF2EDABCA633}"/>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with bullet points (1)">
    <p:spTree>
      <p:nvGrpSpPr>
        <p:cNvPr id="1" name=""/>
        <p:cNvGrpSpPr/>
        <p:nvPr/>
      </p:nvGrpSpPr>
      <p:grpSpPr>
        <a:xfrm>
          <a:off x="0" y="0"/>
          <a:ext cx="0" cy="0"/>
          <a:chOff x="0" y="0"/>
          <a:chExt cx="0" cy="0"/>
        </a:xfrm>
      </p:grpSpPr>
      <p:sp>
        <p:nvSpPr>
          <p:cNvPr id="4" name="Fußzeilenplatzhalter 3"/>
          <p:cNvSpPr>
            <a:spLocks noGrp="1"/>
          </p:cNvSpPr>
          <p:nvPr>
            <p:ph type="ftr" sz="quarter" idx="11"/>
          </p:nvPr>
        </p:nvSpPr>
        <p:spPr>
          <a:xfrm>
            <a:off x="526630" y="6356351"/>
            <a:ext cx="8306825" cy="365125"/>
          </a:xfrm>
        </p:spPr>
        <p:txBody>
          <a:bodyPr/>
          <a:lstStyle>
            <a:lvl1pPr>
              <a:defRPr>
                <a:solidFill>
                  <a:schemeClr val="tx1"/>
                </a:solidFill>
              </a:defRPr>
            </a:lvl1pPr>
          </a:lstStyle>
          <a:p>
            <a:endParaRPr lang="pl-PL" dirty="0"/>
          </a:p>
        </p:txBody>
      </p:sp>
      <p:sp>
        <p:nvSpPr>
          <p:cNvPr id="5" name="Foliennummernplatzhalter 4"/>
          <p:cNvSpPr>
            <a:spLocks noGrp="1"/>
          </p:cNvSpPr>
          <p:nvPr>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13" name="Textplatzhalter 2"/>
          <p:cNvSpPr>
            <a:spLocks noGrp="1"/>
          </p:cNvSpPr>
          <p:nvPr>
            <p:ph idx="1" hasCustomPrompt="1"/>
          </p:nvPr>
        </p:nvSpPr>
        <p:spPr>
          <a:xfrm>
            <a:off x="526630" y="2372474"/>
            <a:ext cx="11234629" cy="3611524"/>
          </a:xfrm>
          <a:prstGeom prst="rect">
            <a:avLst/>
          </a:prstGeom>
          <a:effectLst/>
        </p:spPr>
        <p:txBody>
          <a:bodyPr vert="horz" lIns="0" tIns="0" rIns="0" bIns="0" rtlCol="0">
            <a:normAutofit/>
          </a:bodyPr>
          <a:lstStyle>
            <a:lvl1pPr marL="324000" indent="-324000">
              <a:lnSpc>
                <a:spcPct val="95000"/>
              </a:lnSpc>
              <a:spcBef>
                <a:spcPts val="0"/>
              </a:spcBef>
              <a:spcAft>
                <a:spcPts val="800"/>
              </a:spcAft>
              <a:buClr>
                <a:schemeClr val="accent4"/>
              </a:buClr>
              <a:buSzPct val="100000"/>
              <a:buFont typeface="Calibri" panose="020F0502020204030204" pitchFamily="34" charset="0"/>
              <a:buChar char="•"/>
              <a:tabLst/>
              <a:defRPr sz="2000" baseline="0">
                <a:solidFill>
                  <a:schemeClr val="tx1"/>
                </a:solidFill>
              </a:defRPr>
            </a:lvl1pPr>
            <a:lvl2pPr marL="720000" indent="-360000">
              <a:lnSpc>
                <a:spcPct val="95000"/>
              </a:lnSpc>
              <a:spcBef>
                <a:spcPts val="0"/>
              </a:spcBef>
              <a:spcAft>
                <a:spcPts val="800"/>
              </a:spcAft>
              <a:buClr>
                <a:schemeClr val="accent4">
                  <a:lumMod val="75000"/>
                </a:schemeClr>
              </a:buClr>
              <a:buSzPct val="90000"/>
              <a:buFont typeface="Calibri" panose="020F0502020204030204" pitchFamily="34" charset="0"/>
              <a:buChar char="→"/>
              <a:defRPr sz="2000" baseline="0">
                <a:solidFill>
                  <a:schemeClr val="tx1"/>
                </a:solidFill>
              </a:defRPr>
            </a:lvl2pPr>
            <a:lvl3pPr marL="1008000" indent="-252000">
              <a:lnSpc>
                <a:spcPct val="95000"/>
              </a:lnSpc>
              <a:spcBef>
                <a:spcPts val="0"/>
              </a:spcBef>
              <a:spcAft>
                <a:spcPts val="800"/>
              </a:spcAft>
              <a:buClr>
                <a:schemeClr val="accent4">
                  <a:lumMod val="75000"/>
                </a:schemeClr>
              </a:buClr>
              <a:buFont typeface="Calibri" panose="020F0502020204030204" pitchFamily="34" charset="0"/>
              <a:buChar char="–"/>
              <a:defRPr sz="2000" baseline="0">
                <a:solidFill>
                  <a:schemeClr val="tx1"/>
                </a:solidFill>
              </a:defRPr>
            </a:lvl3pPr>
          </a:lstStyle>
          <a:p>
            <a:pPr lvl="0"/>
            <a:r>
              <a:rPr lang="en-US" noProof="0"/>
              <a:t>Click to edit Master text styles</a:t>
            </a:r>
          </a:p>
          <a:p>
            <a:pPr lvl="1"/>
            <a:r>
              <a:rPr lang="en-US" noProof="0"/>
              <a:t>Second level</a:t>
            </a:r>
          </a:p>
          <a:p>
            <a:pPr lvl="2"/>
            <a:r>
              <a:rPr lang="en-US" noProof="0"/>
              <a:t>Third level</a:t>
            </a:r>
          </a:p>
        </p:txBody>
      </p:sp>
      <p:sp>
        <p:nvSpPr>
          <p:cNvPr id="9" name="Titelplatzhalter 1"/>
          <p:cNvSpPr>
            <a:spLocks noGrp="1"/>
          </p:cNvSpPr>
          <p:nvPr>
            <p:ph type="title" hasCustomPrompt="1"/>
          </p:nvPr>
        </p:nvSpPr>
        <p:spPr>
          <a:xfrm>
            <a:off x="526630" y="848201"/>
            <a:ext cx="11234631" cy="792675"/>
          </a:xfrm>
          <a:prstGeom prst="rect">
            <a:avLst/>
          </a:prstGeom>
        </p:spPr>
        <p:txBody>
          <a:bodyPr vert="horz" lIns="0" tIns="0" rIns="0" bIns="0" rtlCol="0" anchor="t">
            <a:normAutofit/>
          </a:bodyPr>
          <a:lstStyle>
            <a:lvl1pPr>
              <a:defRPr>
                <a:solidFill>
                  <a:srgbClr val="000000"/>
                </a:solidFill>
              </a:defRPr>
            </a:lvl1pPr>
          </a:lstStyle>
          <a:p>
            <a:r>
              <a:rPr lang="en-US" noProof="0"/>
              <a:t>Click to edit Master title style</a:t>
            </a:r>
          </a:p>
        </p:txBody>
      </p:sp>
      <p:grpSp>
        <p:nvGrpSpPr>
          <p:cNvPr id="71" name="Grupa 70">
            <a:extLst>
              <a:ext uri="{FF2B5EF4-FFF2-40B4-BE49-F238E27FC236}">
                <a16:creationId xmlns:a16="http://schemas.microsoft.com/office/drawing/2014/main" id="{9C682C3A-F09C-4D6D-8FB6-C8015B258261}"/>
              </a:ext>
            </a:extLst>
          </p:cNvPr>
          <p:cNvGrpSpPr/>
          <p:nvPr userDrawn="1"/>
        </p:nvGrpSpPr>
        <p:grpSpPr>
          <a:xfrm rot="5400000">
            <a:off x="-3572540" y="3312041"/>
            <a:ext cx="6815472" cy="233918"/>
            <a:chOff x="0" y="-711770"/>
            <a:chExt cx="4642907" cy="564813"/>
          </a:xfrm>
        </p:grpSpPr>
        <p:grpSp>
          <p:nvGrpSpPr>
            <p:cNvPr id="72" name="Grupa 71">
              <a:extLst>
                <a:ext uri="{FF2B5EF4-FFF2-40B4-BE49-F238E27FC236}">
                  <a16:creationId xmlns:a16="http://schemas.microsoft.com/office/drawing/2014/main" id="{03A5AF64-AF11-4F93-9B8F-F9E28A8A00A7}"/>
                </a:ext>
              </a:extLst>
            </p:cNvPr>
            <p:cNvGrpSpPr/>
            <p:nvPr userDrawn="1"/>
          </p:nvGrpSpPr>
          <p:grpSpPr>
            <a:xfrm>
              <a:off x="791421" y="-711770"/>
              <a:ext cx="685800" cy="564813"/>
              <a:chOff x="304800" y="937146"/>
              <a:chExt cx="1624082" cy="286603"/>
            </a:xfrm>
          </p:grpSpPr>
          <p:sp>
            <p:nvSpPr>
              <p:cNvPr id="93" name="Prostokąt: zaokrąglone rogi 92">
                <a:extLst>
                  <a:ext uri="{FF2B5EF4-FFF2-40B4-BE49-F238E27FC236}">
                    <a16:creationId xmlns:a16="http://schemas.microsoft.com/office/drawing/2014/main" id="{86BC8D0C-F624-4E5A-8E31-3F009FB890B4}"/>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4" name="Prostokąt: zaokrąglone rogi 93">
                <a:extLst>
                  <a:ext uri="{FF2B5EF4-FFF2-40B4-BE49-F238E27FC236}">
                    <a16:creationId xmlns:a16="http://schemas.microsoft.com/office/drawing/2014/main" id="{635914F0-46A8-4A2F-BD53-7E6BB45EEB79}"/>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5" name="Prostokąt: zaokrąglone rogi 94">
                <a:extLst>
                  <a:ext uri="{FF2B5EF4-FFF2-40B4-BE49-F238E27FC236}">
                    <a16:creationId xmlns:a16="http://schemas.microsoft.com/office/drawing/2014/main" id="{7F47053D-C29A-4E33-993E-72DC386AAF92}"/>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3" name="Grupa 72">
              <a:extLst>
                <a:ext uri="{FF2B5EF4-FFF2-40B4-BE49-F238E27FC236}">
                  <a16:creationId xmlns:a16="http://schemas.microsoft.com/office/drawing/2014/main" id="{C6247D6B-33C3-4D4B-B0E6-3165DFB7A221}"/>
                </a:ext>
              </a:extLst>
            </p:cNvPr>
            <p:cNvGrpSpPr/>
            <p:nvPr userDrawn="1"/>
          </p:nvGrpSpPr>
          <p:grpSpPr>
            <a:xfrm>
              <a:off x="2374263" y="-711770"/>
              <a:ext cx="685800" cy="564813"/>
              <a:chOff x="304800" y="937146"/>
              <a:chExt cx="1624082" cy="286603"/>
            </a:xfrm>
          </p:grpSpPr>
          <p:sp>
            <p:nvSpPr>
              <p:cNvPr id="90" name="Prostokąt: zaokrąglone rogi 89">
                <a:extLst>
                  <a:ext uri="{FF2B5EF4-FFF2-40B4-BE49-F238E27FC236}">
                    <a16:creationId xmlns:a16="http://schemas.microsoft.com/office/drawing/2014/main" id="{65347F58-A344-4A98-88CA-648CAD8C6255}"/>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1" name="Prostokąt: zaokrąglone rogi 90">
                <a:extLst>
                  <a:ext uri="{FF2B5EF4-FFF2-40B4-BE49-F238E27FC236}">
                    <a16:creationId xmlns:a16="http://schemas.microsoft.com/office/drawing/2014/main" id="{5CBC0CEF-83C0-434F-B386-FFCBE3025FF5}"/>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2" name="Prostokąt: zaokrąglone rogi 91">
                <a:extLst>
                  <a:ext uri="{FF2B5EF4-FFF2-40B4-BE49-F238E27FC236}">
                    <a16:creationId xmlns:a16="http://schemas.microsoft.com/office/drawing/2014/main" id="{D85B423B-0ED2-40F3-9FCB-ACC5EE2309B5}"/>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4" name="Grupa 73">
              <a:extLst>
                <a:ext uri="{FF2B5EF4-FFF2-40B4-BE49-F238E27FC236}">
                  <a16:creationId xmlns:a16="http://schemas.microsoft.com/office/drawing/2014/main" id="{1B08D0EF-222C-43CF-ABD8-D53BB07048A6}"/>
                </a:ext>
              </a:extLst>
            </p:cNvPr>
            <p:cNvGrpSpPr/>
            <p:nvPr userDrawn="1"/>
          </p:nvGrpSpPr>
          <p:grpSpPr>
            <a:xfrm>
              <a:off x="1582842" y="-711770"/>
              <a:ext cx="685800" cy="564813"/>
              <a:chOff x="304800" y="937146"/>
              <a:chExt cx="1624082" cy="286603"/>
            </a:xfrm>
          </p:grpSpPr>
          <p:sp>
            <p:nvSpPr>
              <p:cNvPr id="87" name="Prostokąt: zaokrąglone rogi 86">
                <a:extLst>
                  <a:ext uri="{FF2B5EF4-FFF2-40B4-BE49-F238E27FC236}">
                    <a16:creationId xmlns:a16="http://schemas.microsoft.com/office/drawing/2014/main" id="{7884096B-B561-4027-A38E-C1768171972D}"/>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8" name="Prostokąt: zaokrąglone rogi 87">
                <a:extLst>
                  <a:ext uri="{FF2B5EF4-FFF2-40B4-BE49-F238E27FC236}">
                    <a16:creationId xmlns:a16="http://schemas.microsoft.com/office/drawing/2014/main" id="{0F6ECCE9-81FB-47F4-90A6-D505B749AE5C}"/>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9" name="Prostokąt: zaokrąglone rogi 88">
                <a:extLst>
                  <a:ext uri="{FF2B5EF4-FFF2-40B4-BE49-F238E27FC236}">
                    <a16:creationId xmlns:a16="http://schemas.microsoft.com/office/drawing/2014/main" id="{8BFE4448-E0AB-42F0-9082-6CB6905783A2}"/>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A3758F26-F154-41B5-9253-58E65AB87862}"/>
                </a:ext>
              </a:extLst>
            </p:cNvPr>
            <p:cNvGrpSpPr/>
            <p:nvPr userDrawn="1"/>
          </p:nvGrpSpPr>
          <p:grpSpPr>
            <a:xfrm>
              <a:off x="0" y="-711770"/>
              <a:ext cx="685800" cy="564813"/>
              <a:chOff x="304800" y="937146"/>
              <a:chExt cx="1624082" cy="286603"/>
            </a:xfrm>
          </p:grpSpPr>
          <p:sp>
            <p:nvSpPr>
              <p:cNvPr id="84" name="Prostokąt: zaokrąglone rogi 83">
                <a:extLst>
                  <a:ext uri="{FF2B5EF4-FFF2-40B4-BE49-F238E27FC236}">
                    <a16:creationId xmlns:a16="http://schemas.microsoft.com/office/drawing/2014/main" id="{F99DB95D-838A-49A0-BD8A-42DDA74605DD}"/>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5" name="Prostokąt: zaokrąglone rogi 84">
                <a:extLst>
                  <a:ext uri="{FF2B5EF4-FFF2-40B4-BE49-F238E27FC236}">
                    <a16:creationId xmlns:a16="http://schemas.microsoft.com/office/drawing/2014/main" id="{B0E096E5-01B7-491A-BFAA-6897A4F9E931}"/>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6" name="Prostokąt: zaokrąglone rogi 85">
                <a:extLst>
                  <a:ext uri="{FF2B5EF4-FFF2-40B4-BE49-F238E27FC236}">
                    <a16:creationId xmlns:a16="http://schemas.microsoft.com/office/drawing/2014/main" id="{CF436178-3204-4685-94A1-F42C2640C48B}"/>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6" name="Grupa 75">
              <a:extLst>
                <a:ext uri="{FF2B5EF4-FFF2-40B4-BE49-F238E27FC236}">
                  <a16:creationId xmlns:a16="http://schemas.microsoft.com/office/drawing/2014/main" id="{0CCB3424-F934-41C1-B38B-E853C6B701C0}"/>
                </a:ext>
              </a:extLst>
            </p:cNvPr>
            <p:cNvGrpSpPr/>
            <p:nvPr userDrawn="1"/>
          </p:nvGrpSpPr>
          <p:grpSpPr>
            <a:xfrm>
              <a:off x="3957107" y="-711770"/>
              <a:ext cx="685800" cy="564813"/>
              <a:chOff x="304800" y="937146"/>
              <a:chExt cx="1624082" cy="286603"/>
            </a:xfrm>
          </p:grpSpPr>
          <p:sp>
            <p:nvSpPr>
              <p:cNvPr id="81" name="Prostokąt: zaokrąglone rogi 80">
                <a:extLst>
                  <a:ext uri="{FF2B5EF4-FFF2-40B4-BE49-F238E27FC236}">
                    <a16:creationId xmlns:a16="http://schemas.microsoft.com/office/drawing/2014/main" id="{633144AB-437D-4496-B966-D50FC1E0455F}"/>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2" name="Prostokąt: zaokrąglone rogi 81">
                <a:extLst>
                  <a:ext uri="{FF2B5EF4-FFF2-40B4-BE49-F238E27FC236}">
                    <a16:creationId xmlns:a16="http://schemas.microsoft.com/office/drawing/2014/main" id="{CEC8A72C-EC72-4DAC-B991-EA2806A33399}"/>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3" name="Prostokąt: zaokrąglone rogi 82">
                <a:extLst>
                  <a:ext uri="{FF2B5EF4-FFF2-40B4-BE49-F238E27FC236}">
                    <a16:creationId xmlns:a16="http://schemas.microsoft.com/office/drawing/2014/main" id="{CC4B7A88-0835-42E7-B472-B00F4B353916}"/>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7" name="Grupa 76">
              <a:extLst>
                <a:ext uri="{FF2B5EF4-FFF2-40B4-BE49-F238E27FC236}">
                  <a16:creationId xmlns:a16="http://schemas.microsoft.com/office/drawing/2014/main" id="{5F01D0ED-898E-4BE5-A2AA-366C113A9FF0}"/>
                </a:ext>
              </a:extLst>
            </p:cNvPr>
            <p:cNvGrpSpPr/>
            <p:nvPr userDrawn="1"/>
          </p:nvGrpSpPr>
          <p:grpSpPr>
            <a:xfrm>
              <a:off x="3165684" y="-711770"/>
              <a:ext cx="685800" cy="564813"/>
              <a:chOff x="304800" y="937146"/>
              <a:chExt cx="1624082" cy="286603"/>
            </a:xfrm>
          </p:grpSpPr>
          <p:sp>
            <p:nvSpPr>
              <p:cNvPr id="78" name="Prostokąt: zaokrąglone rogi 77">
                <a:extLst>
                  <a:ext uri="{FF2B5EF4-FFF2-40B4-BE49-F238E27FC236}">
                    <a16:creationId xmlns:a16="http://schemas.microsoft.com/office/drawing/2014/main" id="{22C4765F-90C8-42A0-80DD-9F866A5A5C6A}"/>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9" name="Prostokąt: zaokrąglone rogi 78">
                <a:extLst>
                  <a:ext uri="{FF2B5EF4-FFF2-40B4-BE49-F238E27FC236}">
                    <a16:creationId xmlns:a16="http://schemas.microsoft.com/office/drawing/2014/main" id="{0303B914-2696-4CFE-A9D5-22A56A82EACD}"/>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0" name="Prostokąt: zaokrąglone rogi 79">
                <a:extLst>
                  <a:ext uri="{FF2B5EF4-FFF2-40B4-BE49-F238E27FC236}">
                    <a16:creationId xmlns:a16="http://schemas.microsoft.com/office/drawing/2014/main" id="{C1267B27-99BC-47F8-8D9A-BD16733319CF}"/>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spTree>
    <p:extLst>
      <p:ext uri="{BB962C8B-B14F-4D97-AF65-F5344CB8AC3E}">
        <p14:creationId xmlns:p14="http://schemas.microsoft.com/office/powerpoint/2010/main" val="4223169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a:xfrm>
            <a:off x="526630" y="6356351"/>
            <a:ext cx="8318548" cy="365125"/>
          </a:xfrm>
        </p:spPr>
        <p:txBody>
          <a:bodyPr/>
          <a:lstStyle>
            <a:lvl1pPr>
              <a:defRPr>
                <a:solidFill>
                  <a:schemeClr val="tx1"/>
                </a:solidFill>
              </a:defRPr>
            </a:lvl1pPr>
          </a:lstStyle>
          <a:p>
            <a:endParaRPr lang="pl-PL" dirty="0"/>
          </a:p>
        </p:txBody>
      </p:sp>
      <p:sp>
        <p:nvSpPr>
          <p:cNvPr id="4" name="Foliennummernplatzhalter 3"/>
          <p:cNvSpPr>
            <a:spLocks noGrp="1"/>
          </p:cNvSpPr>
          <p:nvPr>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11" name="Titelplatzhalter 1"/>
          <p:cNvSpPr>
            <a:spLocks noGrp="1"/>
          </p:cNvSpPr>
          <p:nvPr userDrawn="1">
            <p:ph type="title" hasCustomPrompt="1"/>
          </p:nvPr>
        </p:nvSpPr>
        <p:spPr>
          <a:xfrm>
            <a:off x="526630" y="848201"/>
            <a:ext cx="11234631" cy="792675"/>
          </a:xfrm>
          <a:prstGeom prst="rect">
            <a:avLst/>
          </a:prstGeom>
        </p:spPr>
        <p:txBody>
          <a:bodyPr vert="horz" lIns="0" tIns="0" rIns="0" bIns="0" rtlCol="0" anchor="t">
            <a:normAutofit/>
          </a:bodyPr>
          <a:lstStyle>
            <a:lvl1pPr>
              <a:defRPr>
                <a:solidFill>
                  <a:srgbClr val="000000"/>
                </a:solidFill>
              </a:defRPr>
            </a:lvl1pPr>
          </a:lstStyle>
          <a:p>
            <a:r>
              <a:rPr lang="en-US" noProof="0" dirty="0"/>
              <a:t>Click to edit Master title style</a:t>
            </a:r>
            <a:endParaRPr lang="pl-PL" noProof="0" dirty="0"/>
          </a:p>
        </p:txBody>
      </p:sp>
      <p:grpSp>
        <p:nvGrpSpPr>
          <p:cNvPr id="69" name="Grupa 68">
            <a:extLst>
              <a:ext uri="{FF2B5EF4-FFF2-40B4-BE49-F238E27FC236}">
                <a16:creationId xmlns:a16="http://schemas.microsoft.com/office/drawing/2014/main" id="{0C2153A0-227F-4792-B2FA-937B9239086B}"/>
              </a:ext>
            </a:extLst>
          </p:cNvPr>
          <p:cNvGrpSpPr/>
          <p:nvPr userDrawn="1"/>
        </p:nvGrpSpPr>
        <p:grpSpPr>
          <a:xfrm rot="5400000">
            <a:off x="-3572540" y="3312041"/>
            <a:ext cx="6815472" cy="233918"/>
            <a:chOff x="0" y="-711770"/>
            <a:chExt cx="4642907" cy="564813"/>
          </a:xfrm>
        </p:grpSpPr>
        <p:grpSp>
          <p:nvGrpSpPr>
            <p:cNvPr id="70" name="Grupa 69">
              <a:extLst>
                <a:ext uri="{FF2B5EF4-FFF2-40B4-BE49-F238E27FC236}">
                  <a16:creationId xmlns:a16="http://schemas.microsoft.com/office/drawing/2014/main" id="{52FB0B31-AD8F-4604-A370-D305F2D5B79E}"/>
                </a:ext>
              </a:extLst>
            </p:cNvPr>
            <p:cNvGrpSpPr/>
            <p:nvPr userDrawn="1"/>
          </p:nvGrpSpPr>
          <p:grpSpPr>
            <a:xfrm>
              <a:off x="791421" y="-711770"/>
              <a:ext cx="685800" cy="564813"/>
              <a:chOff x="304800" y="937146"/>
              <a:chExt cx="1624082" cy="286603"/>
            </a:xfrm>
          </p:grpSpPr>
          <p:sp>
            <p:nvSpPr>
              <p:cNvPr id="91" name="Prostokąt: zaokrąglone rogi 90">
                <a:extLst>
                  <a:ext uri="{FF2B5EF4-FFF2-40B4-BE49-F238E27FC236}">
                    <a16:creationId xmlns:a16="http://schemas.microsoft.com/office/drawing/2014/main" id="{938418D9-7E68-40F7-8248-31646FA70782}"/>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2" name="Prostokąt: zaokrąglone rogi 91">
                <a:extLst>
                  <a:ext uri="{FF2B5EF4-FFF2-40B4-BE49-F238E27FC236}">
                    <a16:creationId xmlns:a16="http://schemas.microsoft.com/office/drawing/2014/main" id="{42471B73-D16D-4036-B12B-A0922943644D}"/>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3" name="Prostokąt: zaokrąglone rogi 92">
                <a:extLst>
                  <a:ext uri="{FF2B5EF4-FFF2-40B4-BE49-F238E27FC236}">
                    <a16:creationId xmlns:a16="http://schemas.microsoft.com/office/drawing/2014/main" id="{2EA09817-470A-43AF-9AAD-AA407C29FDB4}"/>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1" name="Grupa 70">
              <a:extLst>
                <a:ext uri="{FF2B5EF4-FFF2-40B4-BE49-F238E27FC236}">
                  <a16:creationId xmlns:a16="http://schemas.microsoft.com/office/drawing/2014/main" id="{F543B03F-E740-4281-9A62-03B82BFDBCF5}"/>
                </a:ext>
              </a:extLst>
            </p:cNvPr>
            <p:cNvGrpSpPr/>
            <p:nvPr userDrawn="1"/>
          </p:nvGrpSpPr>
          <p:grpSpPr>
            <a:xfrm>
              <a:off x="2374263" y="-711770"/>
              <a:ext cx="685800" cy="564813"/>
              <a:chOff x="304800" y="937146"/>
              <a:chExt cx="1624082" cy="286603"/>
            </a:xfrm>
          </p:grpSpPr>
          <p:sp>
            <p:nvSpPr>
              <p:cNvPr id="88" name="Prostokąt: zaokrąglone rogi 87">
                <a:extLst>
                  <a:ext uri="{FF2B5EF4-FFF2-40B4-BE49-F238E27FC236}">
                    <a16:creationId xmlns:a16="http://schemas.microsoft.com/office/drawing/2014/main" id="{9B5C197D-D7CD-4295-A03C-C97A12ADD674}"/>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9" name="Prostokąt: zaokrąglone rogi 88">
                <a:extLst>
                  <a:ext uri="{FF2B5EF4-FFF2-40B4-BE49-F238E27FC236}">
                    <a16:creationId xmlns:a16="http://schemas.microsoft.com/office/drawing/2014/main" id="{1E72391C-8493-4E41-A2D5-326871AF2809}"/>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0" name="Prostokąt: zaokrąglone rogi 89">
                <a:extLst>
                  <a:ext uri="{FF2B5EF4-FFF2-40B4-BE49-F238E27FC236}">
                    <a16:creationId xmlns:a16="http://schemas.microsoft.com/office/drawing/2014/main" id="{DC357A6D-C370-479A-AE55-57EE5C5A150F}"/>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2" name="Grupa 71">
              <a:extLst>
                <a:ext uri="{FF2B5EF4-FFF2-40B4-BE49-F238E27FC236}">
                  <a16:creationId xmlns:a16="http://schemas.microsoft.com/office/drawing/2014/main" id="{6169A04F-C1BC-4B52-946D-F5A3D1063AD9}"/>
                </a:ext>
              </a:extLst>
            </p:cNvPr>
            <p:cNvGrpSpPr/>
            <p:nvPr userDrawn="1"/>
          </p:nvGrpSpPr>
          <p:grpSpPr>
            <a:xfrm>
              <a:off x="1582842" y="-711770"/>
              <a:ext cx="685800" cy="564813"/>
              <a:chOff x="304800" y="937146"/>
              <a:chExt cx="1624082" cy="286603"/>
            </a:xfrm>
          </p:grpSpPr>
          <p:sp>
            <p:nvSpPr>
              <p:cNvPr id="85" name="Prostokąt: zaokrąglone rogi 84">
                <a:extLst>
                  <a:ext uri="{FF2B5EF4-FFF2-40B4-BE49-F238E27FC236}">
                    <a16:creationId xmlns:a16="http://schemas.microsoft.com/office/drawing/2014/main" id="{C4DBA9AA-6AEA-4B01-B347-76341CF51CB8}"/>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6" name="Prostokąt: zaokrąglone rogi 85">
                <a:extLst>
                  <a:ext uri="{FF2B5EF4-FFF2-40B4-BE49-F238E27FC236}">
                    <a16:creationId xmlns:a16="http://schemas.microsoft.com/office/drawing/2014/main" id="{9A706A15-157D-48E7-A31E-E06CBC29FCF6}"/>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7" name="Prostokąt: zaokrąglone rogi 86">
                <a:extLst>
                  <a:ext uri="{FF2B5EF4-FFF2-40B4-BE49-F238E27FC236}">
                    <a16:creationId xmlns:a16="http://schemas.microsoft.com/office/drawing/2014/main" id="{6B911BCD-3EBB-4415-A3B0-18F1C23869B7}"/>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3" name="Grupa 72">
              <a:extLst>
                <a:ext uri="{FF2B5EF4-FFF2-40B4-BE49-F238E27FC236}">
                  <a16:creationId xmlns:a16="http://schemas.microsoft.com/office/drawing/2014/main" id="{399023DA-FB92-43C4-A98E-D47F49F8CFE0}"/>
                </a:ext>
              </a:extLst>
            </p:cNvPr>
            <p:cNvGrpSpPr/>
            <p:nvPr userDrawn="1"/>
          </p:nvGrpSpPr>
          <p:grpSpPr>
            <a:xfrm>
              <a:off x="0" y="-711770"/>
              <a:ext cx="685800" cy="564813"/>
              <a:chOff x="304800" y="937146"/>
              <a:chExt cx="1624082" cy="286603"/>
            </a:xfrm>
          </p:grpSpPr>
          <p:sp>
            <p:nvSpPr>
              <p:cNvPr id="82" name="Prostokąt: zaokrąglone rogi 81">
                <a:extLst>
                  <a:ext uri="{FF2B5EF4-FFF2-40B4-BE49-F238E27FC236}">
                    <a16:creationId xmlns:a16="http://schemas.microsoft.com/office/drawing/2014/main" id="{0C3CD785-B628-4DB8-982F-5732D682A107}"/>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3" name="Prostokąt: zaokrąglone rogi 82">
                <a:extLst>
                  <a:ext uri="{FF2B5EF4-FFF2-40B4-BE49-F238E27FC236}">
                    <a16:creationId xmlns:a16="http://schemas.microsoft.com/office/drawing/2014/main" id="{480D745C-90E2-4BB4-97B8-E5122AFA9DED}"/>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4" name="Prostokąt: zaokrąglone rogi 83">
                <a:extLst>
                  <a:ext uri="{FF2B5EF4-FFF2-40B4-BE49-F238E27FC236}">
                    <a16:creationId xmlns:a16="http://schemas.microsoft.com/office/drawing/2014/main" id="{707B3CA4-E25A-47AD-8EDC-BD9C2A6F755C}"/>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4" name="Grupa 73">
              <a:extLst>
                <a:ext uri="{FF2B5EF4-FFF2-40B4-BE49-F238E27FC236}">
                  <a16:creationId xmlns:a16="http://schemas.microsoft.com/office/drawing/2014/main" id="{5DF14B2D-8CD4-4EA8-A7E5-9866EC5216F7}"/>
                </a:ext>
              </a:extLst>
            </p:cNvPr>
            <p:cNvGrpSpPr/>
            <p:nvPr userDrawn="1"/>
          </p:nvGrpSpPr>
          <p:grpSpPr>
            <a:xfrm>
              <a:off x="3957107" y="-711770"/>
              <a:ext cx="685800" cy="564813"/>
              <a:chOff x="304800" y="937146"/>
              <a:chExt cx="1624082" cy="286603"/>
            </a:xfrm>
          </p:grpSpPr>
          <p:sp>
            <p:nvSpPr>
              <p:cNvPr id="79" name="Prostokąt: zaokrąglone rogi 78">
                <a:extLst>
                  <a:ext uri="{FF2B5EF4-FFF2-40B4-BE49-F238E27FC236}">
                    <a16:creationId xmlns:a16="http://schemas.microsoft.com/office/drawing/2014/main" id="{CAE3D66A-8D73-4AB0-9811-7679FFD4D797}"/>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0" name="Prostokąt: zaokrąglone rogi 79">
                <a:extLst>
                  <a:ext uri="{FF2B5EF4-FFF2-40B4-BE49-F238E27FC236}">
                    <a16:creationId xmlns:a16="http://schemas.microsoft.com/office/drawing/2014/main" id="{230E8C6B-35FC-4D97-9DD5-073107AB6A1D}"/>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1" name="Prostokąt: zaokrąglone rogi 80">
                <a:extLst>
                  <a:ext uri="{FF2B5EF4-FFF2-40B4-BE49-F238E27FC236}">
                    <a16:creationId xmlns:a16="http://schemas.microsoft.com/office/drawing/2014/main" id="{ABFCB04D-C179-410E-A25C-26BE3BAD6D78}"/>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A9123356-AEDE-4ED6-AA5E-F2CF932C7C5E}"/>
                </a:ext>
              </a:extLst>
            </p:cNvPr>
            <p:cNvGrpSpPr/>
            <p:nvPr userDrawn="1"/>
          </p:nvGrpSpPr>
          <p:grpSpPr>
            <a:xfrm>
              <a:off x="3165684" y="-711770"/>
              <a:ext cx="685800" cy="564813"/>
              <a:chOff x="304800" y="937146"/>
              <a:chExt cx="1624082" cy="286603"/>
            </a:xfrm>
          </p:grpSpPr>
          <p:sp>
            <p:nvSpPr>
              <p:cNvPr id="76" name="Prostokąt: zaokrąglone rogi 75">
                <a:extLst>
                  <a:ext uri="{FF2B5EF4-FFF2-40B4-BE49-F238E27FC236}">
                    <a16:creationId xmlns:a16="http://schemas.microsoft.com/office/drawing/2014/main" id="{5F5234FB-8956-49E6-BDE6-AD8A33A9D285}"/>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7" name="Prostokąt: zaokrąglone rogi 76">
                <a:extLst>
                  <a:ext uri="{FF2B5EF4-FFF2-40B4-BE49-F238E27FC236}">
                    <a16:creationId xmlns:a16="http://schemas.microsoft.com/office/drawing/2014/main" id="{26FDBECF-DBFF-4E4E-9535-4B7111604B2F}"/>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8" name="Prostokąt: zaokrąglone rogi 77">
                <a:extLst>
                  <a:ext uri="{FF2B5EF4-FFF2-40B4-BE49-F238E27FC236}">
                    <a16:creationId xmlns:a16="http://schemas.microsoft.com/office/drawing/2014/main" id="{0CDF8590-6034-4296-AA7C-2507404CCA1F}"/>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spTree>
    <p:extLst>
      <p:ext uri="{BB962C8B-B14F-4D97-AF65-F5344CB8AC3E}">
        <p14:creationId xmlns:p14="http://schemas.microsoft.com/office/powerpoint/2010/main" val="3667541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of chapter (1)">
    <p:bg>
      <p:bgPr>
        <a:solidFill>
          <a:schemeClr val="bg1"/>
        </a:solidFill>
        <a:effectLst/>
      </p:bgPr>
    </p:bg>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1130300" y="1784538"/>
            <a:ext cx="10541000" cy="817780"/>
          </a:xfrm>
        </p:spPr>
        <p:txBody>
          <a:bodyPr anchor="ctr">
            <a:noAutofit/>
          </a:bodyPr>
          <a:lstStyle>
            <a:lvl1pPr marL="0" indent="0" algn="l">
              <a:buNone/>
              <a:defRPr sz="4800">
                <a:solidFill>
                  <a:srgbClr val="00000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a:t>Chapter title</a:t>
            </a:r>
          </a:p>
        </p:txBody>
      </p:sp>
      <p:sp>
        <p:nvSpPr>
          <p:cNvPr id="12" name="Foliennummernplatzhalter 4">
            <a:extLst>
              <a:ext uri="{FF2B5EF4-FFF2-40B4-BE49-F238E27FC236}">
                <a16:creationId xmlns:a16="http://schemas.microsoft.com/office/drawing/2014/main" id="{844D5830-0CA1-448A-8467-38A92D886080}"/>
              </a:ext>
            </a:extLst>
          </p:cNvPr>
          <p:cNvSpPr>
            <a:spLocks noGrp="1"/>
          </p:cNvSpPr>
          <p:nvPr>
            <p:ph type="sldNum" sz="quarter" idx="12"/>
          </p:nvPr>
        </p:nvSpPr>
        <p:spPr>
          <a:xfrm>
            <a:off x="8916457" y="6356351"/>
            <a:ext cx="2844800" cy="365125"/>
          </a:xfrm>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14" name="Symbol zastępczy obrazu 13">
            <a:extLst>
              <a:ext uri="{FF2B5EF4-FFF2-40B4-BE49-F238E27FC236}">
                <a16:creationId xmlns:a16="http://schemas.microsoft.com/office/drawing/2014/main" id="{53565421-29B1-4419-8F71-A4642E1D4180}"/>
              </a:ext>
            </a:extLst>
          </p:cNvPr>
          <p:cNvSpPr>
            <a:spLocks noGrp="1"/>
          </p:cNvSpPr>
          <p:nvPr>
            <p:ph type="pic" sz="quarter" idx="15" hasCustomPrompt="1"/>
          </p:nvPr>
        </p:nvSpPr>
        <p:spPr>
          <a:xfrm>
            <a:off x="-4764" y="3428999"/>
            <a:ext cx="12196800" cy="3429001"/>
          </a:xfrm>
          <a:custGeom>
            <a:avLst/>
            <a:gdLst>
              <a:gd name="connsiteX0" fmla="*/ 12196712 w 12196800"/>
              <a:gd name="connsiteY0" fmla="*/ 0 h 3429001"/>
              <a:gd name="connsiteX1" fmla="*/ 12196763 w 12196800"/>
              <a:gd name="connsiteY1" fmla="*/ 0 h 3429001"/>
              <a:gd name="connsiteX2" fmla="*/ 12196763 w 12196800"/>
              <a:gd name="connsiteY2" fmla="*/ 1600201 h 3429001"/>
              <a:gd name="connsiteX3" fmla="*/ 12196800 w 12196800"/>
              <a:gd name="connsiteY3" fmla="*/ 1600201 h 3429001"/>
              <a:gd name="connsiteX4" fmla="*/ 12196800 w 12196800"/>
              <a:gd name="connsiteY4" fmla="*/ 3429001 h 3429001"/>
              <a:gd name="connsiteX5" fmla="*/ 0 w 12196800"/>
              <a:gd name="connsiteY5" fmla="*/ 3429001 h 3429001"/>
              <a:gd name="connsiteX6" fmla="*/ 0 w 12196800"/>
              <a:gd name="connsiteY6" fmla="*/ 2320029 h 3429001"/>
              <a:gd name="connsiteX7" fmla="*/ 0 w 12196800"/>
              <a:gd name="connsiteY7" fmla="*/ 1600201 h 3429001"/>
              <a:gd name="connsiteX8" fmla="*/ 0 w 12196800"/>
              <a:gd name="connsiteY8" fmla="*/ 1096213 h 3429001"/>
              <a:gd name="connsiteX9" fmla="*/ 24566 w 12196800"/>
              <a:gd name="connsiteY9" fmla="*/ 1096213 h 3429001"/>
              <a:gd name="connsiteX10" fmla="*/ 497300 w 12196800"/>
              <a:gd name="connsiteY10" fmla="*/ 861548 h 3429001"/>
              <a:gd name="connsiteX11" fmla="*/ 1136599 w 12196800"/>
              <a:gd name="connsiteY11" fmla="*/ 21631 h 3429001"/>
              <a:gd name="connsiteX12" fmla="*/ 7006798 w 12196800"/>
              <a:gd name="connsiteY12" fmla="*/ 21631 h 3429001"/>
              <a:gd name="connsiteX13" fmla="*/ 7008157 w 12196800"/>
              <a:gd name="connsiteY13" fmla="*/ 21494 h 3429001"/>
              <a:gd name="connsiteX14" fmla="*/ 12196712 w 12196800"/>
              <a:gd name="connsiteY14" fmla="*/ 21494 h 342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6800" h="3429001">
                <a:moveTo>
                  <a:pt x="12196712" y="0"/>
                </a:moveTo>
                <a:lnTo>
                  <a:pt x="12196763" y="0"/>
                </a:lnTo>
                <a:lnTo>
                  <a:pt x="12196763" y="1600201"/>
                </a:lnTo>
                <a:lnTo>
                  <a:pt x="12196800" y="1600201"/>
                </a:lnTo>
                <a:lnTo>
                  <a:pt x="12196800" y="3429001"/>
                </a:lnTo>
                <a:lnTo>
                  <a:pt x="0" y="3429001"/>
                </a:lnTo>
                <a:lnTo>
                  <a:pt x="0" y="2320029"/>
                </a:lnTo>
                <a:lnTo>
                  <a:pt x="0" y="1600201"/>
                </a:lnTo>
                <a:lnTo>
                  <a:pt x="0" y="1096213"/>
                </a:lnTo>
                <a:lnTo>
                  <a:pt x="24566" y="1096213"/>
                </a:lnTo>
                <a:cubicBezTo>
                  <a:pt x="263767" y="1092812"/>
                  <a:pt x="386791" y="1019908"/>
                  <a:pt x="497300" y="861548"/>
                </a:cubicBezTo>
                <a:lnTo>
                  <a:pt x="1136599" y="21631"/>
                </a:lnTo>
                <a:lnTo>
                  <a:pt x="7006798" y="21631"/>
                </a:lnTo>
                <a:lnTo>
                  <a:pt x="7008157" y="21494"/>
                </a:lnTo>
                <a:lnTo>
                  <a:pt x="12196712" y="21494"/>
                </a:lnTo>
                <a:close/>
              </a:path>
            </a:pathLst>
          </a:custGeom>
          <a:solidFill>
            <a:schemeClr val="accent4">
              <a:lumMod val="40000"/>
              <a:lumOff val="60000"/>
            </a:schemeClr>
          </a:solidFill>
        </p:spPr>
        <p:txBody>
          <a:bodyPr wrap="square" anchor="ctr">
            <a:noAutofit/>
          </a:bodyPr>
          <a:lstStyle>
            <a:lvl1pPr algn="ctr">
              <a:buNone/>
              <a:defRPr sz="1800"/>
            </a:lvl1pPr>
          </a:lstStyle>
          <a:p>
            <a:r>
              <a:rPr lang="en-US" dirty="0"/>
              <a:t>Click on the icon to add a picture.</a:t>
            </a:r>
            <a:endParaRPr lang="pl-PL" dirty="0"/>
          </a:p>
        </p:txBody>
      </p:sp>
      <p:grpSp>
        <p:nvGrpSpPr>
          <p:cNvPr id="72" name="Grupa 71">
            <a:extLst>
              <a:ext uri="{FF2B5EF4-FFF2-40B4-BE49-F238E27FC236}">
                <a16:creationId xmlns:a16="http://schemas.microsoft.com/office/drawing/2014/main" id="{DF22F9D6-FE42-42E7-AD6B-B1FB502A6B5D}"/>
              </a:ext>
            </a:extLst>
          </p:cNvPr>
          <p:cNvGrpSpPr/>
          <p:nvPr userDrawn="1"/>
        </p:nvGrpSpPr>
        <p:grpSpPr>
          <a:xfrm rot="5400000">
            <a:off x="-3572540" y="3312041"/>
            <a:ext cx="6815472" cy="233918"/>
            <a:chOff x="0" y="-711770"/>
            <a:chExt cx="4642907" cy="564813"/>
          </a:xfrm>
        </p:grpSpPr>
        <p:grpSp>
          <p:nvGrpSpPr>
            <p:cNvPr id="73" name="Grupa 72">
              <a:extLst>
                <a:ext uri="{FF2B5EF4-FFF2-40B4-BE49-F238E27FC236}">
                  <a16:creationId xmlns:a16="http://schemas.microsoft.com/office/drawing/2014/main" id="{E15F386C-1B29-44DE-800B-B6BE84CCF13E}"/>
                </a:ext>
              </a:extLst>
            </p:cNvPr>
            <p:cNvGrpSpPr/>
            <p:nvPr userDrawn="1"/>
          </p:nvGrpSpPr>
          <p:grpSpPr>
            <a:xfrm>
              <a:off x="791421" y="-711770"/>
              <a:ext cx="685800" cy="564813"/>
              <a:chOff x="304800" y="937146"/>
              <a:chExt cx="1624082" cy="286603"/>
            </a:xfrm>
          </p:grpSpPr>
          <p:sp>
            <p:nvSpPr>
              <p:cNvPr id="94" name="Prostokąt: zaokrąglone rogi 93">
                <a:extLst>
                  <a:ext uri="{FF2B5EF4-FFF2-40B4-BE49-F238E27FC236}">
                    <a16:creationId xmlns:a16="http://schemas.microsoft.com/office/drawing/2014/main" id="{B5BB4C98-E9C9-4E34-961B-C7D72A0B5C1E}"/>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5" name="Prostokąt: zaokrąglone rogi 94">
                <a:extLst>
                  <a:ext uri="{FF2B5EF4-FFF2-40B4-BE49-F238E27FC236}">
                    <a16:creationId xmlns:a16="http://schemas.microsoft.com/office/drawing/2014/main" id="{D11503F2-A64E-4B84-90B9-26882E6D6E28}"/>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6" name="Prostokąt: zaokrąglone rogi 95">
                <a:extLst>
                  <a:ext uri="{FF2B5EF4-FFF2-40B4-BE49-F238E27FC236}">
                    <a16:creationId xmlns:a16="http://schemas.microsoft.com/office/drawing/2014/main" id="{81DE1274-9812-4F53-9749-2B0116E7A305}"/>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4" name="Grupa 73">
              <a:extLst>
                <a:ext uri="{FF2B5EF4-FFF2-40B4-BE49-F238E27FC236}">
                  <a16:creationId xmlns:a16="http://schemas.microsoft.com/office/drawing/2014/main" id="{69DE1E4A-0301-4CA1-8864-8EB9379D6CAD}"/>
                </a:ext>
              </a:extLst>
            </p:cNvPr>
            <p:cNvGrpSpPr/>
            <p:nvPr userDrawn="1"/>
          </p:nvGrpSpPr>
          <p:grpSpPr>
            <a:xfrm>
              <a:off x="2374263" y="-711770"/>
              <a:ext cx="685800" cy="564813"/>
              <a:chOff x="304800" y="937146"/>
              <a:chExt cx="1624082" cy="286603"/>
            </a:xfrm>
          </p:grpSpPr>
          <p:sp>
            <p:nvSpPr>
              <p:cNvPr id="91" name="Prostokąt: zaokrąglone rogi 90">
                <a:extLst>
                  <a:ext uri="{FF2B5EF4-FFF2-40B4-BE49-F238E27FC236}">
                    <a16:creationId xmlns:a16="http://schemas.microsoft.com/office/drawing/2014/main" id="{D7103313-F0C1-438D-AAE8-1D6B2B5999AE}"/>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2" name="Prostokąt: zaokrąglone rogi 91">
                <a:extLst>
                  <a:ext uri="{FF2B5EF4-FFF2-40B4-BE49-F238E27FC236}">
                    <a16:creationId xmlns:a16="http://schemas.microsoft.com/office/drawing/2014/main" id="{B7B3A4AC-8314-432C-900D-C8E6B9A1DD63}"/>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3" name="Prostokąt: zaokrąglone rogi 92">
                <a:extLst>
                  <a:ext uri="{FF2B5EF4-FFF2-40B4-BE49-F238E27FC236}">
                    <a16:creationId xmlns:a16="http://schemas.microsoft.com/office/drawing/2014/main" id="{44E1FF4A-F7EE-462C-B404-9568618AEF49}"/>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AF4A0445-806C-40B1-A4FA-6BA2B44EEADA}"/>
                </a:ext>
              </a:extLst>
            </p:cNvPr>
            <p:cNvGrpSpPr/>
            <p:nvPr userDrawn="1"/>
          </p:nvGrpSpPr>
          <p:grpSpPr>
            <a:xfrm>
              <a:off x="1582842" y="-711770"/>
              <a:ext cx="685800" cy="564813"/>
              <a:chOff x="304800" y="937146"/>
              <a:chExt cx="1624082" cy="286603"/>
            </a:xfrm>
          </p:grpSpPr>
          <p:sp>
            <p:nvSpPr>
              <p:cNvPr id="88" name="Prostokąt: zaokrąglone rogi 87">
                <a:extLst>
                  <a:ext uri="{FF2B5EF4-FFF2-40B4-BE49-F238E27FC236}">
                    <a16:creationId xmlns:a16="http://schemas.microsoft.com/office/drawing/2014/main" id="{56643A36-C510-4B9E-803D-36B2E4E149AA}"/>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9" name="Prostokąt: zaokrąglone rogi 88">
                <a:extLst>
                  <a:ext uri="{FF2B5EF4-FFF2-40B4-BE49-F238E27FC236}">
                    <a16:creationId xmlns:a16="http://schemas.microsoft.com/office/drawing/2014/main" id="{9D27F557-8572-41B9-B87E-452AD1CCD913}"/>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0" name="Prostokąt: zaokrąglone rogi 89">
                <a:extLst>
                  <a:ext uri="{FF2B5EF4-FFF2-40B4-BE49-F238E27FC236}">
                    <a16:creationId xmlns:a16="http://schemas.microsoft.com/office/drawing/2014/main" id="{39396D66-8009-4307-828A-B2F18D534B4A}"/>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6" name="Grupa 75">
              <a:extLst>
                <a:ext uri="{FF2B5EF4-FFF2-40B4-BE49-F238E27FC236}">
                  <a16:creationId xmlns:a16="http://schemas.microsoft.com/office/drawing/2014/main" id="{96B06E16-A073-4CC8-B6C0-5D2E2FB4EB29}"/>
                </a:ext>
              </a:extLst>
            </p:cNvPr>
            <p:cNvGrpSpPr/>
            <p:nvPr userDrawn="1"/>
          </p:nvGrpSpPr>
          <p:grpSpPr>
            <a:xfrm>
              <a:off x="0" y="-711770"/>
              <a:ext cx="685800" cy="564813"/>
              <a:chOff x="304800" y="937146"/>
              <a:chExt cx="1624082" cy="286603"/>
            </a:xfrm>
          </p:grpSpPr>
          <p:sp>
            <p:nvSpPr>
              <p:cNvPr id="85" name="Prostokąt: zaokrąglone rogi 84">
                <a:extLst>
                  <a:ext uri="{FF2B5EF4-FFF2-40B4-BE49-F238E27FC236}">
                    <a16:creationId xmlns:a16="http://schemas.microsoft.com/office/drawing/2014/main" id="{7DBE6AB5-1EFC-41CA-A76D-FFE5F6093924}"/>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6" name="Prostokąt: zaokrąglone rogi 85">
                <a:extLst>
                  <a:ext uri="{FF2B5EF4-FFF2-40B4-BE49-F238E27FC236}">
                    <a16:creationId xmlns:a16="http://schemas.microsoft.com/office/drawing/2014/main" id="{C22D1E96-9D7B-4964-9DE3-F90E66376309}"/>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7" name="Prostokąt: zaokrąglone rogi 86">
                <a:extLst>
                  <a:ext uri="{FF2B5EF4-FFF2-40B4-BE49-F238E27FC236}">
                    <a16:creationId xmlns:a16="http://schemas.microsoft.com/office/drawing/2014/main" id="{F6E503FF-4A07-4515-938E-C6399EE96B68}"/>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7" name="Grupa 76">
              <a:extLst>
                <a:ext uri="{FF2B5EF4-FFF2-40B4-BE49-F238E27FC236}">
                  <a16:creationId xmlns:a16="http://schemas.microsoft.com/office/drawing/2014/main" id="{ABC083AA-A35A-4AD1-835F-7C13CCCD6232}"/>
                </a:ext>
              </a:extLst>
            </p:cNvPr>
            <p:cNvGrpSpPr/>
            <p:nvPr userDrawn="1"/>
          </p:nvGrpSpPr>
          <p:grpSpPr>
            <a:xfrm>
              <a:off x="3957107" y="-711770"/>
              <a:ext cx="685800" cy="564813"/>
              <a:chOff x="304800" y="937146"/>
              <a:chExt cx="1624082" cy="286603"/>
            </a:xfrm>
          </p:grpSpPr>
          <p:sp>
            <p:nvSpPr>
              <p:cNvPr id="82" name="Prostokąt: zaokrąglone rogi 81">
                <a:extLst>
                  <a:ext uri="{FF2B5EF4-FFF2-40B4-BE49-F238E27FC236}">
                    <a16:creationId xmlns:a16="http://schemas.microsoft.com/office/drawing/2014/main" id="{2B98AFD1-4BE8-43B0-8A14-AB175E184A70}"/>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3" name="Prostokąt: zaokrąglone rogi 82">
                <a:extLst>
                  <a:ext uri="{FF2B5EF4-FFF2-40B4-BE49-F238E27FC236}">
                    <a16:creationId xmlns:a16="http://schemas.microsoft.com/office/drawing/2014/main" id="{B865E040-8A0A-4F5A-85A8-DC7FBA737852}"/>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4" name="Prostokąt: zaokrąglone rogi 83">
                <a:extLst>
                  <a:ext uri="{FF2B5EF4-FFF2-40B4-BE49-F238E27FC236}">
                    <a16:creationId xmlns:a16="http://schemas.microsoft.com/office/drawing/2014/main" id="{857325CE-59F4-40AE-92F7-5CE21C774AA2}"/>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8" name="Grupa 77">
              <a:extLst>
                <a:ext uri="{FF2B5EF4-FFF2-40B4-BE49-F238E27FC236}">
                  <a16:creationId xmlns:a16="http://schemas.microsoft.com/office/drawing/2014/main" id="{78029A04-D479-4C40-B3ED-D00D96E27046}"/>
                </a:ext>
              </a:extLst>
            </p:cNvPr>
            <p:cNvGrpSpPr/>
            <p:nvPr userDrawn="1"/>
          </p:nvGrpSpPr>
          <p:grpSpPr>
            <a:xfrm>
              <a:off x="3165684" y="-711770"/>
              <a:ext cx="685800" cy="564813"/>
              <a:chOff x="304800" y="937146"/>
              <a:chExt cx="1624082" cy="286603"/>
            </a:xfrm>
          </p:grpSpPr>
          <p:sp>
            <p:nvSpPr>
              <p:cNvPr id="79" name="Prostokąt: zaokrąglone rogi 78">
                <a:extLst>
                  <a:ext uri="{FF2B5EF4-FFF2-40B4-BE49-F238E27FC236}">
                    <a16:creationId xmlns:a16="http://schemas.microsoft.com/office/drawing/2014/main" id="{E91696F0-22FE-4C0D-9B10-9D78D8B71225}"/>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0" name="Prostokąt: zaokrąglone rogi 79">
                <a:extLst>
                  <a:ext uri="{FF2B5EF4-FFF2-40B4-BE49-F238E27FC236}">
                    <a16:creationId xmlns:a16="http://schemas.microsoft.com/office/drawing/2014/main" id="{8754BF68-C819-4741-9B4D-9CB0907B03E9}"/>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1" name="Prostokąt: zaokrąglone rogi 80">
                <a:extLst>
                  <a:ext uri="{FF2B5EF4-FFF2-40B4-BE49-F238E27FC236}">
                    <a16:creationId xmlns:a16="http://schemas.microsoft.com/office/drawing/2014/main" id="{757A1D26-43B7-48FB-A64A-5B2ADD23D9B5}"/>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spTree>
    <p:extLst>
      <p:ext uri="{BB962C8B-B14F-4D97-AF65-F5344CB8AC3E}">
        <p14:creationId xmlns:p14="http://schemas.microsoft.com/office/powerpoint/2010/main" val="310769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526627" y="2372474"/>
            <a:ext cx="11234632" cy="3468683"/>
          </a:xfrm>
          <a:prstGeom prst="rect">
            <a:avLst/>
          </a:prstGeom>
        </p:spPr>
        <p:txBody>
          <a:bodyPr vert="horz" lIns="0" tIns="0" rIns="0" bIns="0" rtlCol="0">
            <a:normAutofit/>
          </a:bodyPr>
          <a:lstStyle/>
          <a:p>
            <a:pPr lvl="0"/>
            <a:r>
              <a:rPr lang="en-US" noProof="0" dirty="0"/>
              <a:t>Click to edit Master text styles </a:t>
            </a:r>
          </a:p>
          <a:p>
            <a:pPr lvl="1"/>
            <a:r>
              <a:rPr lang="en-US" noProof="0" dirty="0"/>
              <a:t>Second level</a:t>
            </a:r>
          </a:p>
          <a:p>
            <a:pPr lvl="2"/>
            <a:r>
              <a:rPr lang="en-US" noProof="0" dirty="0"/>
              <a:t>Third level</a:t>
            </a:r>
          </a:p>
        </p:txBody>
      </p:sp>
      <p:sp>
        <p:nvSpPr>
          <p:cNvPr id="5" name="Fußzeilenplatzhalter 4"/>
          <p:cNvSpPr>
            <a:spLocks noGrp="1"/>
          </p:cNvSpPr>
          <p:nvPr>
            <p:ph type="ftr" sz="quarter" idx="3"/>
          </p:nvPr>
        </p:nvSpPr>
        <p:spPr>
          <a:xfrm>
            <a:off x="526627" y="6356351"/>
            <a:ext cx="8318548" cy="365125"/>
          </a:xfrm>
          <a:prstGeom prst="rect">
            <a:avLst/>
          </a:prstGeom>
        </p:spPr>
        <p:txBody>
          <a:bodyPr vert="horz" lIns="0" tIns="0" rIns="0" bIns="0" rtlCol="0" anchor="b"/>
          <a:lstStyle>
            <a:lvl1pPr algn="l">
              <a:defRPr sz="1333">
                <a:solidFill>
                  <a:schemeClr val="tx1"/>
                </a:solidFill>
              </a:defRPr>
            </a:lvl1pPr>
          </a:lstStyle>
          <a:p>
            <a:endParaRPr lang="pl-PL" dirty="0"/>
          </a:p>
        </p:txBody>
      </p:sp>
      <p:sp>
        <p:nvSpPr>
          <p:cNvPr id="8" name="Titelplatzhalter 1"/>
          <p:cNvSpPr>
            <a:spLocks noGrp="1"/>
          </p:cNvSpPr>
          <p:nvPr>
            <p:ph type="title"/>
          </p:nvPr>
        </p:nvSpPr>
        <p:spPr>
          <a:xfrm>
            <a:off x="526627" y="705359"/>
            <a:ext cx="11234631" cy="612527"/>
          </a:xfrm>
          <a:prstGeom prst="rect">
            <a:avLst/>
          </a:prstGeom>
        </p:spPr>
        <p:txBody>
          <a:bodyPr vert="horz" lIns="0" tIns="0" rIns="0" bIns="0" rtlCol="0" anchor="t">
            <a:normAutofit/>
          </a:bodyPr>
          <a:lstStyle/>
          <a:p>
            <a:r>
              <a:rPr lang="en-US" noProof="0"/>
              <a:t>Click to edit Master title style</a:t>
            </a:r>
            <a:endParaRPr lang="pl-PL" noProof="0" dirty="0"/>
          </a:p>
        </p:txBody>
      </p:sp>
      <p:sp>
        <p:nvSpPr>
          <p:cNvPr id="6" name="Foliennummernplatzhalter 5"/>
          <p:cNvSpPr>
            <a:spLocks noGrp="1"/>
          </p:cNvSpPr>
          <p:nvPr>
            <p:ph type="sldNum" sz="quarter" idx="4"/>
          </p:nvPr>
        </p:nvSpPr>
        <p:spPr>
          <a:xfrm>
            <a:off x="8916457" y="6356351"/>
            <a:ext cx="2844800" cy="365125"/>
          </a:xfrm>
          <a:prstGeom prst="rect">
            <a:avLst/>
          </a:prstGeom>
        </p:spPr>
        <p:txBody>
          <a:bodyPr vert="horz" lIns="0" tIns="0" rIns="0" bIns="0" rtlCol="0" anchor="b"/>
          <a:lstStyle>
            <a:lvl1pPr algn="r">
              <a:defRPr sz="1200">
                <a:solidFill>
                  <a:schemeClr val="tx1"/>
                </a:solidFill>
              </a:defRPr>
            </a:lvl1pPr>
          </a:lstStyle>
          <a:p>
            <a:fld id="{9DC1E638-3F78-4E0D-883A-B278700C48C0}" type="slidenum">
              <a:rPr lang="pl-PL" smtClean="0"/>
              <a:pPr/>
              <a:t>‹#›</a:t>
            </a:fld>
            <a:endParaRPr lang="pl-PL" dirty="0"/>
          </a:p>
        </p:txBody>
      </p:sp>
    </p:spTree>
    <p:extLst>
      <p:ext uri="{BB962C8B-B14F-4D97-AF65-F5344CB8AC3E}">
        <p14:creationId xmlns:p14="http://schemas.microsoft.com/office/powerpoint/2010/main" val="3143213255"/>
      </p:ext>
    </p:extLst>
  </p:cSld>
  <p:clrMap bg1="lt1" tx1="dk1" bg2="lt2" tx2="dk2" accent1="accent1" accent2="accent2" accent3="accent3" accent4="accent4" accent5="accent5" accent6="accent6" hlink="hlink" folHlink="folHlink"/>
  <p:sldLayoutIdLst>
    <p:sldLayoutId id="2147483729" r:id="rId1"/>
    <p:sldLayoutId id="2147483772" r:id="rId2"/>
    <p:sldLayoutId id="2147483812" r:id="rId3"/>
    <p:sldLayoutId id="2147483762" r:id="rId4"/>
    <p:sldLayoutId id="2147483813" r:id="rId5"/>
    <p:sldLayoutId id="2147483731" r:id="rId6"/>
    <p:sldLayoutId id="2147483732" r:id="rId7"/>
    <p:sldLayoutId id="2147483749" r:id="rId8"/>
    <p:sldLayoutId id="2147483743" r:id="rId9"/>
    <p:sldLayoutId id="2147483792" r:id="rId10"/>
    <p:sldLayoutId id="2147483802" r:id="rId11"/>
    <p:sldLayoutId id="2147483793" r:id="rId12"/>
    <p:sldLayoutId id="2147483768" r:id="rId13"/>
    <p:sldLayoutId id="2147483821" r:id="rId14"/>
    <p:sldLayoutId id="2147483770" r:id="rId15"/>
    <p:sldLayoutId id="2147483800" r:id="rId16"/>
    <p:sldLayoutId id="2147483798" r:id="rId17"/>
    <p:sldLayoutId id="2147483820" r:id="rId18"/>
    <p:sldLayoutId id="2147483803" r:id="rId19"/>
    <p:sldLayoutId id="2147483787" r:id="rId20"/>
    <p:sldLayoutId id="2147483815" r:id="rId21"/>
    <p:sldLayoutId id="2147483814" r:id="rId22"/>
    <p:sldLayoutId id="2147483816" r:id="rId23"/>
    <p:sldLayoutId id="2147483819" r:id="rId24"/>
    <p:sldLayoutId id="2147483817" r:id="rId25"/>
    <p:sldLayoutId id="2147483818" r:id="rId26"/>
    <p:sldLayoutId id="2147483806" r:id="rId27"/>
    <p:sldLayoutId id="2147483804" r:id="rId28"/>
    <p:sldLayoutId id="2147483805" r:id="rId29"/>
    <p:sldLayoutId id="2147483801"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9170" rtl="0" eaLnBrk="1" latinLnBrk="0" hangingPunct="1">
        <a:spcBef>
          <a:spcPct val="0"/>
        </a:spcBef>
        <a:buNone/>
        <a:defRPr sz="4000" b="0" kern="1200">
          <a:solidFill>
            <a:srgbClr val="000000"/>
          </a:solidFill>
          <a:latin typeface="+mj-lt"/>
          <a:ea typeface="+mj-ea"/>
          <a:cs typeface="+mj-cs"/>
        </a:defRPr>
      </a:lvl1pPr>
    </p:titleStyle>
    <p:bodyStyle>
      <a:lvl1pPr marL="324000" indent="-324000" algn="l" defTabSz="1219170" rtl="0" eaLnBrk="1" latinLnBrk="0" hangingPunct="1">
        <a:lnSpc>
          <a:spcPct val="95000"/>
        </a:lnSpc>
        <a:spcBef>
          <a:spcPts val="0"/>
        </a:spcBef>
        <a:spcAft>
          <a:spcPts val="800"/>
        </a:spcAft>
        <a:buClr>
          <a:schemeClr val="accent4"/>
        </a:buClr>
        <a:buSzPct val="100000"/>
        <a:buFont typeface="Calibri" panose="020F0502020204030204" pitchFamily="34" charset="0"/>
        <a:buChar char="•"/>
        <a:defRPr sz="2000" kern="1200">
          <a:solidFill>
            <a:schemeClr val="tx1"/>
          </a:solidFill>
          <a:latin typeface="+mn-lt"/>
          <a:ea typeface="+mn-ea"/>
          <a:cs typeface="+mn-cs"/>
        </a:defRPr>
      </a:lvl1pPr>
      <a:lvl2pPr marL="720000" indent="-360000" algn="l" defTabSz="1219170"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2pPr>
      <a:lvl3pPr marL="1008000" indent="-252000" algn="l" defTabSz="1077357"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3pPr>
      <a:lvl4pPr marL="960943" indent="-245527" algn="l" defTabSz="1219170" rtl="0" eaLnBrk="1" latinLnBrk="0" hangingPunct="1">
        <a:spcBef>
          <a:spcPct val="20000"/>
        </a:spcBef>
        <a:buFont typeface="Symbol" pitchFamily="18" charset="2"/>
        <a:buChar char="-"/>
        <a:defRPr sz="2400" kern="1200">
          <a:solidFill>
            <a:schemeClr val="tx1"/>
          </a:solidFill>
          <a:latin typeface="+mn-lt"/>
          <a:ea typeface="+mn-ea"/>
          <a:cs typeface="+mn-cs"/>
        </a:defRPr>
      </a:lvl4pPr>
      <a:lvl5pPr marL="1195887" indent="-234945" algn="l" defTabSz="1219170" rtl="0" eaLnBrk="1" latinLnBrk="0" hangingPunct="1">
        <a:spcBef>
          <a:spcPct val="20000"/>
        </a:spcBef>
        <a:buFont typeface="Wingdings" pitchFamily="2" charset="2"/>
        <a:buChar char="§"/>
        <a:defRPr sz="24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stopki 2">
            <a:extLst>
              <a:ext uri="{FF2B5EF4-FFF2-40B4-BE49-F238E27FC236}">
                <a16:creationId xmlns:a16="http://schemas.microsoft.com/office/drawing/2014/main" id="{9255ED85-8AEB-4510-B44F-48ACDF03A721}"/>
              </a:ext>
            </a:extLst>
          </p:cNvPr>
          <p:cNvSpPr>
            <a:spLocks noGrp="1"/>
          </p:cNvSpPr>
          <p:nvPr>
            <p:ph type="ftr" sz="quarter" idx="11"/>
          </p:nvPr>
        </p:nvSpPr>
        <p:spPr/>
        <p:txBody>
          <a:bodyPr/>
          <a:lstStyle/>
          <a:p>
            <a:r>
              <a:rPr lang="en-US" dirty="0"/>
              <a:t>Belgrade, 28.9.2024.</a:t>
            </a:r>
          </a:p>
        </p:txBody>
      </p:sp>
      <p:sp>
        <p:nvSpPr>
          <p:cNvPr id="4" name="Symbol zastępczy tekstu 3">
            <a:extLst>
              <a:ext uri="{FF2B5EF4-FFF2-40B4-BE49-F238E27FC236}">
                <a16:creationId xmlns:a16="http://schemas.microsoft.com/office/drawing/2014/main" id="{AB24ED19-162C-4112-A35A-7C45978A11C1}"/>
              </a:ext>
            </a:extLst>
          </p:cNvPr>
          <p:cNvSpPr>
            <a:spLocks noGrp="1"/>
          </p:cNvSpPr>
          <p:nvPr>
            <p:ph type="body" sz="quarter" idx="14"/>
          </p:nvPr>
        </p:nvSpPr>
        <p:spPr>
          <a:xfrm>
            <a:off x="1085850" y="3597442"/>
            <a:ext cx="10593786" cy="282286"/>
          </a:xfrm>
        </p:spPr>
        <p:txBody>
          <a:bodyPr>
            <a:normAutofit fontScale="62500" lnSpcReduction="20000"/>
          </a:bodyPr>
          <a:lstStyle/>
          <a:p>
            <a:r>
              <a:rPr lang="en-US" dirty="0"/>
              <a:t>Aleksa Toroman </a:t>
            </a:r>
          </a:p>
          <a:p>
            <a:endParaRPr lang="en-US" sz="1800" dirty="0">
              <a:solidFill>
                <a:srgbClr val="000000"/>
              </a:solidFill>
            </a:endParaRPr>
          </a:p>
        </p:txBody>
      </p:sp>
      <p:sp>
        <p:nvSpPr>
          <p:cNvPr id="6" name="Tytuł 5">
            <a:extLst>
              <a:ext uri="{FF2B5EF4-FFF2-40B4-BE49-F238E27FC236}">
                <a16:creationId xmlns:a16="http://schemas.microsoft.com/office/drawing/2014/main" id="{52CE9982-D571-436E-BDF3-4122DFC1D93B}"/>
              </a:ext>
            </a:extLst>
          </p:cNvPr>
          <p:cNvSpPr>
            <a:spLocks noGrp="1"/>
          </p:cNvSpPr>
          <p:nvPr>
            <p:ph type="title"/>
          </p:nvPr>
        </p:nvSpPr>
        <p:spPr>
          <a:xfrm>
            <a:off x="1085851" y="1328044"/>
            <a:ext cx="10593786" cy="1156477"/>
          </a:xfrm>
        </p:spPr>
        <p:txBody>
          <a:bodyPr>
            <a:noAutofit/>
          </a:bodyPr>
          <a:lstStyle/>
          <a:p>
            <a:r>
              <a:rPr lang="en-US" dirty="0">
                <a:solidFill>
                  <a:schemeClr val="accent1"/>
                </a:solidFill>
              </a:rPr>
              <a:t>Minimal </a:t>
            </a:r>
            <a:r>
              <a:rPr lang="en-US" b="0" dirty="0" err="1">
                <a:solidFill>
                  <a:schemeClr val="accent1"/>
                </a:solidFill>
              </a:rPr>
              <a:t>Unsplittable</a:t>
            </a:r>
            <a:r>
              <a:rPr lang="en-US" b="0" dirty="0">
                <a:solidFill>
                  <a:schemeClr val="accent1"/>
                </a:solidFill>
              </a:rPr>
              <a:t> Flow Problem</a:t>
            </a:r>
            <a:br>
              <a:rPr lang="en-US" b="0" dirty="0">
                <a:solidFill>
                  <a:schemeClr val="accent1"/>
                </a:solidFill>
              </a:rPr>
            </a:br>
            <a:endParaRPr lang="en-US" dirty="0">
              <a:solidFill>
                <a:schemeClr val="tx1"/>
              </a:solidFill>
            </a:endParaRPr>
          </a:p>
        </p:txBody>
      </p:sp>
      <p:pic>
        <p:nvPicPr>
          <p:cNvPr id="3" name="Symbol zastępczy obrazu 2">
            <a:extLst>
              <a:ext uri="{FF2B5EF4-FFF2-40B4-BE49-F238E27FC236}">
                <a16:creationId xmlns:a16="http://schemas.microsoft.com/office/drawing/2014/main" id="{A11A1789-0521-4772-BAF8-59C55AE1338A}"/>
              </a:ext>
            </a:extLst>
          </p:cNvPr>
          <p:cNvPicPr>
            <a:picLocks noGrp="1" noChangeAspect="1"/>
          </p:cNvPicPr>
          <p:nvPr>
            <p:ph type="pic" sz="quarter" idx="15"/>
          </p:nvPr>
        </p:nvPicPr>
        <p:blipFill rotWithShape="1">
          <a:blip r:embed="rId2" cstate="print">
            <a:extLst>
              <a:ext uri="{28A0092B-C50C-407E-A947-70E740481C1C}">
                <a14:useLocalDpi xmlns:a14="http://schemas.microsoft.com/office/drawing/2010/main"/>
              </a:ext>
            </a:extLst>
          </a:blip>
          <a:srcRect b="-1176"/>
          <a:stretch/>
        </p:blipFill>
        <p:spPr>
          <a:xfrm>
            <a:off x="-4763" y="4564959"/>
            <a:ext cx="12196763" cy="2320029"/>
          </a:xfrm>
        </p:spPr>
      </p:pic>
    </p:spTree>
    <p:extLst>
      <p:ext uri="{BB962C8B-B14F-4D97-AF65-F5344CB8AC3E}">
        <p14:creationId xmlns:p14="http://schemas.microsoft.com/office/powerpoint/2010/main" val="137150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10</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p:txBody>
          <a:bodyPr/>
          <a:lstStyle/>
          <a:p>
            <a:r>
              <a:rPr lang="sr-Latn-RS" dirty="0"/>
              <a:t>Opis algoritama</a:t>
            </a:r>
            <a:endParaRPr lang="en-US" dirty="0"/>
          </a:p>
        </p:txBody>
      </p:sp>
      <p:sp>
        <p:nvSpPr>
          <p:cNvPr id="3" name="Čuvar mesta za tekst 8">
            <a:extLst>
              <a:ext uri="{FF2B5EF4-FFF2-40B4-BE49-F238E27FC236}">
                <a16:creationId xmlns:a16="http://schemas.microsoft.com/office/drawing/2014/main" id="{4D118B1D-740C-506B-98B9-C49F09F1EFFE}"/>
              </a:ext>
            </a:extLst>
          </p:cNvPr>
          <p:cNvSpPr txBox="1">
            <a:spLocks/>
          </p:cNvSpPr>
          <p:nvPr/>
        </p:nvSpPr>
        <p:spPr>
          <a:xfrm>
            <a:off x="679027" y="1882618"/>
            <a:ext cx="11233584" cy="336244"/>
          </a:xfrm>
          <a:prstGeom prst="rect">
            <a:avLst/>
          </a:prstGeom>
        </p:spPr>
        <p:txBody>
          <a:bodyPr vert="horz" lIns="0" tIns="0" rIns="0" bIns="0" rtlCol="0" anchor="t" anchorCtr="0">
            <a:noAutofit/>
          </a:bodyPr>
          <a:lstStyle>
            <a:lvl1pPr marL="0" indent="0" algn="l" defTabSz="1219170" rtl="0" eaLnBrk="1" latinLnBrk="0" hangingPunct="1">
              <a:lnSpc>
                <a:spcPct val="95000"/>
              </a:lnSpc>
              <a:spcBef>
                <a:spcPts val="0"/>
              </a:spcBef>
              <a:spcAft>
                <a:spcPts val="1067"/>
              </a:spcAft>
              <a:buClr>
                <a:schemeClr val="accent4"/>
              </a:buClr>
              <a:buSzPct val="100000"/>
              <a:buFont typeface="Calibri" panose="020F0502020204030204" pitchFamily="34" charset="0"/>
              <a:buNone/>
              <a:defRPr sz="2400" kern="1200">
                <a:solidFill>
                  <a:schemeClr val="accent1"/>
                </a:solidFill>
                <a:latin typeface="+mn-lt"/>
                <a:ea typeface="+mn-ea"/>
                <a:cs typeface="+mn-cs"/>
              </a:defRPr>
            </a:lvl1pPr>
            <a:lvl2pPr marL="720000" indent="-360000" algn="l" defTabSz="1219170"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2pPr>
            <a:lvl3pPr marL="1008000" indent="-252000" algn="l" defTabSz="1077357"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3pPr>
            <a:lvl4pPr marL="960943" indent="-245527" algn="l" defTabSz="1219170" rtl="0" eaLnBrk="1" latinLnBrk="0" hangingPunct="1">
              <a:spcBef>
                <a:spcPct val="20000"/>
              </a:spcBef>
              <a:buFont typeface="Symbol" pitchFamily="18" charset="2"/>
              <a:buChar char="-"/>
              <a:defRPr sz="2400" kern="1200">
                <a:solidFill>
                  <a:schemeClr val="tx1"/>
                </a:solidFill>
                <a:latin typeface="+mn-lt"/>
                <a:ea typeface="+mn-ea"/>
                <a:cs typeface="+mn-cs"/>
              </a:defRPr>
            </a:lvl4pPr>
            <a:lvl5pPr marL="1195887" indent="-234945" algn="l" defTabSz="1219170" rtl="0" eaLnBrk="1" latinLnBrk="0" hangingPunct="1">
              <a:spcBef>
                <a:spcPct val="20000"/>
              </a:spcBef>
              <a:buFont typeface="Wingdings" pitchFamily="2" charset="2"/>
              <a:buChar char="§"/>
              <a:defRPr sz="24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sr-Latn-RS" dirty="0"/>
              <a:t>Funkcija cilja</a:t>
            </a:r>
          </a:p>
        </p:txBody>
      </p:sp>
      <p:pic>
        <p:nvPicPr>
          <p:cNvPr id="6" name="Slika 5">
            <a:extLst>
              <a:ext uri="{FF2B5EF4-FFF2-40B4-BE49-F238E27FC236}">
                <a16:creationId xmlns:a16="http://schemas.microsoft.com/office/drawing/2014/main" id="{F939BD2C-5F00-F476-C07C-AC051316FABC}"/>
              </a:ext>
            </a:extLst>
          </p:cNvPr>
          <p:cNvPicPr>
            <a:picLocks noChangeAspect="1"/>
          </p:cNvPicPr>
          <p:nvPr/>
        </p:nvPicPr>
        <p:blipFill>
          <a:blip r:embed="rId2"/>
          <a:stretch>
            <a:fillRect/>
          </a:stretch>
        </p:blipFill>
        <p:spPr>
          <a:xfrm>
            <a:off x="239874" y="2460604"/>
            <a:ext cx="6002679" cy="3638721"/>
          </a:xfrm>
          <a:prstGeom prst="rect">
            <a:avLst/>
          </a:prstGeom>
        </p:spPr>
      </p:pic>
    </p:spTree>
    <p:extLst>
      <p:ext uri="{BB962C8B-B14F-4D97-AF65-F5344CB8AC3E}">
        <p14:creationId xmlns:p14="http://schemas.microsoft.com/office/powerpoint/2010/main" val="127538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11</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a:xfrm>
            <a:off x="526630" y="294775"/>
            <a:ext cx="11234631" cy="547436"/>
          </a:xfrm>
        </p:spPr>
        <p:txBody>
          <a:bodyPr>
            <a:normAutofit fontScale="90000"/>
          </a:bodyPr>
          <a:lstStyle/>
          <a:p>
            <a:r>
              <a:rPr lang="sr-Latn-RS" dirty="0"/>
              <a:t>Opis algoritama</a:t>
            </a:r>
            <a:endParaRPr lang="en-US" dirty="0"/>
          </a:p>
        </p:txBody>
      </p:sp>
      <p:sp>
        <p:nvSpPr>
          <p:cNvPr id="7" name="Symbol zastępczy tekstu 6">
            <a:extLst>
              <a:ext uri="{FF2B5EF4-FFF2-40B4-BE49-F238E27FC236}">
                <a16:creationId xmlns:a16="http://schemas.microsoft.com/office/drawing/2014/main" id="{D0288A95-FCB1-430B-84C4-ED3FF95E35F8}"/>
              </a:ext>
            </a:extLst>
          </p:cNvPr>
          <p:cNvSpPr>
            <a:spLocks noGrp="1"/>
          </p:cNvSpPr>
          <p:nvPr>
            <p:ph type="body" sz="quarter" idx="14"/>
          </p:nvPr>
        </p:nvSpPr>
        <p:spPr>
          <a:xfrm>
            <a:off x="526627" y="1293395"/>
            <a:ext cx="11233584" cy="5564605"/>
          </a:xfrm>
        </p:spPr>
        <p:txBody>
          <a:bodyPr/>
          <a:lstStyle/>
          <a:p>
            <a:r>
              <a:rPr lang="sr-Latn-RS" dirty="0"/>
              <a:t>Za svako trenutno rešenje, funkcija generiše </a:t>
            </a:r>
            <a:r>
              <a:rPr lang="sr-Latn-RS" b="1" dirty="0"/>
              <a:t>približno rešenje</a:t>
            </a:r>
            <a:r>
              <a:rPr lang="sr-Latn-RS" dirty="0"/>
              <a:t> modifikovanjem jednog zahteva (puta).</a:t>
            </a:r>
          </a:p>
          <a:p>
            <a:r>
              <a:rPr lang="sr-Latn-RS" b="1" dirty="0"/>
              <a:t>Koraci algoritma</a:t>
            </a:r>
            <a:r>
              <a:rPr lang="sr-Latn-RS" dirty="0"/>
              <a:t>:</a:t>
            </a:r>
          </a:p>
          <a:p>
            <a:pPr lvl="1"/>
            <a:r>
              <a:rPr lang="sr-Latn-RS" dirty="0"/>
              <a:t>Nasumično se bira zahtev odnosno trenutna putanja od izvora do čvora sa izabranim zahtevom</a:t>
            </a:r>
          </a:p>
          <a:p>
            <a:pPr lvl="1"/>
            <a:r>
              <a:rPr lang="sr-Latn-RS" dirty="0"/>
              <a:t>Nasumično bira dva čvora iz izabranog puta (uključujući izvor i sud).</a:t>
            </a:r>
          </a:p>
          <a:p>
            <a:pPr lvl="1"/>
            <a:r>
              <a:rPr lang="sr-Latn-RS" dirty="0"/>
              <a:t>Traži alternativni put između izabranih čvorova koristeći nasumičnu dubinsku pretragu (DFS).</a:t>
            </a:r>
          </a:p>
          <a:p>
            <a:pPr lvl="1"/>
            <a:r>
              <a:rPr lang="sr-Latn-RS" dirty="0"/>
              <a:t>Stari deo puta se zamenjuje novim.</a:t>
            </a:r>
          </a:p>
          <a:p>
            <a:r>
              <a:rPr lang="sr-Latn-RS" b="1" dirty="0"/>
              <a:t>Optimizacija</a:t>
            </a:r>
          </a:p>
          <a:p>
            <a:pPr lvl="1"/>
            <a:r>
              <a:rPr lang="sr-Latn-RS" dirty="0"/>
              <a:t>Isključuje trenutni put iz pretrage.</a:t>
            </a:r>
          </a:p>
          <a:p>
            <a:pPr lvl="1"/>
            <a:r>
              <a:rPr lang="sr-Latn-RS" dirty="0"/>
              <a:t>Izbegava čvorove koji bi napravili ciklus kako bi putevi ostali jednostavni.</a:t>
            </a:r>
          </a:p>
          <a:p>
            <a:r>
              <a:rPr lang="sr-Latn-RS" dirty="0"/>
              <a:t>Ova metoda se koristi u </a:t>
            </a:r>
            <a:r>
              <a:rPr lang="sr-Latn-RS" b="1" dirty="0"/>
              <a:t>Simuliranom kaljenju</a:t>
            </a:r>
            <a:r>
              <a:rPr lang="sr-Latn-RS" dirty="0"/>
              <a:t>, </a:t>
            </a:r>
            <a:r>
              <a:rPr lang="sr-Latn-RS" b="1" dirty="0"/>
              <a:t>VNS</a:t>
            </a:r>
            <a:r>
              <a:rPr lang="sr-Latn-RS" dirty="0"/>
              <a:t> algoritmu i tokom </a:t>
            </a:r>
            <a:r>
              <a:rPr lang="sr-Latn-RS" b="1" dirty="0"/>
              <a:t>mutacije</a:t>
            </a:r>
            <a:r>
              <a:rPr lang="sr-Latn-RS" dirty="0"/>
              <a:t> u genetskom algoritmu.</a:t>
            </a:r>
            <a:endParaRPr lang="en-US" dirty="0"/>
          </a:p>
          <a:p>
            <a:r>
              <a:rPr lang="en-US" b="1" dirty="0"/>
              <a:t>Primer:</a:t>
            </a:r>
          </a:p>
          <a:p>
            <a:pPr lvl="1"/>
            <a:r>
              <a:rPr lang="en-US" dirty="0" err="1"/>
              <a:t>Trenutni</a:t>
            </a:r>
            <a:r>
              <a:rPr lang="en-US" dirty="0"/>
              <a:t> put: </a:t>
            </a:r>
            <a:r>
              <a:rPr lang="en-US" b="1" dirty="0"/>
              <a:t>1→2→3→4</a:t>
            </a:r>
          </a:p>
          <a:p>
            <a:pPr lvl="1"/>
            <a:r>
              <a:rPr lang="en-US" dirty="0" err="1"/>
              <a:t>Generisano</a:t>
            </a:r>
            <a:r>
              <a:rPr lang="en-US" dirty="0"/>
              <a:t> </a:t>
            </a:r>
            <a:r>
              <a:rPr lang="en-US" dirty="0" err="1"/>
              <a:t>pribli</a:t>
            </a:r>
            <a:r>
              <a:rPr lang="sr-Latn-RS" dirty="0" err="1"/>
              <a:t>žno</a:t>
            </a:r>
            <a:r>
              <a:rPr lang="sr-Latn-RS" dirty="0"/>
              <a:t> rešenje</a:t>
            </a:r>
            <a:r>
              <a:rPr lang="sr-Latn-RS" b="1" dirty="0"/>
              <a:t>: 1→5→3→4</a:t>
            </a:r>
          </a:p>
          <a:p>
            <a:pPr lvl="1"/>
            <a:r>
              <a:rPr lang="sr-Latn-RS" dirty="0"/>
              <a:t>Izabrani čvorovi su u ovom slučaju bili </a:t>
            </a:r>
            <a:r>
              <a:rPr lang="sr-Latn-RS" b="1" dirty="0"/>
              <a:t>1 i 3</a:t>
            </a:r>
            <a:endParaRPr lang="en-US" b="1" dirty="0"/>
          </a:p>
          <a:p>
            <a:endParaRPr lang="sr-Latn-RS" b="1" dirty="0"/>
          </a:p>
        </p:txBody>
      </p:sp>
      <p:sp>
        <p:nvSpPr>
          <p:cNvPr id="3" name="Čuvar mesta za tekst 8">
            <a:extLst>
              <a:ext uri="{FF2B5EF4-FFF2-40B4-BE49-F238E27FC236}">
                <a16:creationId xmlns:a16="http://schemas.microsoft.com/office/drawing/2014/main" id="{4D118B1D-740C-506B-98B9-C49F09F1EFFE}"/>
              </a:ext>
            </a:extLst>
          </p:cNvPr>
          <p:cNvSpPr txBox="1">
            <a:spLocks/>
          </p:cNvSpPr>
          <p:nvPr/>
        </p:nvSpPr>
        <p:spPr>
          <a:xfrm>
            <a:off x="475247" y="842212"/>
            <a:ext cx="11437364" cy="365125"/>
          </a:xfrm>
          <a:prstGeom prst="rect">
            <a:avLst/>
          </a:prstGeom>
        </p:spPr>
        <p:txBody>
          <a:bodyPr vert="horz" lIns="0" tIns="0" rIns="0" bIns="0" rtlCol="0" anchor="t" anchorCtr="0">
            <a:noAutofit/>
          </a:bodyPr>
          <a:lstStyle>
            <a:lvl1pPr marL="0" indent="0" algn="l" defTabSz="1219170" rtl="0" eaLnBrk="1" latinLnBrk="0" hangingPunct="1">
              <a:lnSpc>
                <a:spcPct val="95000"/>
              </a:lnSpc>
              <a:spcBef>
                <a:spcPts val="0"/>
              </a:spcBef>
              <a:spcAft>
                <a:spcPts val="1067"/>
              </a:spcAft>
              <a:buClr>
                <a:schemeClr val="accent4"/>
              </a:buClr>
              <a:buSzPct val="100000"/>
              <a:buFont typeface="Calibri" panose="020F0502020204030204" pitchFamily="34" charset="0"/>
              <a:buNone/>
              <a:defRPr sz="2400" kern="1200">
                <a:solidFill>
                  <a:schemeClr val="accent1"/>
                </a:solidFill>
                <a:latin typeface="+mn-lt"/>
                <a:ea typeface="+mn-ea"/>
                <a:cs typeface="+mn-cs"/>
              </a:defRPr>
            </a:lvl1pPr>
            <a:lvl2pPr marL="720000" indent="-360000" algn="l" defTabSz="1219170"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2pPr>
            <a:lvl3pPr marL="1008000" indent="-252000" algn="l" defTabSz="1077357"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3pPr>
            <a:lvl4pPr marL="960943" indent="-245527" algn="l" defTabSz="1219170" rtl="0" eaLnBrk="1" latinLnBrk="0" hangingPunct="1">
              <a:spcBef>
                <a:spcPct val="20000"/>
              </a:spcBef>
              <a:buFont typeface="Symbol" pitchFamily="18" charset="2"/>
              <a:buChar char="-"/>
              <a:defRPr sz="2400" kern="1200">
                <a:solidFill>
                  <a:schemeClr val="tx1"/>
                </a:solidFill>
                <a:latin typeface="+mn-lt"/>
                <a:ea typeface="+mn-ea"/>
                <a:cs typeface="+mn-cs"/>
              </a:defRPr>
            </a:lvl4pPr>
            <a:lvl5pPr marL="1195887" indent="-234945" algn="l" defTabSz="1219170" rtl="0" eaLnBrk="1" latinLnBrk="0" hangingPunct="1">
              <a:spcBef>
                <a:spcPct val="20000"/>
              </a:spcBef>
              <a:buFont typeface="Wingdings" pitchFamily="2" charset="2"/>
              <a:buChar char="§"/>
              <a:defRPr sz="24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sr-Latn-RS" dirty="0"/>
              <a:t>Generisanje približnog rešenja</a:t>
            </a:r>
          </a:p>
        </p:txBody>
      </p:sp>
    </p:spTree>
    <p:extLst>
      <p:ext uri="{BB962C8B-B14F-4D97-AF65-F5344CB8AC3E}">
        <p14:creationId xmlns:p14="http://schemas.microsoft.com/office/powerpoint/2010/main" val="3101101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12</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a:xfrm>
            <a:off x="526630" y="451185"/>
            <a:ext cx="11234631" cy="589547"/>
          </a:xfrm>
        </p:spPr>
        <p:txBody>
          <a:bodyPr>
            <a:normAutofit fontScale="90000"/>
          </a:bodyPr>
          <a:lstStyle/>
          <a:p>
            <a:r>
              <a:rPr lang="sr-Latn-RS" dirty="0"/>
              <a:t>Opis algoritama</a:t>
            </a:r>
            <a:endParaRPr lang="en-US" dirty="0"/>
          </a:p>
        </p:txBody>
      </p:sp>
      <p:sp>
        <p:nvSpPr>
          <p:cNvPr id="7" name="Symbol zastępczy tekstu 6">
            <a:extLst>
              <a:ext uri="{FF2B5EF4-FFF2-40B4-BE49-F238E27FC236}">
                <a16:creationId xmlns:a16="http://schemas.microsoft.com/office/drawing/2014/main" id="{D0288A95-FCB1-430B-84C4-ED3FF95E35F8}"/>
              </a:ext>
            </a:extLst>
          </p:cNvPr>
          <p:cNvSpPr>
            <a:spLocks noGrp="1"/>
          </p:cNvSpPr>
          <p:nvPr>
            <p:ph type="body" sz="quarter" idx="14"/>
          </p:nvPr>
        </p:nvSpPr>
        <p:spPr>
          <a:xfrm>
            <a:off x="526627" y="1582153"/>
            <a:ext cx="11233584" cy="5139323"/>
          </a:xfrm>
        </p:spPr>
        <p:txBody>
          <a:bodyPr/>
          <a:lstStyle/>
          <a:p>
            <a:r>
              <a:rPr lang="sr-Latn-RS" b="1" dirty="0"/>
              <a:t>Princip rada</a:t>
            </a:r>
            <a:r>
              <a:rPr lang="sr-Latn-RS" dirty="0"/>
              <a:t>:</a:t>
            </a:r>
          </a:p>
          <a:p>
            <a:pPr lvl="1"/>
            <a:r>
              <a:rPr lang="sr-Latn-RS" dirty="0"/>
              <a:t>Počinje sa nasumičnim početnim rešenjem.</a:t>
            </a:r>
          </a:p>
          <a:p>
            <a:pPr lvl="1"/>
            <a:r>
              <a:rPr lang="sr-Latn-RS" dirty="0"/>
              <a:t>Svaka nova iteracija generiše </a:t>
            </a:r>
            <a:r>
              <a:rPr lang="sr-Latn-RS" b="1" dirty="0"/>
              <a:t>približno rešenje</a:t>
            </a:r>
            <a:r>
              <a:rPr lang="sr-Latn-RS" dirty="0"/>
              <a:t> (koristi prethodno opisanu metodu).</a:t>
            </a:r>
          </a:p>
          <a:p>
            <a:pPr lvl="1"/>
            <a:r>
              <a:rPr lang="sr-Latn-RS" dirty="0"/>
              <a:t>Prihvatljivost lošijih rešenja se zasniva na </a:t>
            </a:r>
            <a:r>
              <a:rPr lang="sr-Latn-RS" b="1" dirty="0"/>
              <a:t>temperaturi</a:t>
            </a:r>
            <a:r>
              <a:rPr lang="sr-Latn-RS" dirty="0"/>
              <a:t>, koja se postepeno smanjuje.</a:t>
            </a:r>
          </a:p>
          <a:p>
            <a:r>
              <a:rPr lang="sr-Latn-RS" b="1" dirty="0"/>
              <a:t>Strategija</a:t>
            </a:r>
            <a:r>
              <a:rPr lang="sr-Latn-RS" dirty="0"/>
              <a:t>:</a:t>
            </a:r>
          </a:p>
          <a:p>
            <a:pPr lvl="1"/>
            <a:r>
              <a:rPr lang="sr-Latn-RS" b="1" dirty="0"/>
              <a:t>Prihvatanje lošijih rešenja</a:t>
            </a:r>
            <a:r>
              <a:rPr lang="sr-Latn-RS" dirty="0"/>
              <a:t>: Ako novo rešenje nije bolje, može biti prihvaćeno sa određenom verovatnoćom koja zavisi od temperature.</a:t>
            </a:r>
          </a:p>
          <a:p>
            <a:pPr lvl="1"/>
            <a:r>
              <a:rPr lang="sr-Latn-RS" dirty="0"/>
              <a:t>Temperatura se smanjuje tokom vremena, čime se smanjuje verovatnoća prihvatanja lošijih rešenja kako se algoritam konvergira ka optimumu.</a:t>
            </a:r>
          </a:p>
          <a:p>
            <a:r>
              <a:rPr lang="sr-Latn-RS" b="1" dirty="0"/>
              <a:t>Parametri:</a:t>
            </a:r>
          </a:p>
          <a:p>
            <a:pPr lvl="1"/>
            <a:r>
              <a:rPr lang="sr-Latn-RS" dirty="0"/>
              <a:t>Početna temperatura: 3000,5000.</a:t>
            </a:r>
          </a:p>
          <a:p>
            <a:pPr lvl="1"/>
            <a:r>
              <a:rPr lang="sr-Latn-RS" dirty="0"/>
              <a:t>Koeficijent hlađenja: 0.95,0.99.</a:t>
            </a:r>
          </a:p>
          <a:p>
            <a:r>
              <a:rPr lang="sr-Latn-RS" b="1" dirty="0"/>
              <a:t>Ovaj algoritam, kao i naredni se izvršavaju za sve kombinacije postavljenih parametara</a:t>
            </a:r>
          </a:p>
          <a:p>
            <a:pPr lvl="1"/>
            <a:endParaRPr lang="sr-Latn-RS" b="1" dirty="0"/>
          </a:p>
        </p:txBody>
      </p:sp>
      <p:sp>
        <p:nvSpPr>
          <p:cNvPr id="3" name="Čuvar mesta za tekst 8">
            <a:extLst>
              <a:ext uri="{FF2B5EF4-FFF2-40B4-BE49-F238E27FC236}">
                <a16:creationId xmlns:a16="http://schemas.microsoft.com/office/drawing/2014/main" id="{4D118B1D-740C-506B-98B9-C49F09F1EFFE}"/>
              </a:ext>
            </a:extLst>
          </p:cNvPr>
          <p:cNvSpPr txBox="1">
            <a:spLocks/>
          </p:cNvSpPr>
          <p:nvPr/>
        </p:nvSpPr>
        <p:spPr>
          <a:xfrm>
            <a:off x="526627" y="1040732"/>
            <a:ext cx="11385984" cy="415089"/>
          </a:xfrm>
          <a:prstGeom prst="rect">
            <a:avLst/>
          </a:prstGeom>
        </p:spPr>
        <p:txBody>
          <a:bodyPr vert="horz" lIns="0" tIns="0" rIns="0" bIns="0" rtlCol="0" anchor="t" anchorCtr="0">
            <a:noAutofit/>
          </a:bodyPr>
          <a:lstStyle>
            <a:lvl1pPr marL="0" indent="0" algn="l" defTabSz="1219170" rtl="0" eaLnBrk="1" latinLnBrk="0" hangingPunct="1">
              <a:lnSpc>
                <a:spcPct val="95000"/>
              </a:lnSpc>
              <a:spcBef>
                <a:spcPts val="0"/>
              </a:spcBef>
              <a:spcAft>
                <a:spcPts val="1067"/>
              </a:spcAft>
              <a:buClr>
                <a:schemeClr val="accent4"/>
              </a:buClr>
              <a:buSzPct val="100000"/>
              <a:buFont typeface="Calibri" panose="020F0502020204030204" pitchFamily="34" charset="0"/>
              <a:buNone/>
              <a:defRPr sz="2400" kern="1200">
                <a:solidFill>
                  <a:schemeClr val="accent1"/>
                </a:solidFill>
                <a:latin typeface="+mn-lt"/>
                <a:ea typeface="+mn-ea"/>
                <a:cs typeface="+mn-cs"/>
              </a:defRPr>
            </a:lvl1pPr>
            <a:lvl2pPr marL="720000" indent="-360000" algn="l" defTabSz="1219170"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2pPr>
            <a:lvl3pPr marL="1008000" indent="-252000" algn="l" defTabSz="1077357"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3pPr>
            <a:lvl4pPr marL="960943" indent="-245527" algn="l" defTabSz="1219170" rtl="0" eaLnBrk="1" latinLnBrk="0" hangingPunct="1">
              <a:spcBef>
                <a:spcPct val="20000"/>
              </a:spcBef>
              <a:buFont typeface="Symbol" pitchFamily="18" charset="2"/>
              <a:buChar char="-"/>
              <a:defRPr sz="2400" kern="1200">
                <a:solidFill>
                  <a:schemeClr val="tx1"/>
                </a:solidFill>
                <a:latin typeface="+mn-lt"/>
                <a:ea typeface="+mn-ea"/>
                <a:cs typeface="+mn-cs"/>
              </a:defRPr>
            </a:lvl4pPr>
            <a:lvl5pPr marL="1195887" indent="-234945" algn="l" defTabSz="1219170" rtl="0" eaLnBrk="1" latinLnBrk="0" hangingPunct="1">
              <a:spcBef>
                <a:spcPct val="20000"/>
              </a:spcBef>
              <a:buFont typeface="Wingdings" pitchFamily="2" charset="2"/>
              <a:buChar char="§"/>
              <a:defRPr sz="24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sr-Latn-RS" dirty="0"/>
              <a:t>Simulirano kaljenje</a:t>
            </a:r>
          </a:p>
        </p:txBody>
      </p:sp>
    </p:spTree>
    <p:extLst>
      <p:ext uri="{BB962C8B-B14F-4D97-AF65-F5344CB8AC3E}">
        <p14:creationId xmlns:p14="http://schemas.microsoft.com/office/powerpoint/2010/main" val="3963779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13</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a:xfrm>
            <a:off x="526630" y="451185"/>
            <a:ext cx="11234631" cy="589547"/>
          </a:xfrm>
        </p:spPr>
        <p:txBody>
          <a:bodyPr>
            <a:normAutofit fontScale="90000"/>
          </a:bodyPr>
          <a:lstStyle/>
          <a:p>
            <a:r>
              <a:rPr lang="sr-Latn-RS" dirty="0"/>
              <a:t>Opis algoritama</a:t>
            </a:r>
            <a:br>
              <a:rPr lang="sr-Latn-RS" dirty="0"/>
            </a:br>
            <a:endParaRPr lang="en-US" dirty="0"/>
          </a:p>
        </p:txBody>
      </p:sp>
      <p:sp>
        <p:nvSpPr>
          <p:cNvPr id="7" name="Symbol zastępczy tekstu 6">
            <a:extLst>
              <a:ext uri="{FF2B5EF4-FFF2-40B4-BE49-F238E27FC236}">
                <a16:creationId xmlns:a16="http://schemas.microsoft.com/office/drawing/2014/main" id="{D0288A95-FCB1-430B-84C4-ED3FF95E35F8}"/>
              </a:ext>
            </a:extLst>
          </p:cNvPr>
          <p:cNvSpPr>
            <a:spLocks noGrp="1"/>
          </p:cNvSpPr>
          <p:nvPr>
            <p:ph type="body" sz="quarter" idx="14"/>
          </p:nvPr>
        </p:nvSpPr>
        <p:spPr>
          <a:xfrm>
            <a:off x="526627" y="1582153"/>
            <a:ext cx="11233584" cy="5139323"/>
          </a:xfrm>
        </p:spPr>
        <p:txBody>
          <a:bodyPr/>
          <a:lstStyle/>
          <a:p>
            <a:r>
              <a:rPr lang="sr-Latn-RS" b="1" dirty="0"/>
              <a:t>Princip rada</a:t>
            </a:r>
            <a:r>
              <a:rPr lang="sr-Latn-RS" dirty="0"/>
              <a:t>:</a:t>
            </a:r>
          </a:p>
          <a:p>
            <a:pPr lvl="1"/>
            <a:r>
              <a:rPr lang="sr-Latn-RS" dirty="0"/>
              <a:t>Algoritam menja veličinu susedstva kako bi izbegao lokalne </a:t>
            </a:r>
            <a:r>
              <a:rPr lang="sr-Latn-RS" dirty="0" err="1"/>
              <a:t>optime</a:t>
            </a:r>
            <a:r>
              <a:rPr lang="sr-Latn-RS" dirty="0"/>
              <a:t>.</a:t>
            </a:r>
          </a:p>
          <a:p>
            <a:pPr lvl="1"/>
            <a:r>
              <a:rPr lang="sr-Latn-RS" b="1" dirty="0" err="1"/>
              <a:t>Shaking</a:t>
            </a:r>
            <a:r>
              <a:rPr lang="sr-Latn-RS" b="1" dirty="0"/>
              <a:t> faza</a:t>
            </a:r>
            <a:r>
              <a:rPr lang="sr-Latn-RS" dirty="0"/>
              <a:t>: Modifikuje više zahteva odjednom, čime značajnije menja trenutnu putanju.</a:t>
            </a:r>
          </a:p>
          <a:p>
            <a:r>
              <a:rPr lang="sr-Latn-RS" b="1" dirty="0"/>
              <a:t>Koraci algoritma</a:t>
            </a:r>
            <a:r>
              <a:rPr lang="sr-Latn-RS" dirty="0"/>
              <a:t>:</a:t>
            </a:r>
          </a:p>
          <a:p>
            <a:pPr lvl="1"/>
            <a:r>
              <a:rPr lang="sr-Latn-RS" b="1" dirty="0" err="1"/>
              <a:t>Shaking</a:t>
            </a:r>
            <a:r>
              <a:rPr lang="sr-Latn-RS" dirty="0"/>
              <a:t>: Nasumično menja k zahteva u rešenju (povećanje susedstva)</a:t>
            </a:r>
          </a:p>
          <a:p>
            <a:pPr lvl="2"/>
            <a:r>
              <a:rPr lang="sr-Latn-RS" dirty="0"/>
              <a:t>Nasumično određeno da li će izmena na zahtevu da bude menjanje cele putanje (od izvora do čvora sa potražnjom) ili samo dela putanje kao što je to slučaj kod simuliranog kaljenja.</a:t>
            </a:r>
          </a:p>
          <a:p>
            <a:pPr lvl="1"/>
            <a:r>
              <a:rPr lang="sr-Latn-RS" b="1" dirty="0"/>
              <a:t>Lokalna pretraga</a:t>
            </a:r>
            <a:r>
              <a:rPr lang="sr-Latn-RS" dirty="0"/>
              <a:t>: Za svako novo rešenje, vrši lokalnu optimizaciju koristeći metodu približnog rešenja</a:t>
            </a:r>
          </a:p>
          <a:p>
            <a:pPr lvl="1"/>
            <a:r>
              <a:rPr lang="pl-PL" dirty="0"/>
              <a:t>Ako je novo rešenje bolje, algoritam prelazi na to rešenje i ponavlja proces.</a:t>
            </a:r>
          </a:p>
          <a:p>
            <a:r>
              <a:rPr lang="sr-Latn-RS" b="1" dirty="0"/>
              <a:t>Parametri:</a:t>
            </a:r>
          </a:p>
          <a:p>
            <a:pPr lvl="1"/>
            <a:r>
              <a:rPr lang="pl-PL" dirty="0"/>
              <a:t>k (broj modifikovanih zahteva) varira u rasponu od 1 do 5.</a:t>
            </a:r>
            <a:endParaRPr lang="sr-Latn-RS" dirty="0"/>
          </a:p>
          <a:p>
            <a:pPr lvl="1"/>
            <a:r>
              <a:rPr lang="it-IT" dirty="0"/>
              <a:t>Verovatnoća da se potpuno promeni ruta zahteva je 0.3-0.5.</a:t>
            </a:r>
            <a:endParaRPr lang="sr-Latn-RS" dirty="0"/>
          </a:p>
        </p:txBody>
      </p:sp>
      <p:sp>
        <p:nvSpPr>
          <p:cNvPr id="3" name="Čuvar mesta za tekst 8">
            <a:extLst>
              <a:ext uri="{FF2B5EF4-FFF2-40B4-BE49-F238E27FC236}">
                <a16:creationId xmlns:a16="http://schemas.microsoft.com/office/drawing/2014/main" id="{4D118B1D-740C-506B-98B9-C49F09F1EFFE}"/>
              </a:ext>
            </a:extLst>
          </p:cNvPr>
          <p:cNvSpPr txBox="1">
            <a:spLocks/>
          </p:cNvSpPr>
          <p:nvPr/>
        </p:nvSpPr>
        <p:spPr>
          <a:xfrm>
            <a:off x="526627" y="1040732"/>
            <a:ext cx="11385984" cy="415089"/>
          </a:xfrm>
          <a:prstGeom prst="rect">
            <a:avLst/>
          </a:prstGeom>
        </p:spPr>
        <p:txBody>
          <a:bodyPr vert="horz" lIns="0" tIns="0" rIns="0" bIns="0" rtlCol="0" anchor="t" anchorCtr="0">
            <a:noAutofit/>
          </a:bodyPr>
          <a:lstStyle>
            <a:lvl1pPr marL="0" indent="0" algn="l" defTabSz="1219170" rtl="0" eaLnBrk="1" latinLnBrk="0" hangingPunct="1">
              <a:lnSpc>
                <a:spcPct val="95000"/>
              </a:lnSpc>
              <a:spcBef>
                <a:spcPts val="0"/>
              </a:spcBef>
              <a:spcAft>
                <a:spcPts val="1067"/>
              </a:spcAft>
              <a:buClr>
                <a:schemeClr val="accent4"/>
              </a:buClr>
              <a:buSzPct val="100000"/>
              <a:buFont typeface="Calibri" panose="020F0502020204030204" pitchFamily="34" charset="0"/>
              <a:buNone/>
              <a:defRPr sz="2400" kern="1200">
                <a:solidFill>
                  <a:schemeClr val="accent1"/>
                </a:solidFill>
                <a:latin typeface="+mn-lt"/>
                <a:ea typeface="+mn-ea"/>
                <a:cs typeface="+mn-cs"/>
              </a:defRPr>
            </a:lvl1pPr>
            <a:lvl2pPr marL="720000" indent="-360000" algn="l" defTabSz="1219170"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2pPr>
            <a:lvl3pPr marL="1008000" indent="-252000" algn="l" defTabSz="1077357"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3pPr>
            <a:lvl4pPr marL="960943" indent="-245527" algn="l" defTabSz="1219170" rtl="0" eaLnBrk="1" latinLnBrk="0" hangingPunct="1">
              <a:spcBef>
                <a:spcPct val="20000"/>
              </a:spcBef>
              <a:buFont typeface="Symbol" pitchFamily="18" charset="2"/>
              <a:buChar char="-"/>
              <a:defRPr sz="2400" kern="1200">
                <a:solidFill>
                  <a:schemeClr val="tx1"/>
                </a:solidFill>
                <a:latin typeface="+mn-lt"/>
                <a:ea typeface="+mn-ea"/>
                <a:cs typeface="+mn-cs"/>
              </a:defRPr>
            </a:lvl4pPr>
            <a:lvl5pPr marL="1195887" indent="-234945" algn="l" defTabSz="1219170" rtl="0" eaLnBrk="1" latinLnBrk="0" hangingPunct="1">
              <a:spcBef>
                <a:spcPct val="20000"/>
              </a:spcBef>
              <a:buFont typeface="Wingdings" pitchFamily="2" charset="2"/>
              <a:buChar char="§"/>
              <a:defRPr sz="24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sr-Latn-RS" dirty="0"/>
              <a:t>VNS (</a:t>
            </a:r>
            <a:r>
              <a:rPr lang="sr-Latn-RS" dirty="0" err="1"/>
              <a:t>Variable</a:t>
            </a:r>
            <a:r>
              <a:rPr lang="sr-Latn-RS" dirty="0"/>
              <a:t> </a:t>
            </a:r>
            <a:r>
              <a:rPr lang="sr-Latn-RS" dirty="0" err="1"/>
              <a:t>Neighborhood</a:t>
            </a:r>
            <a:r>
              <a:rPr lang="sr-Latn-RS" dirty="0"/>
              <a:t> </a:t>
            </a:r>
            <a:r>
              <a:rPr lang="sr-Latn-RS" dirty="0" err="1"/>
              <a:t>Search</a:t>
            </a:r>
            <a:r>
              <a:rPr lang="sr-Latn-RS" dirty="0"/>
              <a:t>)</a:t>
            </a:r>
          </a:p>
        </p:txBody>
      </p:sp>
    </p:spTree>
    <p:extLst>
      <p:ext uri="{BB962C8B-B14F-4D97-AF65-F5344CB8AC3E}">
        <p14:creationId xmlns:p14="http://schemas.microsoft.com/office/powerpoint/2010/main" val="3520906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14</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a:xfrm>
            <a:off x="526630" y="136525"/>
            <a:ext cx="11234631" cy="531228"/>
          </a:xfrm>
        </p:spPr>
        <p:txBody>
          <a:bodyPr>
            <a:normAutofit fontScale="90000"/>
          </a:bodyPr>
          <a:lstStyle/>
          <a:p>
            <a:r>
              <a:rPr lang="sr-Latn-RS" dirty="0"/>
              <a:t>Opis algoritama</a:t>
            </a:r>
            <a:br>
              <a:rPr lang="sr-Latn-RS" dirty="0"/>
            </a:br>
            <a:endParaRPr lang="en-US" dirty="0"/>
          </a:p>
        </p:txBody>
      </p:sp>
      <p:sp>
        <p:nvSpPr>
          <p:cNvPr id="7" name="Symbol zastępczy tekstu 6">
            <a:extLst>
              <a:ext uri="{FF2B5EF4-FFF2-40B4-BE49-F238E27FC236}">
                <a16:creationId xmlns:a16="http://schemas.microsoft.com/office/drawing/2014/main" id="{D0288A95-FCB1-430B-84C4-ED3FF95E35F8}"/>
              </a:ext>
            </a:extLst>
          </p:cNvPr>
          <p:cNvSpPr>
            <a:spLocks noGrp="1"/>
          </p:cNvSpPr>
          <p:nvPr>
            <p:ph type="body" sz="quarter" idx="14"/>
          </p:nvPr>
        </p:nvSpPr>
        <p:spPr>
          <a:xfrm>
            <a:off x="526627" y="1106905"/>
            <a:ext cx="11233584" cy="5614571"/>
          </a:xfrm>
        </p:spPr>
        <p:txBody>
          <a:bodyPr/>
          <a:lstStyle/>
          <a:p>
            <a:r>
              <a:rPr lang="sr-Latn-RS" b="1" dirty="0"/>
              <a:t>Princip rada</a:t>
            </a:r>
            <a:r>
              <a:rPr lang="sr-Latn-RS" dirty="0"/>
              <a:t>:</a:t>
            </a:r>
          </a:p>
          <a:p>
            <a:pPr lvl="1"/>
            <a:r>
              <a:rPr lang="sr-Latn-RS" dirty="0"/>
              <a:t>Simulira evoluciju rešenja kroz selekciju, ukrštanje, i mutaciju.</a:t>
            </a:r>
          </a:p>
          <a:p>
            <a:pPr lvl="1"/>
            <a:r>
              <a:rPr lang="sr-Latn-RS" dirty="0"/>
              <a:t>Populacija rešenja evoluira tokom generacija prema boljoj optimizaciji.</a:t>
            </a:r>
          </a:p>
          <a:p>
            <a:r>
              <a:rPr lang="sr-Latn-RS" b="1" dirty="0"/>
              <a:t>Koraci algoritma</a:t>
            </a:r>
            <a:r>
              <a:rPr lang="sr-Latn-RS" dirty="0"/>
              <a:t>:</a:t>
            </a:r>
          </a:p>
          <a:p>
            <a:pPr lvl="1"/>
            <a:r>
              <a:rPr lang="sr-Latn-RS" b="1" dirty="0"/>
              <a:t>Inicijalna populacija</a:t>
            </a:r>
            <a:r>
              <a:rPr lang="sr-Latn-RS" dirty="0"/>
              <a:t>: Generiše nasumična početna rešenja tako što za svaku jedinku i za svaki zahtev koristi nasumični DFS algoritam</a:t>
            </a:r>
          </a:p>
          <a:p>
            <a:pPr lvl="1"/>
            <a:r>
              <a:rPr lang="sr-Latn-RS" b="1" dirty="0"/>
              <a:t>Selekcija</a:t>
            </a:r>
            <a:r>
              <a:rPr lang="sr-Latn-RS" dirty="0"/>
              <a:t>: Biraju se najbolja rešenja putem </a:t>
            </a:r>
            <a:r>
              <a:rPr lang="sr-Latn-RS" b="1" dirty="0"/>
              <a:t>turnirskog odabira</a:t>
            </a:r>
            <a:r>
              <a:rPr lang="sr-Latn-RS" dirty="0"/>
              <a:t>.</a:t>
            </a:r>
          </a:p>
          <a:p>
            <a:pPr lvl="1"/>
            <a:r>
              <a:rPr lang="sr-Latn-RS" b="1" dirty="0"/>
              <a:t>Ukrštanje</a:t>
            </a:r>
            <a:r>
              <a:rPr lang="sr-Latn-RS" dirty="0"/>
              <a:t>: Kombinacija dva roditelja pomoću </a:t>
            </a:r>
            <a:r>
              <a:rPr lang="sr-Latn-RS" b="1" dirty="0"/>
              <a:t>uniformnog ukrštanja - </a:t>
            </a:r>
            <a:r>
              <a:rPr lang="sr-Latn-RS" dirty="0"/>
              <a:t>Za svako dete, 50% šanse da put do zahteva uzme od jednog roditelja, 50% od drugog. Ponavlja se postupak za svaki zahtev i dobijamo konačno (novo) rešenje</a:t>
            </a:r>
          </a:p>
          <a:p>
            <a:pPr lvl="1"/>
            <a:r>
              <a:rPr lang="sr-Latn-RS" b="1" dirty="0"/>
              <a:t>Mutacija: </a:t>
            </a:r>
            <a:r>
              <a:rPr lang="sr-Latn-RS" dirty="0"/>
              <a:t>Za svaki put zahteva postoji verovatnoća mutacije koja menja deo puta koristeći metodu približnog rešenja.</a:t>
            </a:r>
          </a:p>
          <a:p>
            <a:r>
              <a:rPr lang="sr-Latn-RS" b="1" dirty="0"/>
              <a:t>Parametri:</a:t>
            </a:r>
          </a:p>
          <a:p>
            <a:pPr lvl="1"/>
            <a:r>
              <a:rPr lang="en-US" dirty="0" err="1"/>
              <a:t>broj_populacije</a:t>
            </a:r>
            <a:r>
              <a:rPr lang="en-US" dirty="0"/>
              <a:t>=[100, 200, 400]; </a:t>
            </a:r>
            <a:r>
              <a:rPr lang="en-US" dirty="0" err="1"/>
              <a:t>broj_generacija</a:t>
            </a:r>
            <a:r>
              <a:rPr lang="en-US" dirty="0"/>
              <a:t>=[300, 500];</a:t>
            </a:r>
            <a:r>
              <a:rPr lang="sr-Latn-RS" dirty="0"/>
              <a:t> </a:t>
            </a:r>
            <a:r>
              <a:rPr lang="en-US" dirty="0" err="1"/>
              <a:t>veli</a:t>
            </a:r>
            <a:r>
              <a:rPr lang="sr-Latn-RS" dirty="0"/>
              <a:t>čina turnira (5, 10)</a:t>
            </a:r>
            <a:r>
              <a:rPr lang="en-US" dirty="0"/>
              <a:t>; </a:t>
            </a:r>
            <a:r>
              <a:rPr lang="sr-Latn-RS" dirty="0"/>
              <a:t>verovatnoća mutacije</a:t>
            </a:r>
            <a:r>
              <a:rPr lang="en-US" dirty="0"/>
              <a:t>=[0.05, 0.1, 0.15, 0.2]</a:t>
            </a:r>
            <a:endParaRPr lang="sr-Latn-RS" dirty="0"/>
          </a:p>
          <a:p>
            <a:endParaRPr lang="sr-Latn-RS" b="1" dirty="0"/>
          </a:p>
          <a:p>
            <a:pPr marL="360000" lvl="1" indent="0">
              <a:buNone/>
            </a:pPr>
            <a:endParaRPr lang="sr-Latn-RS" dirty="0"/>
          </a:p>
        </p:txBody>
      </p:sp>
      <p:sp>
        <p:nvSpPr>
          <p:cNvPr id="3" name="Čuvar mesta za tekst 8">
            <a:extLst>
              <a:ext uri="{FF2B5EF4-FFF2-40B4-BE49-F238E27FC236}">
                <a16:creationId xmlns:a16="http://schemas.microsoft.com/office/drawing/2014/main" id="{4D118B1D-740C-506B-98B9-C49F09F1EFFE}"/>
              </a:ext>
            </a:extLst>
          </p:cNvPr>
          <p:cNvSpPr txBox="1">
            <a:spLocks/>
          </p:cNvSpPr>
          <p:nvPr/>
        </p:nvSpPr>
        <p:spPr>
          <a:xfrm>
            <a:off x="526627" y="667754"/>
            <a:ext cx="11385984" cy="365125"/>
          </a:xfrm>
          <a:prstGeom prst="rect">
            <a:avLst/>
          </a:prstGeom>
        </p:spPr>
        <p:txBody>
          <a:bodyPr vert="horz" lIns="0" tIns="0" rIns="0" bIns="0" rtlCol="0" anchor="t" anchorCtr="0">
            <a:noAutofit/>
          </a:bodyPr>
          <a:lstStyle>
            <a:lvl1pPr marL="0" indent="0" algn="l" defTabSz="1219170" rtl="0" eaLnBrk="1" latinLnBrk="0" hangingPunct="1">
              <a:lnSpc>
                <a:spcPct val="95000"/>
              </a:lnSpc>
              <a:spcBef>
                <a:spcPts val="0"/>
              </a:spcBef>
              <a:spcAft>
                <a:spcPts val="1067"/>
              </a:spcAft>
              <a:buClr>
                <a:schemeClr val="accent4"/>
              </a:buClr>
              <a:buSzPct val="100000"/>
              <a:buFont typeface="Calibri" panose="020F0502020204030204" pitchFamily="34" charset="0"/>
              <a:buNone/>
              <a:defRPr sz="2400" kern="1200">
                <a:solidFill>
                  <a:schemeClr val="accent1"/>
                </a:solidFill>
                <a:latin typeface="+mn-lt"/>
                <a:ea typeface="+mn-ea"/>
                <a:cs typeface="+mn-cs"/>
              </a:defRPr>
            </a:lvl1pPr>
            <a:lvl2pPr marL="720000" indent="-360000" algn="l" defTabSz="1219170"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2pPr>
            <a:lvl3pPr marL="1008000" indent="-252000" algn="l" defTabSz="1077357"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3pPr>
            <a:lvl4pPr marL="960943" indent="-245527" algn="l" defTabSz="1219170" rtl="0" eaLnBrk="1" latinLnBrk="0" hangingPunct="1">
              <a:spcBef>
                <a:spcPct val="20000"/>
              </a:spcBef>
              <a:buFont typeface="Symbol" pitchFamily="18" charset="2"/>
              <a:buChar char="-"/>
              <a:defRPr sz="2400" kern="1200">
                <a:solidFill>
                  <a:schemeClr val="tx1"/>
                </a:solidFill>
                <a:latin typeface="+mn-lt"/>
                <a:ea typeface="+mn-ea"/>
                <a:cs typeface="+mn-cs"/>
              </a:defRPr>
            </a:lvl4pPr>
            <a:lvl5pPr marL="1195887" indent="-234945" algn="l" defTabSz="1219170" rtl="0" eaLnBrk="1" latinLnBrk="0" hangingPunct="1">
              <a:spcBef>
                <a:spcPct val="20000"/>
              </a:spcBef>
              <a:buFont typeface="Wingdings" pitchFamily="2" charset="2"/>
              <a:buChar char="§"/>
              <a:defRPr sz="24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sr-Latn-RS" dirty="0"/>
              <a:t>Genetski Algoritam</a:t>
            </a:r>
          </a:p>
        </p:txBody>
      </p:sp>
    </p:spTree>
    <p:extLst>
      <p:ext uri="{BB962C8B-B14F-4D97-AF65-F5344CB8AC3E}">
        <p14:creationId xmlns:p14="http://schemas.microsoft.com/office/powerpoint/2010/main" val="153405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15</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a:xfrm>
            <a:off x="526630" y="136525"/>
            <a:ext cx="11234631" cy="531228"/>
          </a:xfrm>
        </p:spPr>
        <p:txBody>
          <a:bodyPr>
            <a:normAutofit fontScale="90000"/>
          </a:bodyPr>
          <a:lstStyle/>
          <a:p>
            <a:r>
              <a:rPr lang="en-US" dirty="0"/>
              <a:t>Analiza re</a:t>
            </a:r>
            <a:r>
              <a:rPr lang="sr-Latn-RS" dirty="0" err="1"/>
              <a:t>šenja</a:t>
            </a:r>
            <a:br>
              <a:rPr lang="sr-Latn-RS" dirty="0"/>
            </a:br>
            <a:endParaRPr lang="en-US" dirty="0"/>
          </a:p>
        </p:txBody>
      </p:sp>
      <p:sp>
        <p:nvSpPr>
          <p:cNvPr id="7" name="Symbol zastępczy tekstu 6">
            <a:extLst>
              <a:ext uri="{FF2B5EF4-FFF2-40B4-BE49-F238E27FC236}">
                <a16:creationId xmlns:a16="http://schemas.microsoft.com/office/drawing/2014/main" id="{D0288A95-FCB1-430B-84C4-ED3FF95E35F8}"/>
              </a:ext>
            </a:extLst>
          </p:cNvPr>
          <p:cNvSpPr>
            <a:spLocks noGrp="1"/>
          </p:cNvSpPr>
          <p:nvPr>
            <p:ph type="body" sz="quarter" idx="14"/>
          </p:nvPr>
        </p:nvSpPr>
        <p:spPr>
          <a:xfrm>
            <a:off x="526627" y="1106905"/>
            <a:ext cx="11233584" cy="5614571"/>
          </a:xfrm>
        </p:spPr>
        <p:txBody>
          <a:bodyPr/>
          <a:lstStyle/>
          <a:p>
            <a:r>
              <a:rPr lang="sr-Latn-RS" dirty="0"/>
              <a:t>Kao što je naglašeno svaki algoritam se izvršava za svaku moguću kombinaciju parametara za svaku dostupnu instancu iz test skupa</a:t>
            </a:r>
          </a:p>
          <a:p>
            <a:r>
              <a:rPr lang="sr-Latn-RS" dirty="0"/>
              <a:t>Test skup čine 3 algoritama u maloj klasi kompleksnosti, 6 u srednjoj i 6 u velikoj</a:t>
            </a:r>
          </a:p>
          <a:p>
            <a:r>
              <a:rPr lang="sr-Latn-RS" dirty="0"/>
              <a:t>Izvršavanje nad ovakvih skupom sa </a:t>
            </a:r>
            <a:r>
              <a:rPr lang="en-US" dirty="0" err="1"/>
              <a:t>smanjenim</a:t>
            </a:r>
            <a:r>
              <a:rPr lang="en-US" dirty="0"/>
              <a:t> </a:t>
            </a:r>
            <a:r>
              <a:rPr lang="en-US" dirty="0" err="1"/>
              <a:t>vrednostima</a:t>
            </a:r>
            <a:r>
              <a:rPr lang="en-US" dirty="0"/>
              <a:t> za </a:t>
            </a:r>
            <a:r>
              <a:rPr lang="sr-Latn-RS" dirty="0"/>
              <a:t>kriterijum zaustavljanja je trajalo oko ~3h</a:t>
            </a:r>
          </a:p>
          <a:p>
            <a:r>
              <a:rPr lang="sr-Latn-RS" dirty="0"/>
              <a:t>Svaka instanca prilikom izvršavanja dobija svoj </a:t>
            </a:r>
            <a:r>
              <a:rPr lang="sr-Latn-RS" b="1" dirty="0"/>
              <a:t>reports.csv </a:t>
            </a:r>
            <a:r>
              <a:rPr lang="sr-Latn-RS" dirty="0"/>
              <a:t>fajl gde u svakom redu se skladište svi potrebni podaci koji su potrebni za kasniju analizu, vreme izvršavanja, da li je rešenje </a:t>
            </a:r>
            <a:r>
              <a:rPr lang="sr-Latn-RS" dirty="0" err="1"/>
              <a:t>zadovoljivo</a:t>
            </a:r>
            <a:r>
              <a:rPr lang="sr-Latn-RS" dirty="0"/>
              <a:t> ili ne, parametri i algoritam koji su korišćeni, vrednost funkcije cilja, način prekidanja algoritma..</a:t>
            </a:r>
            <a:endParaRPr lang="en-US" dirty="0"/>
          </a:p>
          <a:p>
            <a:r>
              <a:rPr lang="sr-Latn-RS" dirty="0"/>
              <a:t>Konačna statistika se dobija traženjem svakog ovakvog fajla u nekom </a:t>
            </a:r>
            <a:r>
              <a:rPr lang="sr-Latn-RS" dirty="0" err="1"/>
              <a:t>root</a:t>
            </a:r>
            <a:r>
              <a:rPr lang="sr-Latn-RS" dirty="0"/>
              <a:t> direktorijumu, i grupisanjem prema</a:t>
            </a:r>
          </a:p>
          <a:p>
            <a:pPr lvl="1"/>
            <a:r>
              <a:rPr lang="sr-Latn-RS" dirty="0"/>
              <a:t>Algoritmu koji se koristio</a:t>
            </a:r>
          </a:p>
          <a:p>
            <a:pPr lvl="1"/>
            <a:r>
              <a:rPr lang="sr-Latn-RS" dirty="0"/>
              <a:t>Parametrima koji su se koristili</a:t>
            </a:r>
          </a:p>
          <a:p>
            <a:r>
              <a:rPr lang="sr-Latn-RS" dirty="0"/>
              <a:t>Ovakvim grupisanjem dobijamo najbolji model prema funkciji cilja za svaki algoritam i omogućava nam da uporedimo rezultate različitih algoritama nad tim pojedinačnim najboljim modelima</a:t>
            </a:r>
          </a:p>
          <a:p>
            <a:pPr marL="360000" lvl="1" indent="0">
              <a:buNone/>
            </a:pPr>
            <a:endParaRPr lang="sr-Latn-RS" dirty="0"/>
          </a:p>
        </p:txBody>
      </p:sp>
      <p:sp>
        <p:nvSpPr>
          <p:cNvPr id="3" name="Čuvar mesta za tekst 8">
            <a:extLst>
              <a:ext uri="{FF2B5EF4-FFF2-40B4-BE49-F238E27FC236}">
                <a16:creationId xmlns:a16="http://schemas.microsoft.com/office/drawing/2014/main" id="{4D118B1D-740C-506B-98B9-C49F09F1EFFE}"/>
              </a:ext>
            </a:extLst>
          </p:cNvPr>
          <p:cNvSpPr txBox="1">
            <a:spLocks/>
          </p:cNvSpPr>
          <p:nvPr/>
        </p:nvSpPr>
        <p:spPr>
          <a:xfrm>
            <a:off x="526627" y="667754"/>
            <a:ext cx="11385984" cy="365125"/>
          </a:xfrm>
          <a:prstGeom prst="rect">
            <a:avLst/>
          </a:prstGeom>
        </p:spPr>
        <p:txBody>
          <a:bodyPr vert="horz" lIns="0" tIns="0" rIns="0" bIns="0" rtlCol="0" anchor="t" anchorCtr="0">
            <a:noAutofit/>
          </a:bodyPr>
          <a:lstStyle>
            <a:lvl1pPr marL="0" indent="0" algn="l" defTabSz="1219170" rtl="0" eaLnBrk="1" latinLnBrk="0" hangingPunct="1">
              <a:lnSpc>
                <a:spcPct val="95000"/>
              </a:lnSpc>
              <a:spcBef>
                <a:spcPts val="0"/>
              </a:spcBef>
              <a:spcAft>
                <a:spcPts val="1067"/>
              </a:spcAft>
              <a:buClr>
                <a:schemeClr val="accent4"/>
              </a:buClr>
              <a:buSzPct val="100000"/>
              <a:buFont typeface="Calibri" panose="020F0502020204030204" pitchFamily="34" charset="0"/>
              <a:buNone/>
              <a:defRPr sz="2400" kern="1200">
                <a:solidFill>
                  <a:schemeClr val="accent1"/>
                </a:solidFill>
                <a:latin typeface="+mn-lt"/>
                <a:ea typeface="+mn-ea"/>
                <a:cs typeface="+mn-cs"/>
              </a:defRPr>
            </a:lvl1pPr>
            <a:lvl2pPr marL="720000" indent="-360000" algn="l" defTabSz="1219170"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2pPr>
            <a:lvl3pPr marL="1008000" indent="-252000" algn="l" defTabSz="1077357"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3pPr>
            <a:lvl4pPr marL="960943" indent="-245527" algn="l" defTabSz="1219170" rtl="0" eaLnBrk="1" latinLnBrk="0" hangingPunct="1">
              <a:spcBef>
                <a:spcPct val="20000"/>
              </a:spcBef>
              <a:buFont typeface="Symbol" pitchFamily="18" charset="2"/>
              <a:buChar char="-"/>
              <a:defRPr sz="2400" kern="1200">
                <a:solidFill>
                  <a:schemeClr val="tx1"/>
                </a:solidFill>
                <a:latin typeface="+mn-lt"/>
                <a:ea typeface="+mn-ea"/>
                <a:cs typeface="+mn-cs"/>
              </a:defRPr>
            </a:lvl4pPr>
            <a:lvl5pPr marL="1195887" indent="-234945" algn="l" defTabSz="1219170" rtl="0" eaLnBrk="1" latinLnBrk="0" hangingPunct="1">
              <a:spcBef>
                <a:spcPct val="20000"/>
              </a:spcBef>
              <a:buFont typeface="Wingdings" pitchFamily="2" charset="2"/>
              <a:buChar char="§"/>
              <a:defRPr sz="24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sr-Latn-RS" dirty="0"/>
              <a:t>Priprema podataka za analiziranje</a:t>
            </a:r>
          </a:p>
        </p:txBody>
      </p:sp>
    </p:spTree>
    <p:extLst>
      <p:ext uri="{BB962C8B-B14F-4D97-AF65-F5344CB8AC3E}">
        <p14:creationId xmlns:p14="http://schemas.microsoft.com/office/powerpoint/2010/main" val="141775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16</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a:xfrm>
            <a:off x="526630" y="136525"/>
            <a:ext cx="11234631" cy="531228"/>
          </a:xfrm>
        </p:spPr>
        <p:txBody>
          <a:bodyPr>
            <a:normAutofit fontScale="90000"/>
          </a:bodyPr>
          <a:lstStyle/>
          <a:p>
            <a:r>
              <a:rPr lang="en-US" dirty="0"/>
              <a:t>Analiza re</a:t>
            </a:r>
            <a:r>
              <a:rPr lang="sr-Latn-RS" dirty="0" err="1"/>
              <a:t>šenja</a:t>
            </a:r>
            <a:br>
              <a:rPr lang="sr-Latn-RS" dirty="0"/>
            </a:br>
            <a:endParaRPr lang="en-US" dirty="0"/>
          </a:p>
        </p:txBody>
      </p:sp>
      <p:sp>
        <p:nvSpPr>
          <p:cNvPr id="3" name="Čuvar mesta za tekst 8">
            <a:extLst>
              <a:ext uri="{FF2B5EF4-FFF2-40B4-BE49-F238E27FC236}">
                <a16:creationId xmlns:a16="http://schemas.microsoft.com/office/drawing/2014/main" id="{4D118B1D-740C-506B-98B9-C49F09F1EFFE}"/>
              </a:ext>
            </a:extLst>
          </p:cNvPr>
          <p:cNvSpPr txBox="1">
            <a:spLocks/>
          </p:cNvSpPr>
          <p:nvPr/>
        </p:nvSpPr>
        <p:spPr>
          <a:xfrm>
            <a:off x="526627" y="667754"/>
            <a:ext cx="11385984" cy="365125"/>
          </a:xfrm>
          <a:prstGeom prst="rect">
            <a:avLst/>
          </a:prstGeom>
        </p:spPr>
        <p:txBody>
          <a:bodyPr vert="horz" lIns="0" tIns="0" rIns="0" bIns="0" rtlCol="0" anchor="t" anchorCtr="0">
            <a:noAutofit/>
          </a:bodyPr>
          <a:lstStyle>
            <a:lvl1pPr marL="0" indent="0" algn="l" defTabSz="1219170" rtl="0" eaLnBrk="1" latinLnBrk="0" hangingPunct="1">
              <a:lnSpc>
                <a:spcPct val="95000"/>
              </a:lnSpc>
              <a:spcBef>
                <a:spcPts val="0"/>
              </a:spcBef>
              <a:spcAft>
                <a:spcPts val="1067"/>
              </a:spcAft>
              <a:buClr>
                <a:schemeClr val="accent4"/>
              </a:buClr>
              <a:buSzPct val="100000"/>
              <a:buFont typeface="Calibri" panose="020F0502020204030204" pitchFamily="34" charset="0"/>
              <a:buNone/>
              <a:defRPr sz="2400" kern="1200">
                <a:solidFill>
                  <a:schemeClr val="accent1"/>
                </a:solidFill>
                <a:latin typeface="+mn-lt"/>
                <a:ea typeface="+mn-ea"/>
                <a:cs typeface="+mn-cs"/>
              </a:defRPr>
            </a:lvl1pPr>
            <a:lvl2pPr marL="720000" indent="-360000" algn="l" defTabSz="1219170"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2pPr>
            <a:lvl3pPr marL="1008000" indent="-252000" algn="l" defTabSz="1077357"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3pPr>
            <a:lvl4pPr marL="960943" indent="-245527" algn="l" defTabSz="1219170" rtl="0" eaLnBrk="1" latinLnBrk="0" hangingPunct="1">
              <a:spcBef>
                <a:spcPct val="20000"/>
              </a:spcBef>
              <a:buFont typeface="Symbol" pitchFamily="18" charset="2"/>
              <a:buChar char="-"/>
              <a:defRPr sz="2400" kern="1200">
                <a:solidFill>
                  <a:schemeClr val="tx1"/>
                </a:solidFill>
                <a:latin typeface="+mn-lt"/>
                <a:ea typeface="+mn-ea"/>
                <a:cs typeface="+mn-cs"/>
              </a:defRPr>
            </a:lvl4pPr>
            <a:lvl5pPr marL="1195887" indent="-234945" algn="l" defTabSz="1219170" rtl="0" eaLnBrk="1" latinLnBrk="0" hangingPunct="1">
              <a:spcBef>
                <a:spcPct val="20000"/>
              </a:spcBef>
              <a:buFont typeface="Wingdings" pitchFamily="2" charset="2"/>
              <a:buChar char="§"/>
              <a:defRPr sz="24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sr-Latn-RS" dirty="0"/>
              <a:t>Priprema podataka za analiziranje</a:t>
            </a:r>
          </a:p>
        </p:txBody>
      </p:sp>
      <p:pic>
        <p:nvPicPr>
          <p:cNvPr id="6" name="Slika 5">
            <a:extLst>
              <a:ext uri="{FF2B5EF4-FFF2-40B4-BE49-F238E27FC236}">
                <a16:creationId xmlns:a16="http://schemas.microsoft.com/office/drawing/2014/main" id="{ED93DDC6-1AD3-FD62-2851-452ADEA38F64}"/>
              </a:ext>
            </a:extLst>
          </p:cNvPr>
          <p:cNvPicPr>
            <a:picLocks noChangeAspect="1"/>
          </p:cNvPicPr>
          <p:nvPr/>
        </p:nvPicPr>
        <p:blipFill>
          <a:blip r:embed="rId2"/>
          <a:stretch>
            <a:fillRect/>
          </a:stretch>
        </p:blipFill>
        <p:spPr>
          <a:xfrm>
            <a:off x="526627" y="1193355"/>
            <a:ext cx="9157063" cy="4864088"/>
          </a:xfrm>
          <a:prstGeom prst="rect">
            <a:avLst/>
          </a:prstGeom>
        </p:spPr>
      </p:pic>
    </p:spTree>
    <p:extLst>
      <p:ext uri="{BB962C8B-B14F-4D97-AF65-F5344CB8AC3E}">
        <p14:creationId xmlns:p14="http://schemas.microsoft.com/office/powerpoint/2010/main" val="786193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17</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a:xfrm>
            <a:off x="526630" y="136525"/>
            <a:ext cx="11234631" cy="531228"/>
          </a:xfrm>
        </p:spPr>
        <p:txBody>
          <a:bodyPr>
            <a:normAutofit fontScale="90000"/>
          </a:bodyPr>
          <a:lstStyle/>
          <a:p>
            <a:r>
              <a:rPr lang="en-US" dirty="0"/>
              <a:t>Analiza re</a:t>
            </a:r>
            <a:r>
              <a:rPr lang="sr-Latn-RS" dirty="0" err="1"/>
              <a:t>šenja</a:t>
            </a:r>
            <a:br>
              <a:rPr lang="sr-Latn-RS" dirty="0"/>
            </a:br>
            <a:endParaRPr lang="en-US" dirty="0"/>
          </a:p>
        </p:txBody>
      </p:sp>
      <p:sp>
        <p:nvSpPr>
          <p:cNvPr id="3" name="Čuvar mesta za tekst 8">
            <a:extLst>
              <a:ext uri="{FF2B5EF4-FFF2-40B4-BE49-F238E27FC236}">
                <a16:creationId xmlns:a16="http://schemas.microsoft.com/office/drawing/2014/main" id="{4D118B1D-740C-506B-98B9-C49F09F1EFFE}"/>
              </a:ext>
            </a:extLst>
          </p:cNvPr>
          <p:cNvSpPr txBox="1">
            <a:spLocks/>
          </p:cNvSpPr>
          <p:nvPr/>
        </p:nvSpPr>
        <p:spPr>
          <a:xfrm>
            <a:off x="526627" y="667754"/>
            <a:ext cx="11385984" cy="365125"/>
          </a:xfrm>
          <a:prstGeom prst="rect">
            <a:avLst/>
          </a:prstGeom>
        </p:spPr>
        <p:txBody>
          <a:bodyPr vert="horz" lIns="0" tIns="0" rIns="0" bIns="0" rtlCol="0" anchor="t" anchorCtr="0">
            <a:noAutofit/>
          </a:bodyPr>
          <a:lstStyle>
            <a:lvl1pPr marL="0" indent="0" algn="l" defTabSz="1219170" rtl="0" eaLnBrk="1" latinLnBrk="0" hangingPunct="1">
              <a:lnSpc>
                <a:spcPct val="95000"/>
              </a:lnSpc>
              <a:spcBef>
                <a:spcPts val="0"/>
              </a:spcBef>
              <a:spcAft>
                <a:spcPts val="1067"/>
              </a:spcAft>
              <a:buClr>
                <a:schemeClr val="accent4"/>
              </a:buClr>
              <a:buSzPct val="100000"/>
              <a:buFont typeface="Calibri" panose="020F0502020204030204" pitchFamily="34" charset="0"/>
              <a:buNone/>
              <a:defRPr sz="2400" kern="1200">
                <a:solidFill>
                  <a:schemeClr val="accent1"/>
                </a:solidFill>
                <a:latin typeface="+mn-lt"/>
                <a:ea typeface="+mn-ea"/>
                <a:cs typeface="+mn-cs"/>
              </a:defRPr>
            </a:lvl1pPr>
            <a:lvl2pPr marL="720000" indent="-360000" algn="l" defTabSz="1219170"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2pPr>
            <a:lvl3pPr marL="1008000" indent="-252000" algn="l" defTabSz="1077357"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3pPr>
            <a:lvl4pPr marL="960943" indent="-245527" algn="l" defTabSz="1219170" rtl="0" eaLnBrk="1" latinLnBrk="0" hangingPunct="1">
              <a:spcBef>
                <a:spcPct val="20000"/>
              </a:spcBef>
              <a:buFont typeface="Symbol" pitchFamily="18" charset="2"/>
              <a:buChar char="-"/>
              <a:defRPr sz="2400" kern="1200">
                <a:solidFill>
                  <a:schemeClr val="tx1"/>
                </a:solidFill>
                <a:latin typeface="+mn-lt"/>
                <a:ea typeface="+mn-ea"/>
                <a:cs typeface="+mn-cs"/>
              </a:defRPr>
            </a:lvl4pPr>
            <a:lvl5pPr marL="1195887" indent="-234945" algn="l" defTabSz="1219170" rtl="0" eaLnBrk="1" latinLnBrk="0" hangingPunct="1">
              <a:spcBef>
                <a:spcPct val="20000"/>
              </a:spcBef>
              <a:buFont typeface="Wingdings" pitchFamily="2" charset="2"/>
              <a:buChar char="§"/>
              <a:defRPr sz="24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sr-Latn-RS" dirty="0"/>
              <a:t>Rezultat analize rešenja</a:t>
            </a:r>
          </a:p>
        </p:txBody>
      </p:sp>
      <p:pic>
        <p:nvPicPr>
          <p:cNvPr id="7" name="Slika 6">
            <a:extLst>
              <a:ext uri="{FF2B5EF4-FFF2-40B4-BE49-F238E27FC236}">
                <a16:creationId xmlns:a16="http://schemas.microsoft.com/office/drawing/2014/main" id="{B8BC0B8B-5159-857F-B74A-40B8F97818C4}"/>
              </a:ext>
            </a:extLst>
          </p:cNvPr>
          <p:cNvPicPr>
            <a:picLocks noChangeAspect="1"/>
          </p:cNvPicPr>
          <p:nvPr/>
        </p:nvPicPr>
        <p:blipFill>
          <a:blip r:embed="rId2"/>
          <a:stretch>
            <a:fillRect/>
          </a:stretch>
        </p:blipFill>
        <p:spPr>
          <a:xfrm>
            <a:off x="526627" y="1245269"/>
            <a:ext cx="3833433" cy="2861576"/>
          </a:xfrm>
          <a:prstGeom prst="rect">
            <a:avLst/>
          </a:prstGeom>
        </p:spPr>
      </p:pic>
      <p:pic>
        <p:nvPicPr>
          <p:cNvPr id="9" name="Slika 8">
            <a:extLst>
              <a:ext uri="{FF2B5EF4-FFF2-40B4-BE49-F238E27FC236}">
                <a16:creationId xmlns:a16="http://schemas.microsoft.com/office/drawing/2014/main" id="{4633F754-866B-5933-FB01-B551DEC1F515}"/>
              </a:ext>
            </a:extLst>
          </p:cNvPr>
          <p:cNvPicPr>
            <a:picLocks noChangeAspect="1"/>
          </p:cNvPicPr>
          <p:nvPr/>
        </p:nvPicPr>
        <p:blipFill>
          <a:blip r:embed="rId3"/>
          <a:stretch>
            <a:fillRect/>
          </a:stretch>
        </p:blipFill>
        <p:spPr>
          <a:xfrm>
            <a:off x="4337870" y="1245269"/>
            <a:ext cx="3763498" cy="2819674"/>
          </a:xfrm>
          <a:prstGeom prst="rect">
            <a:avLst/>
          </a:prstGeom>
        </p:spPr>
      </p:pic>
      <p:pic>
        <p:nvPicPr>
          <p:cNvPr id="11" name="Slika 10">
            <a:extLst>
              <a:ext uri="{FF2B5EF4-FFF2-40B4-BE49-F238E27FC236}">
                <a16:creationId xmlns:a16="http://schemas.microsoft.com/office/drawing/2014/main" id="{A9990C7E-7487-534B-5B9C-E525C91B5AEE}"/>
              </a:ext>
            </a:extLst>
          </p:cNvPr>
          <p:cNvPicPr>
            <a:picLocks noChangeAspect="1"/>
          </p:cNvPicPr>
          <p:nvPr/>
        </p:nvPicPr>
        <p:blipFill>
          <a:blip r:embed="rId4"/>
          <a:stretch>
            <a:fillRect/>
          </a:stretch>
        </p:blipFill>
        <p:spPr>
          <a:xfrm>
            <a:off x="8099171" y="1224318"/>
            <a:ext cx="3813440" cy="2861576"/>
          </a:xfrm>
          <a:prstGeom prst="rect">
            <a:avLst/>
          </a:prstGeom>
        </p:spPr>
      </p:pic>
      <p:sp>
        <p:nvSpPr>
          <p:cNvPr id="12" name="Symbol zastępczy tekstu 6">
            <a:extLst>
              <a:ext uri="{FF2B5EF4-FFF2-40B4-BE49-F238E27FC236}">
                <a16:creationId xmlns:a16="http://schemas.microsoft.com/office/drawing/2014/main" id="{EA8182AD-C0FF-196C-8344-7134D1E09F17}"/>
              </a:ext>
            </a:extLst>
          </p:cNvPr>
          <p:cNvSpPr txBox="1">
            <a:spLocks/>
          </p:cNvSpPr>
          <p:nvPr/>
        </p:nvSpPr>
        <p:spPr>
          <a:xfrm>
            <a:off x="526627" y="4127796"/>
            <a:ext cx="11233584" cy="1809788"/>
          </a:xfrm>
          <a:prstGeom prst="rect">
            <a:avLst/>
          </a:prstGeom>
        </p:spPr>
        <p:txBody>
          <a:bodyPr vert="horz" lIns="0" tIns="0" rIns="0" bIns="0" rtlCol="0" anchor="t" anchorCtr="0">
            <a:noAutofit/>
          </a:bodyPr>
          <a:lstStyle>
            <a:lvl1pPr marL="324000" indent="-324000" algn="l" defTabSz="1219170" rtl="0" eaLnBrk="1" latinLnBrk="0" hangingPunct="1">
              <a:lnSpc>
                <a:spcPct val="95000"/>
              </a:lnSpc>
              <a:spcBef>
                <a:spcPts val="0"/>
              </a:spcBef>
              <a:spcAft>
                <a:spcPts val="800"/>
              </a:spcAft>
              <a:buClr>
                <a:schemeClr val="accent4"/>
              </a:buClr>
              <a:buSzPct val="100000"/>
              <a:buFont typeface="Calibri" panose="020F0502020204030204" pitchFamily="34" charset="0"/>
              <a:buChar char="•"/>
              <a:defRPr sz="2000" kern="1200">
                <a:solidFill>
                  <a:schemeClr val="tx1"/>
                </a:solidFill>
                <a:latin typeface="+mn-lt"/>
                <a:ea typeface="+mn-ea"/>
                <a:cs typeface="+mn-cs"/>
              </a:defRPr>
            </a:lvl1pPr>
            <a:lvl2pPr marL="720000" indent="-360000" algn="l" defTabSz="1219170"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2pPr>
            <a:lvl3pPr marL="1008000" indent="-252000" algn="l" defTabSz="1077357"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3pPr>
            <a:lvl4pPr marL="960943" indent="-245527" algn="l" defTabSz="1219170" rtl="0" eaLnBrk="1" latinLnBrk="0" hangingPunct="1">
              <a:spcBef>
                <a:spcPct val="20000"/>
              </a:spcBef>
              <a:buFont typeface="Symbol" pitchFamily="18" charset="2"/>
              <a:buChar char="-"/>
              <a:defRPr sz="2400" kern="1200">
                <a:solidFill>
                  <a:schemeClr val="tx1"/>
                </a:solidFill>
                <a:latin typeface="+mn-lt"/>
                <a:ea typeface="+mn-ea"/>
                <a:cs typeface="+mn-cs"/>
              </a:defRPr>
            </a:lvl4pPr>
            <a:lvl5pPr marL="1195887" indent="-234945" algn="l" defTabSz="1219170" rtl="0" eaLnBrk="1" latinLnBrk="0" hangingPunct="1">
              <a:spcBef>
                <a:spcPct val="20000"/>
              </a:spcBef>
              <a:buFont typeface="Wingdings" pitchFamily="2" charset="2"/>
              <a:buChar char="§"/>
              <a:defRPr sz="24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err="1"/>
              <a:t>Vidimo</a:t>
            </a:r>
            <a:r>
              <a:rPr lang="en-US" dirty="0"/>
              <a:t> da </a:t>
            </a:r>
            <a:r>
              <a:rPr lang="en-US" dirty="0" err="1"/>
              <a:t>najve</a:t>
            </a:r>
            <a:r>
              <a:rPr lang="sr-Latn-RS" dirty="0" err="1"/>
              <a:t>ća</a:t>
            </a:r>
            <a:r>
              <a:rPr lang="sr-Latn-RS" dirty="0"/>
              <a:t> razlika između rešenja postoji kod instanci sa najvećom složenošću, gde prvenstveno dominira genetski algoritam</a:t>
            </a:r>
          </a:p>
          <a:p>
            <a:r>
              <a:rPr lang="sr-Latn-RS" dirty="0"/>
              <a:t>Već na instancama srednje složenosti imamo stabilizaciju rešenja</a:t>
            </a:r>
          </a:p>
          <a:p>
            <a:r>
              <a:rPr lang="sr-Latn-RS" dirty="0"/>
              <a:t>Kod instanci male složenosti sva 3 algoritma su </a:t>
            </a:r>
            <a:r>
              <a:rPr lang="sr-Latn-RS" dirty="0" err="1"/>
              <a:t>iskonvergirala</a:t>
            </a:r>
            <a:r>
              <a:rPr lang="sr-Latn-RS" dirty="0"/>
              <a:t> ka istim rešenjima.</a:t>
            </a:r>
          </a:p>
        </p:txBody>
      </p:sp>
    </p:spTree>
    <p:extLst>
      <p:ext uri="{BB962C8B-B14F-4D97-AF65-F5344CB8AC3E}">
        <p14:creationId xmlns:p14="http://schemas.microsoft.com/office/powerpoint/2010/main" val="18086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dtytuł 1">
            <a:extLst>
              <a:ext uri="{FF2B5EF4-FFF2-40B4-BE49-F238E27FC236}">
                <a16:creationId xmlns:a16="http://schemas.microsoft.com/office/drawing/2014/main" id="{6E87EC2D-C762-4BDA-8CE3-931F0057050F}"/>
              </a:ext>
            </a:extLst>
          </p:cNvPr>
          <p:cNvSpPr>
            <a:spLocks noGrp="1"/>
          </p:cNvSpPr>
          <p:nvPr>
            <p:ph type="subTitle" idx="1"/>
          </p:nvPr>
        </p:nvSpPr>
        <p:spPr/>
        <p:txBody>
          <a:bodyPr/>
          <a:lstStyle/>
          <a:p>
            <a:r>
              <a:rPr lang="sr-Latn-RS" dirty="0">
                <a:solidFill>
                  <a:schemeClr val="accent1"/>
                </a:solidFill>
              </a:rPr>
              <a:t>Hvala na pažnji</a:t>
            </a:r>
            <a:endParaRPr lang="en-US" dirty="0">
              <a:solidFill>
                <a:schemeClr val="tx1"/>
              </a:solidFill>
            </a:endParaRPr>
          </a:p>
        </p:txBody>
      </p:sp>
      <p:sp>
        <p:nvSpPr>
          <p:cNvPr id="3" name="Symbol zastępczy numeru slajdu 2">
            <a:extLst>
              <a:ext uri="{FF2B5EF4-FFF2-40B4-BE49-F238E27FC236}">
                <a16:creationId xmlns:a16="http://schemas.microsoft.com/office/drawing/2014/main" id="{EA2BB78F-A576-4C4B-971B-82B7E5AA3AF1}"/>
              </a:ext>
            </a:extLst>
          </p:cNvPr>
          <p:cNvSpPr>
            <a:spLocks noGrp="1"/>
          </p:cNvSpPr>
          <p:nvPr>
            <p:ph type="sldNum" sz="quarter" idx="12"/>
          </p:nvPr>
        </p:nvSpPr>
        <p:spPr/>
        <p:txBody>
          <a:bodyPr/>
          <a:lstStyle/>
          <a:p>
            <a:fld id="{9DC1E638-3F78-4E0D-883A-B278700C48C0}" type="slidenum">
              <a:rPr lang="pl-PL" smtClean="0"/>
              <a:pPr/>
              <a:t>18</a:t>
            </a:fld>
            <a:endParaRPr lang="pl-PL" dirty="0"/>
          </a:p>
        </p:txBody>
      </p:sp>
      <p:pic>
        <p:nvPicPr>
          <p:cNvPr id="16" name="Symbol zastępczy obrazu 15">
            <a:extLst>
              <a:ext uri="{FF2B5EF4-FFF2-40B4-BE49-F238E27FC236}">
                <a16:creationId xmlns:a16="http://schemas.microsoft.com/office/drawing/2014/main" id="{2AFF1119-72D3-474D-9D7C-C4351FEE4A8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a:ext>
            </a:extLst>
          </a:blip>
          <a:srcRect/>
          <a:stretch/>
        </p:blipFill>
        <p:spPr>
          <a:xfrm>
            <a:off x="-4764" y="3428999"/>
            <a:ext cx="12196800" cy="3429001"/>
          </a:xfrm>
        </p:spPr>
      </p:pic>
    </p:spTree>
    <p:extLst>
      <p:ext uri="{BB962C8B-B14F-4D97-AF65-F5344CB8AC3E}">
        <p14:creationId xmlns:p14="http://schemas.microsoft.com/office/powerpoint/2010/main" val="202643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2</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p:txBody>
          <a:bodyPr/>
          <a:lstStyle/>
          <a:p>
            <a:r>
              <a:rPr lang="en-US" dirty="0" err="1"/>
              <a:t>Pregled</a:t>
            </a:r>
            <a:r>
              <a:rPr lang="en-US" dirty="0"/>
              <a:t> </a:t>
            </a:r>
            <a:r>
              <a:rPr lang="en-US" dirty="0" err="1"/>
              <a:t>problema</a:t>
            </a:r>
            <a:endParaRPr lang="en-US" dirty="0"/>
          </a:p>
        </p:txBody>
      </p:sp>
      <p:sp>
        <p:nvSpPr>
          <p:cNvPr id="7" name="Symbol zastępczy tekstu 6">
            <a:extLst>
              <a:ext uri="{FF2B5EF4-FFF2-40B4-BE49-F238E27FC236}">
                <a16:creationId xmlns:a16="http://schemas.microsoft.com/office/drawing/2014/main" id="{D0288A95-FCB1-430B-84C4-ED3FF95E35F8}"/>
              </a:ext>
            </a:extLst>
          </p:cNvPr>
          <p:cNvSpPr>
            <a:spLocks noGrp="1"/>
          </p:cNvSpPr>
          <p:nvPr>
            <p:ph type="body" sz="quarter" idx="14"/>
          </p:nvPr>
        </p:nvSpPr>
        <p:spPr/>
        <p:txBody>
          <a:bodyPr/>
          <a:lstStyle/>
          <a:p>
            <a:r>
              <a:rPr lang="sr-Latn-RS" b="1" dirty="0"/>
              <a:t>Naslov:</a:t>
            </a:r>
            <a:r>
              <a:rPr lang="sr-Latn-RS" dirty="0"/>
              <a:t> </a:t>
            </a:r>
            <a:r>
              <a:rPr lang="en-US" dirty="0" err="1"/>
              <a:t>Unsplittable</a:t>
            </a:r>
            <a:r>
              <a:rPr lang="en-US" dirty="0"/>
              <a:t> </a:t>
            </a:r>
            <a:r>
              <a:rPr lang="sr-Latn-RS" dirty="0" err="1"/>
              <a:t>flow</a:t>
            </a:r>
            <a:r>
              <a:rPr lang="en-US" dirty="0"/>
              <a:t> problem</a:t>
            </a:r>
            <a:endParaRPr lang="sr-Latn-RS" dirty="0"/>
          </a:p>
          <a:p>
            <a:pPr>
              <a:buFont typeface="Arial" panose="020B0604020202020204" pitchFamily="34" charset="0"/>
              <a:buChar char="•"/>
            </a:pPr>
            <a:r>
              <a:rPr lang="sr-Latn-RS" b="1" dirty="0"/>
              <a:t>Instanca:</a:t>
            </a:r>
            <a:r>
              <a:rPr lang="sr-Latn-RS" dirty="0"/>
              <a:t> Graf G=(V,E)</a:t>
            </a:r>
            <a:r>
              <a:rPr lang="en-US" dirty="0"/>
              <a:t>, </a:t>
            </a:r>
            <a:r>
              <a:rPr lang="sr-Latn-RS" dirty="0"/>
              <a:t>kapaciteti grana c(e), izvor s, i </a:t>
            </a:r>
            <a:r>
              <a:rPr lang="en-US" dirty="0" err="1"/>
              <a:t>zahtevi</a:t>
            </a:r>
            <a:r>
              <a:rPr lang="en-US" dirty="0"/>
              <a:t> </a:t>
            </a:r>
            <a:r>
              <a:rPr lang="sr-Latn-RS" dirty="0"/>
              <a:t>t1,…,</a:t>
            </a:r>
            <a:r>
              <a:rPr lang="sr-Latn-RS" dirty="0" err="1"/>
              <a:t>tk</a:t>
            </a:r>
            <a:r>
              <a:rPr lang="sr-Latn-RS" dirty="0"/>
              <a:t>​ sa odgovarajućim </a:t>
            </a:r>
            <a:r>
              <a:rPr lang="en-US" dirty="0" err="1"/>
              <a:t>vrednostima</a:t>
            </a:r>
            <a:r>
              <a:rPr lang="en-US" dirty="0"/>
              <a:t> </a:t>
            </a:r>
            <a:r>
              <a:rPr lang="el-GR" dirty="0"/>
              <a:t>ρ1,…,ρ</a:t>
            </a:r>
            <a:r>
              <a:rPr lang="sr-Latn-RS" dirty="0"/>
              <a:t>k.</a:t>
            </a:r>
            <a:r>
              <a:rPr lang="en-US" dirty="0"/>
              <a:t> </a:t>
            </a:r>
            <a:r>
              <a:rPr lang="en-US" dirty="0" err="1"/>
              <a:t>Pritom</a:t>
            </a:r>
            <a:r>
              <a:rPr lang="en-US" dirty="0"/>
              <a:t> </a:t>
            </a:r>
            <a:r>
              <a:rPr lang="en-US" dirty="0" err="1"/>
              <a:t>svaki</a:t>
            </a:r>
            <a:r>
              <a:rPr lang="en-US" dirty="0"/>
              <a:t> </a:t>
            </a:r>
            <a:r>
              <a:rPr lang="sr-Latn-RS" dirty="0"/>
              <a:t>čvor u </a:t>
            </a:r>
            <a:r>
              <a:rPr lang="sr-Latn-RS" dirty="0" err="1"/>
              <a:t>grafu</a:t>
            </a:r>
            <a:r>
              <a:rPr lang="sr-Latn-RS" dirty="0"/>
              <a:t> može da ima 0, 1 ili više zahteva. Ukoliko ima 1 ili više zahteva, nazivamo isti čvor sa zahtevima (potražnjom).</a:t>
            </a:r>
          </a:p>
          <a:p>
            <a:pPr lvl="1">
              <a:buFont typeface="Arial" panose="020B0604020202020204" pitchFamily="34" charset="0"/>
              <a:buChar char="•"/>
            </a:pPr>
            <a:r>
              <a:rPr lang="sr-Latn-RS" dirty="0"/>
              <a:t>Ne smemo da imamo petlje u rešenju</a:t>
            </a:r>
          </a:p>
          <a:p>
            <a:pPr lvl="1">
              <a:buFont typeface="Arial" panose="020B0604020202020204" pitchFamily="34" charset="0"/>
              <a:buChar char="•"/>
            </a:pPr>
            <a:r>
              <a:rPr lang="sr-Latn-RS" dirty="0"/>
              <a:t>Izvorni čvor nema ulazne grane</a:t>
            </a:r>
          </a:p>
          <a:p>
            <a:pPr lvl="1">
              <a:buFont typeface="Arial" panose="020B0604020202020204" pitchFamily="34" charset="0"/>
              <a:buChar char="•"/>
            </a:pPr>
            <a:r>
              <a:rPr lang="sr-Latn-RS" dirty="0"/>
              <a:t>Čvorovi sa zahtevima nemaju izlazne grane</a:t>
            </a:r>
          </a:p>
          <a:p>
            <a:pPr>
              <a:buFont typeface="Arial" panose="020B0604020202020204" pitchFamily="34" charset="0"/>
              <a:buChar char="•"/>
            </a:pPr>
            <a:r>
              <a:rPr lang="sr-Latn-RS" b="1" dirty="0"/>
              <a:t>Cilj:</a:t>
            </a:r>
            <a:r>
              <a:rPr lang="sr-Latn-RS" dirty="0"/>
              <a:t> Naći put za svaki zahtev tako da ni jedna grana ne prelazi svoj kapacitet.</a:t>
            </a:r>
            <a:r>
              <a:rPr lang="en-US" dirty="0"/>
              <a:t> </a:t>
            </a:r>
            <a:r>
              <a:rPr lang="en-US" dirty="0" err="1"/>
              <a:t>Dodatno</a:t>
            </a:r>
            <a:r>
              <a:rPr lang="en-US" dirty="0"/>
              <a:t> </a:t>
            </a:r>
            <a:r>
              <a:rPr lang="en-US" dirty="0" err="1"/>
              <a:t>optimizovati</a:t>
            </a:r>
            <a:r>
              <a:rPr lang="en-US" dirty="0"/>
              <a:t> </a:t>
            </a:r>
            <a:r>
              <a:rPr lang="en-US" dirty="0" err="1"/>
              <a:t>slede</a:t>
            </a:r>
            <a:r>
              <a:rPr lang="sr-Latn-RS" dirty="0"/>
              <a:t>ću ciljnu funkciju:</a:t>
            </a:r>
            <a:endParaRPr lang="en-US" dirty="0"/>
          </a:p>
          <a:p>
            <a:pPr>
              <a:buFont typeface="Arial" panose="020B0604020202020204" pitchFamily="34" charset="0"/>
              <a:buChar char="•"/>
            </a:pPr>
            <a:r>
              <a:rPr lang="sr-Latn-RS" dirty="0" err="1"/>
              <a:t>max</a:t>
            </a:r>
            <a:r>
              <a:rPr lang="sr-Latn-RS" dirty="0"/>
              <a:t> </a:t>
            </a:r>
            <a:r>
              <a:rPr lang="en-US" dirty="0"/>
              <a:t>(</a:t>
            </a:r>
            <a:r>
              <a:rPr lang="sr-Latn-RS" dirty="0" err="1"/>
              <a:t>e∈E</a:t>
            </a:r>
            <a:r>
              <a:rPr lang="en-US" dirty="0"/>
              <a:t>)</a:t>
            </a:r>
            <a:r>
              <a:rPr lang="sr-Latn-RS" dirty="0"/>
              <a:t>​  </a:t>
            </a:r>
            <a:r>
              <a:rPr lang="en-US" dirty="0"/>
              <a:t>(</a:t>
            </a:r>
            <a:r>
              <a:rPr lang="sr-Latn-RS" dirty="0"/>
              <a:t>f(e)</a:t>
            </a:r>
            <a:r>
              <a:rPr lang="en-US" dirty="0"/>
              <a:t>/c(e))</a:t>
            </a:r>
            <a:r>
              <a:rPr lang="sr-Latn-RS" dirty="0"/>
              <a:t>​ </a:t>
            </a:r>
          </a:p>
          <a:p>
            <a:pPr>
              <a:buFont typeface="Arial" panose="020B0604020202020204" pitchFamily="34" charset="0"/>
              <a:buChar char="•"/>
            </a:pPr>
            <a:r>
              <a:rPr lang="sr-Latn-RS" b="1" dirty="0"/>
              <a:t>Izazov:</a:t>
            </a:r>
            <a:r>
              <a:rPr lang="sr-Latn-RS" dirty="0"/>
              <a:t> NP-težak problem, nerešiv u </a:t>
            </a:r>
            <a:r>
              <a:rPr lang="sr-Latn-RS" dirty="0" err="1"/>
              <a:t>polinomijalnom</a:t>
            </a:r>
            <a:r>
              <a:rPr lang="sr-Latn-RS" dirty="0"/>
              <a:t> vremenu za veće instance.</a:t>
            </a:r>
          </a:p>
        </p:txBody>
      </p:sp>
      <p:sp>
        <p:nvSpPr>
          <p:cNvPr id="9" name="Čuvar mesta za tekst 8">
            <a:extLst>
              <a:ext uri="{FF2B5EF4-FFF2-40B4-BE49-F238E27FC236}">
                <a16:creationId xmlns:a16="http://schemas.microsoft.com/office/drawing/2014/main" id="{9A3D8D02-D219-4661-46CC-0320986C932F}"/>
              </a:ext>
            </a:extLst>
          </p:cNvPr>
          <p:cNvSpPr>
            <a:spLocks noGrp="1"/>
          </p:cNvSpPr>
          <p:nvPr>
            <p:ph type="body" sz="quarter" idx="13"/>
          </p:nvPr>
        </p:nvSpPr>
        <p:spPr/>
        <p:txBody>
          <a:bodyPr/>
          <a:lstStyle/>
          <a:p>
            <a:r>
              <a:rPr lang="en-US" dirty="0" err="1"/>
              <a:t>Formalni</a:t>
            </a:r>
            <a:r>
              <a:rPr lang="en-US" dirty="0"/>
              <a:t> </a:t>
            </a:r>
            <a:r>
              <a:rPr lang="en-US" dirty="0" err="1"/>
              <a:t>Opis</a:t>
            </a:r>
            <a:endParaRPr lang="sr-Latn-RS" dirty="0"/>
          </a:p>
        </p:txBody>
      </p:sp>
    </p:spTree>
    <p:extLst>
      <p:ext uri="{BB962C8B-B14F-4D97-AF65-F5344CB8AC3E}">
        <p14:creationId xmlns:p14="http://schemas.microsoft.com/office/powerpoint/2010/main" val="1114563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3</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p:txBody>
          <a:bodyPr/>
          <a:lstStyle/>
          <a:p>
            <a:r>
              <a:rPr lang="en-US" dirty="0" err="1"/>
              <a:t>Pregled</a:t>
            </a:r>
            <a:r>
              <a:rPr lang="en-US" dirty="0"/>
              <a:t> </a:t>
            </a:r>
            <a:r>
              <a:rPr lang="en-US" dirty="0" err="1"/>
              <a:t>problema</a:t>
            </a:r>
            <a:endParaRPr lang="en-US" dirty="0"/>
          </a:p>
        </p:txBody>
      </p:sp>
      <p:sp>
        <p:nvSpPr>
          <p:cNvPr id="9" name="Čuvar mesta za tekst 8">
            <a:extLst>
              <a:ext uri="{FF2B5EF4-FFF2-40B4-BE49-F238E27FC236}">
                <a16:creationId xmlns:a16="http://schemas.microsoft.com/office/drawing/2014/main" id="{9A3D8D02-D219-4661-46CC-0320986C932F}"/>
              </a:ext>
            </a:extLst>
          </p:cNvPr>
          <p:cNvSpPr>
            <a:spLocks noGrp="1"/>
          </p:cNvSpPr>
          <p:nvPr>
            <p:ph type="body" sz="quarter" idx="13"/>
          </p:nvPr>
        </p:nvSpPr>
        <p:spPr/>
        <p:txBody>
          <a:bodyPr/>
          <a:lstStyle/>
          <a:p>
            <a:r>
              <a:rPr lang="en-US" dirty="0"/>
              <a:t>Primer </a:t>
            </a:r>
            <a:r>
              <a:rPr lang="en-US" dirty="0" err="1"/>
              <a:t>Problema</a:t>
            </a:r>
            <a:endParaRPr lang="sr-Latn-RS" dirty="0"/>
          </a:p>
        </p:txBody>
      </p:sp>
      <p:pic>
        <p:nvPicPr>
          <p:cNvPr id="4" name="Slika 3">
            <a:extLst>
              <a:ext uri="{FF2B5EF4-FFF2-40B4-BE49-F238E27FC236}">
                <a16:creationId xmlns:a16="http://schemas.microsoft.com/office/drawing/2014/main" id="{56AF4057-96AE-BA19-7329-7EE11A9DFBC3}"/>
              </a:ext>
            </a:extLst>
          </p:cNvPr>
          <p:cNvPicPr>
            <a:picLocks noChangeAspect="1"/>
          </p:cNvPicPr>
          <p:nvPr/>
        </p:nvPicPr>
        <p:blipFill>
          <a:blip r:embed="rId2"/>
          <a:stretch>
            <a:fillRect/>
          </a:stretch>
        </p:blipFill>
        <p:spPr>
          <a:xfrm>
            <a:off x="360774" y="2424362"/>
            <a:ext cx="3976060" cy="2989847"/>
          </a:xfrm>
          <a:prstGeom prst="rect">
            <a:avLst/>
          </a:prstGeom>
        </p:spPr>
      </p:pic>
      <p:pic>
        <p:nvPicPr>
          <p:cNvPr id="8" name="Slika 7">
            <a:extLst>
              <a:ext uri="{FF2B5EF4-FFF2-40B4-BE49-F238E27FC236}">
                <a16:creationId xmlns:a16="http://schemas.microsoft.com/office/drawing/2014/main" id="{FE137ED6-6A8A-CBA5-E51D-62B4CEEF515B}"/>
              </a:ext>
            </a:extLst>
          </p:cNvPr>
          <p:cNvPicPr>
            <a:picLocks noChangeAspect="1"/>
          </p:cNvPicPr>
          <p:nvPr/>
        </p:nvPicPr>
        <p:blipFill>
          <a:blip r:embed="rId3"/>
          <a:stretch>
            <a:fillRect/>
          </a:stretch>
        </p:blipFill>
        <p:spPr>
          <a:xfrm>
            <a:off x="4573347" y="3061073"/>
            <a:ext cx="6563641" cy="1428949"/>
          </a:xfrm>
          <a:prstGeom prst="rect">
            <a:avLst/>
          </a:prstGeom>
        </p:spPr>
      </p:pic>
    </p:spTree>
    <p:extLst>
      <p:ext uri="{BB962C8B-B14F-4D97-AF65-F5344CB8AC3E}">
        <p14:creationId xmlns:p14="http://schemas.microsoft.com/office/powerpoint/2010/main" val="2325266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4</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p:txBody>
          <a:bodyPr/>
          <a:lstStyle/>
          <a:p>
            <a:r>
              <a:rPr lang="en-US" dirty="0" err="1"/>
              <a:t>Pregled</a:t>
            </a:r>
            <a:r>
              <a:rPr lang="en-US" dirty="0"/>
              <a:t> </a:t>
            </a:r>
            <a:r>
              <a:rPr lang="en-US" dirty="0" err="1"/>
              <a:t>problema</a:t>
            </a:r>
            <a:endParaRPr lang="en-US" dirty="0"/>
          </a:p>
        </p:txBody>
      </p:sp>
      <p:sp>
        <p:nvSpPr>
          <p:cNvPr id="9" name="Čuvar mesta za tekst 8">
            <a:extLst>
              <a:ext uri="{FF2B5EF4-FFF2-40B4-BE49-F238E27FC236}">
                <a16:creationId xmlns:a16="http://schemas.microsoft.com/office/drawing/2014/main" id="{9A3D8D02-D219-4661-46CC-0320986C932F}"/>
              </a:ext>
            </a:extLst>
          </p:cNvPr>
          <p:cNvSpPr>
            <a:spLocks noGrp="1"/>
          </p:cNvSpPr>
          <p:nvPr>
            <p:ph type="body" sz="quarter" idx="13"/>
          </p:nvPr>
        </p:nvSpPr>
        <p:spPr/>
        <p:txBody>
          <a:bodyPr/>
          <a:lstStyle/>
          <a:p>
            <a:r>
              <a:rPr lang="sr-Latn-RS" dirty="0"/>
              <a:t>Kompleksnost</a:t>
            </a:r>
          </a:p>
        </p:txBody>
      </p:sp>
      <p:pic>
        <p:nvPicPr>
          <p:cNvPr id="6" name="Slika 5">
            <a:extLst>
              <a:ext uri="{FF2B5EF4-FFF2-40B4-BE49-F238E27FC236}">
                <a16:creationId xmlns:a16="http://schemas.microsoft.com/office/drawing/2014/main" id="{BE04A424-4791-1492-EB57-455C5E2BADCD}"/>
              </a:ext>
            </a:extLst>
          </p:cNvPr>
          <p:cNvPicPr>
            <a:picLocks noChangeAspect="1"/>
          </p:cNvPicPr>
          <p:nvPr/>
        </p:nvPicPr>
        <p:blipFill>
          <a:blip r:embed="rId2"/>
          <a:stretch>
            <a:fillRect/>
          </a:stretch>
        </p:blipFill>
        <p:spPr>
          <a:xfrm>
            <a:off x="526627" y="2449199"/>
            <a:ext cx="4120989" cy="3098829"/>
          </a:xfrm>
          <a:prstGeom prst="rect">
            <a:avLst/>
          </a:prstGeom>
        </p:spPr>
      </p:pic>
      <p:sp>
        <p:nvSpPr>
          <p:cNvPr id="7" name="Symbol zastępczy tekstu 6">
            <a:extLst>
              <a:ext uri="{FF2B5EF4-FFF2-40B4-BE49-F238E27FC236}">
                <a16:creationId xmlns:a16="http://schemas.microsoft.com/office/drawing/2014/main" id="{57E510D8-0EEF-55A0-416E-68540053D921}"/>
              </a:ext>
            </a:extLst>
          </p:cNvPr>
          <p:cNvSpPr>
            <a:spLocks noGrp="1"/>
          </p:cNvSpPr>
          <p:nvPr>
            <p:ph type="body" sz="quarter" idx="14"/>
          </p:nvPr>
        </p:nvSpPr>
        <p:spPr>
          <a:xfrm>
            <a:off x="4878805" y="2372475"/>
            <a:ext cx="6881406" cy="2055146"/>
          </a:xfrm>
        </p:spPr>
        <p:txBody>
          <a:bodyPr/>
          <a:lstStyle/>
          <a:p>
            <a:r>
              <a:rPr lang="sr-Latn-RS" dirty="0"/>
              <a:t>Sledeći </a:t>
            </a:r>
            <a:r>
              <a:rPr lang="sr-Latn-RS" dirty="0" err="1"/>
              <a:t>graf</a:t>
            </a:r>
            <a:r>
              <a:rPr lang="sr-Latn-RS" dirty="0"/>
              <a:t> sa 11 čvorova i 3 čvora sa potražnjom gde jedan od njih ima 2 zahteva (čvor 11 potražuje 3 i 5) i ovakvom gustinom veza ima ukupno 5,734,124 mogućih kombinacija.</a:t>
            </a:r>
          </a:p>
          <a:p>
            <a:r>
              <a:rPr lang="sr-Latn-RS" dirty="0"/>
              <a:t>Validnih kombinacija koje ne prelaze ograničenje ima 3,041</a:t>
            </a:r>
          </a:p>
          <a:p>
            <a:r>
              <a:rPr lang="sr-Latn-RS" dirty="0"/>
              <a:t>Algoritam grube sile ovakav primer završi u ~63s</a:t>
            </a:r>
          </a:p>
          <a:p>
            <a:endParaRPr lang="sr-Latn-RS" dirty="0"/>
          </a:p>
        </p:txBody>
      </p:sp>
    </p:spTree>
    <p:extLst>
      <p:ext uri="{BB962C8B-B14F-4D97-AF65-F5344CB8AC3E}">
        <p14:creationId xmlns:p14="http://schemas.microsoft.com/office/powerpoint/2010/main" val="2719354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5</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p:txBody>
          <a:bodyPr/>
          <a:lstStyle/>
          <a:p>
            <a:r>
              <a:rPr lang="sr-Latn-RS" dirty="0"/>
              <a:t>Opis strukture</a:t>
            </a:r>
            <a:endParaRPr lang="en-US" dirty="0"/>
          </a:p>
        </p:txBody>
      </p:sp>
      <p:sp>
        <p:nvSpPr>
          <p:cNvPr id="9" name="Čuvar mesta za tekst 8">
            <a:extLst>
              <a:ext uri="{FF2B5EF4-FFF2-40B4-BE49-F238E27FC236}">
                <a16:creationId xmlns:a16="http://schemas.microsoft.com/office/drawing/2014/main" id="{9A3D8D02-D219-4661-46CC-0320986C932F}"/>
              </a:ext>
            </a:extLst>
          </p:cNvPr>
          <p:cNvSpPr>
            <a:spLocks noGrp="1"/>
          </p:cNvSpPr>
          <p:nvPr>
            <p:ph type="body" sz="quarter" idx="13"/>
          </p:nvPr>
        </p:nvSpPr>
        <p:spPr/>
        <p:txBody>
          <a:bodyPr/>
          <a:lstStyle/>
          <a:p>
            <a:r>
              <a:rPr lang="sr-Latn-RS" dirty="0"/>
              <a:t>Reprezentacija </a:t>
            </a:r>
            <a:r>
              <a:rPr lang="sr-Latn-RS" dirty="0" err="1"/>
              <a:t>grafa</a:t>
            </a:r>
            <a:endParaRPr lang="sr-Latn-RS" dirty="0"/>
          </a:p>
        </p:txBody>
      </p:sp>
      <p:sp>
        <p:nvSpPr>
          <p:cNvPr id="7" name="Symbol zastępczy tekstu 6">
            <a:extLst>
              <a:ext uri="{FF2B5EF4-FFF2-40B4-BE49-F238E27FC236}">
                <a16:creationId xmlns:a16="http://schemas.microsoft.com/office/drawing/2014/main" id="{57E510D8-0EEF-55A0-416E-68540053D921}"/>
              </a:ext>
            </a:extLst>
          </p:cNvPr>
          <p:cNvSpPr>
            <a:spLocks noGrp="1"/>
          </p:cNvSpPr>
          <p:nvPr>
            <p:ph type="body" sz="quarter" idx="14"/>
          </p:nvPr>
        </p:nvSpPr>
        <p:spPr>
          <a:xfrm>
            <a:off x="4878805" y="1730218"/>
            <a:ext cx="6881406" cy="4327682"/>
          </a:xfrm>
        </p:spPr>
        <p:txBody>
          <a:bodyPr/>
          <a:lstStyle/>
          <a:p>
            <a:r>
              <a:rPr lang="sr-Latn-RS" b="1" dirty="0"/>
              <a:t>Format</a:t>
            </a:r>
            <a:r>
              <a:rPr lang="sr-Latn-RS" dirty="0"/>
              <a:t>: Tekstualna reprezentacija </a:t>
            </a:r>
            <a:r>
              <a:rPr lang="sr-Latn-RS" dirty="0" err="1"/>
              <a:t>grafova</a:t>
            </a:r>
            <a:r>
              <a:rPr lang="sr-Latn-RS" dirty="0"/>
              <a:t> sa čvorovima, granama, kapacitetima i zahtevima pogodna za procesiranje i testiranje</a:t>
            </a:r>
          </a:p>
          <a:p>
            <a:r>
              <a:rPr lang="sr-Latn-RS" b="1" dirty="0"/>
              <a:t>Prva linija</a:t>
            </a:r>
            <a:r>
              <a:rPr lang="sr-Latn-RS" dirty="0"/>
              <a:t>: Broj čvorova.</a:t>
            </a:r>
          </a:p>
          <a:p>
            <a:r>
              <a:rPr lang="sr-Latn-RS" b="1" dirty="0"/>
              <a:t>Druga linija</a:t>
            </a:r>
            <a:r>
              <a:rPr lang="sr-Latn-RS" dirty="0"/>
              <a:t>: Broj grana.</a:t>
            </a:r>
          </a:p>
          <a:p>
            <a:r>
              <a:rPr lang="sr-Latn-RS" b="1" dirty="0"/>
              <a:t>Treća linija</a:t>
            </a:r>
            <a:r>
              <a:rPr lang="sr-Latn-RS" dirty="0"/>
              <a:t>: Izvorni čvor.</a:t>
            </a:r>
          </a:p>
          <a:p>
            <a:r>
              <a:rPr lang="sr-Latn-RS" b="1" dirty="0"/>
              <a:t>Narednih N linija</a:t>
            </a:r>
            <a:r>
              <a:rPr lang="sr-Latn-RS" dirty="0"/>
              <a:t>: Grane u formatu: </a:t>
            </a:r>
            <a:r>
              <a:rPr lang="sr-Latn-RS" i="1" dirty="0"/>
              <a:t>čvor1, čvor2, kapacitet</a:t>
            </a:r>
            <a:r>
              <a:rPr lang="sr-Latn-RS" dirty="0"/>
              <a:t>.</a:t>
            </a:r>
          </a:p>
          <a:p>
            <a:r>
              <a:rPr lang="sv-SE" b="1" dirty="0"/>
              <a:t>Poslednje linije</a:t>
            </a:r>
            <a:r>
              <a:rPr lang="sv-SE" dirty="0"/>
              <a:t>: Broj čvorova sudova i zahtevi za svaki čvor.</a:t>
            </a:r>
            <a:endParaRPr lang="sr-Latn-RS" dirty="0"/>
          </a:p>
        </p:txBody>
      </p:sp>
      <p:pic>
        <p:nvPicPr>
          <p:cNvPr id="3" name="Slika 2">
            <a:extLst>
              <a:ext uri="{FF2B5EF4-FFF2-40B4-BE49-F238E27FC236}">
                <a16:creationId xmlns:a16="http://schemas.microsoft.com/office/drawing/2014/main" id="{0102DCDC-E934-1108-6B95-1F027BAF0B98}"/>
              </a:ext>
            </a:extLst>
          </p:cNvPr>
          <p:cNvPicPr>
            <a:picLocks noChangeAspect="1"/>
          </p:cNvPicPr>
          <p:nvPr/>
        </p:nvPicPr>
        <p:blipFill>
          <a:blip r:embed="rId2"/>
          <a:stretch>
            <a:fillRect/>
          </a:stretch>
        </p:blipFill>
        <p:spPr>
          <a:xfrm>
            <a:off x="1756437" y="2403357"/>
            <a:ext cx="3280052" cy="2466475"/>
          </a:xfrm>
          <a:prstGeom prst="rect">
            <a:avLst/>
          </a:prstGeom>
        </p:spPr>
      </p:pic>
      <p:pic>
        <p:nvPicPr>
          <p:cNvPr id="8" name="Slika 7">
            <a:extLst>
              <a:ext uri="{FF2B5EF4-FFF2-40B4-BE49-F238E27FC236}">
                <a16:creationId xmlns:a16="http://schemas.microsoft.com/office/drawing/2014/main" id="{4F34AD9D-5B58-EF69-A56E-B9C4C120227B}"/>
              </a:ext>
            </a:extLst>
          </p:cNvPr>
          <p:cNvPicPr>
            <a:picLocks noChangeAspect="1"/>
          </p:cNvPicPr>
          <p:nvPr/>
        </p:nvPicPr>
        <p:blipFill>
          <a:blip r:embed="rId3"/>
          <a:stretch>
            <a:fillRect/>
          </a:stretch>
        </p:blipFill>
        <p:spPr>
          <a:xfrm>
            <a:off x="111538" y="2403357"/>
            <a:ext cx="1951878" cy="2226054"/>
          </a:xfrm>
          <a:prstGeom prst="rect">
            <a:avLst/>
          </a:prstGeom>
        </p:spPr>
      </p:pic>
    </p:spTree>
    <p:extLst>
      <p:ext uri="{BB962C8B-B14F-4D97-AF65-F5344CB8AC3E}">
        <p14:creationId xmlns:p14="http://schemas.microsoft.com/office/powerpoint/2010/main" val="277815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6</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p:txBody>
          <a:bodyPr/>
          <a:lstStyle/>
          <a:p>
            <a:r>
              <a:rPr lang="sr-Latn-RS" dirty="0"/>
              <a:t>Opis strukture</a:t>
            </a:r>
            <a:endParaRPr lang="en-US" dirty="0"/>
          </a:p>
        </p:txBody>
      </p:sp>
      <p:sp>
        <p:nvSpPr>
          <p:cNvPr id="7" name="Symbol zastępczy tekstu 6">
            <a:extLst>
              <a:ext uri="{FF2B5EF4-FFF2-40B4-BE49-F238E27FC236}">
                <a16:creationId xmlns:a16="http://schemas.microsoft.com/office/drawing/2014/main" id="{D0288A95-FCB1-430B-84C4-ED3FF95E35F8}"/>
              </a:ext>
            </a:extLst>
          </p:cNvPr>
          <p:cNvSpPr>
            <a:spLocks noGrp="1"/>
          </p:cNvSpPr>
          <p:nvPr>
            <p:ph type="body" sz="quarter" idx="14"/>
          </p:nvPr>
        </p:nvSpPr>
        <p:spPr>
          <a:xfrm>
            <a:off x="526627" y="2279984"/>
            <a:ext cx="11233584" cy="3777915"/>
          </a:xfrm>
        </p:spPr>
        <p:txBody>
          <a:bodyPr/>
          <a:lstStyle/>
          <a:p>
            <a:r>
              <a:rPr lang="en-US" b="1" dirty="0" err="1"/>
              <a:t>Prvi</a:t>
            </a:r>
            <a:r>
              <a:rPr lang="en-US" b="1" dirty="0"/>
              <a:t> </a:t>
            </a:r>
            <a:r>
              <a:rPr lang="en-US" b="1" dirty="0" err="1"/>
              <a:t>Korak</a:t>
            </a:r>
            <a:r>
              <a:rPr lang="en-US" b="1" dirty="0"/>
              <a:t>:</a:t>
            </a:r>
            <a:r>
              <a:rPr lang="en-US" dirty="0"/>
              <a:t> </a:t>
            </a:r>
            <a:r>
              <a:rPr lang="sr-Latn-RS" dirty="0"/>
              <a:t>Kreirao nekoliko jednostavnih primera za manuelno testiranje algoritama.</a:t>
            </a:r>
            <a:endParaRPr lang="en-US" dirty="0"/>
          </a:p>
          <a:p>
            <a:r>
              <a:rPr lang="sr-Latn-RS" b="1" dirty="0"/>
              <a:t>Generisanje instanci</a:t>
            </a:r>
            <a:r>
              <a:rPr lang="sr-Latn-RS" dirty="0"/>
              <a:t>: Kreiran alat za generisanje nasumičnih </a:t>
            </a:r>
            <a:r>
              <a:rPr lang="sr-Latn-RS" dirty="0" err="1"/>
              <a:t>grafova</a:t>
            </a:r>
            <a:r>
              <a:rPr lang="sr-Latn-RS" dirty="0"/>
              <a:t> sa različitim karakteristikama.</a:t>
            </a:r>
            <a:endParaRPr lang="en-US" dirty="0"/>
          </a:p>
          <a:p>
            <a:pPr lvl="1"/>
            <a:r>
              <a:rPr lang="it-IT" b="1" dirty="0"/>
              <a:t>Mali grafovi</a:t>
            </a:r>
            <a:r>
              <a:rPr lang="it-IT" dirty="0"/>
              <a:t>: 5-10 čvorova, verovatnoća grane 0.2</a:t>
            </a:r>
          </a:p>
          <a:p>
            <a:pPr lvl="1"/>
            <a:r>
              <a:rPr lang="it-IT" b="1" dirty="0"/>
              <a:t>Srednji grafovi</a:t>
            </a:r>
            <a:r>
              <a:rPr lang="it-IT" dirty="0"/>
              <a:t>: 15-25 čvorova, verovatnoća grane 0.15.</a:t>
            </a:r>
          </a:p>
          <a:p>
            <a:pPr lvl="1"/>
            <a:r>
              <a:rPr lang="it-IT" b="1" dirty="0"/>
              <a:t>Veliki grafovi</a:t>
            </a:r>
            <a:r>
              <a:rPr lang="it-IT" dirty="0"/>
              <a:t>: 30-50 čvorova, verovatnoća grane 0.1.</a:t>
            </a:r>
          </a:p>
          <a:p>
            <a:r>
              <a:rPr lang="sr-Latn-RS" b="1" dirty="0"/>
              <a:t>Prilagođavanje</a:t>
            </a:r>
            <a:r>
              <a:rPr lang="sr-Latn-RS" dirty="0"/>
              <a:t>: Uklonjeni izlazni putevi sa čvorova </a:t>
            </a:r>
            <a:r>
              <a:rPr lang="en-US" dirty="0" err="1"/>
              <a:t>sa</a:t>
            </a:r>
            <a:r>
              <a:rPr lang="en-US" dirty="0"/>
              <a:t> </a:t>
            </a:r>
            <a:r>
              <a:rPr lang="en-US" dirty="0" err="1"/>
              <a:t>potra</a:t>
            </a:r>
            <a:r>
              <a:rPr lang="sr-Latn-RS" dirty="0" err="1"/>
              <a:t>žnjom</a:t>
            </a:r>
            <a:r>
              <a:rPr lang="sr-Latn-RS" dirty="0"/>
              <a:t>, uklonjeni ulazni čvorovi iz izvornog čvora. Kreiranje nasumičnog puta između izvora i čvora sa potražnjom ukoliko takav ne postoji kako bi postojalo bar jedno rešenje.</a:t>
            </a:r>
          </a:p>
        </p:txBody>
      </p:sp>
      <p:sp>
        <p:nvSpPr>
          <p:cNvPr id="11" name="Čuvar mesta za tekst 8">
            <a:extLst>
              <a:ext uri="{FF2B5EF4-FFF2-40B4-BE49-F238E27FC236}">
                <a16:creationId xmlns:a16="http://schemas.microsoft.com/office/drawing/2014/main" id="{0A317135-0292-8884-B0F0-37BCC9A102D0}"/>
              </a:ext>
            </a:extLst>
          </p:cNvPr>
          <p:cNvSpPr>
            <a:spLocks noGrp="1"/>
          </p:cNvSpPr>
          <p:nvPr>
            <p:ph type="body" sz="quarter" idx="13"/>
          </p:nvPr>
        </p:nvSpPr>
        <p:spPr>
          <a:xfrm>
            <a:off x="526627" y="1730218"/>
            <a:ext cx="11233584" cy="336244"/>
          </a:xfrm>
        </p:spPr>
        <p:txBody>
          <a:bodyPr/>
          <a:lstStyle/>
          <a:p>
            <a:r>
              <a:rPr lang="sr-Latn-RS" dirty="0"/>
              <a:t>Generisanje </a:t>
            </a:r>
            <a:r>
              <a:rPr lang="sr-Latn-RS" dirty="0" err="1"/>
              <a:t>grafova</a:t>
            </a:r>
            <a:endParaRPr lang="sr-Latn-RS" dirty="0"/>
          </a:p>
        </p:txBody>
      </p:sp>
    </p:spTree>
    <p:extLst>
      <p:ext uri="{BB962C8B-B14F-4D97-AF65-F5344CB8AC3E}">
        <p14:creationId xmlns:p14="http://schemas.microsoft.com/office/powerpoint/2010/main" val="2770303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7</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p:txBody>
          <a:bodyPr/>
          <a:lstStyle/>
          <a:p>
            <a:r>
              <a:rPr lang="sr-Latn-RS" dirty="0"/>
              <a:t>Opis algoritama</a:t>
            </a:r>
            <a:endParaRPr lang="en-US" dirty="0"/>
          </a:p>
        </p:txBody>
      </p:sp>
      <p:sp>
        <p:nvSpPr>
          <p:cNvPr id="7" name="Symbol zastępczy tekstu 6">
            <a:extLst>
              <a:ext uri="{FF2B5EF4-FFF2-40B4-BE49-F238E27FC236}">
                <a16:creationId xmlns:a16="http://schemas.microsoft.com/office/drawing/2014/main" id="{D0288A95-FCB1-430B-84C4-ED3FF95E35F8}"/>
              </a:ext>
            </a:extLst>
          </p:cNvPr>
          <p:cNvSpPr>
            <a:spLocks noGrp="1"/>
          </p:cNvSpPr>
          <p:nvPr>
            <p:ph type="body" sz="quarter" idx="14"/>
          </p:nvPr>
        </p:nvSpPr>
        <p:spPr>
          <a:xfrm>
            <a:off x="526627" y="2237874"/>
            <a:ext cx="11233584" cy="4529889"/>
          </a:xfrm>
        </p:spPr>
        <p:txBody>
          <a:bodyPr/>
          <a:lstStyle/>
          <a:p>
            <a:r>
              <a:rPr lang="sr-Latn-RS" b="1" dirty="0"/>
              <a:t>Osnovni princip:</a:t>
            </a:r>
          </a:p>
          <a:p>
            <a:pPr lvl="1"/>
            <a:r>
              <a:rPr lang="it-IT" dirty="0"/>
              <a:t>Pronalazi sve moguće puteve od izvora do svih sudova.</a:t>
            </a:r>
            <a:endParaRPr lang="sr-Latn-RS" dirty="0"/>
          </a:p>
          <a:p>
            <a:pPr lvl="1"/>
            <a:r>
              <a:rPr lang="sr-Latn-RS" dirty="0"/>
              <a:t>Za svaku kombinaciju zahteva proverava da li rešenje zadovoljava ograničenja kapaciteta grana.</a:t>
            </a:r>
          </a:p>
          <a:p>
            <a:r>
              <a:rPr lang="sr-Latn-RS" b="1" dirty="0"/>
              <a:t>Korišćenje:</a:t>
            </a:r>
          </a:p>
          <a:p>
            <a:pPr lvl="1"/>
            <a:r>
              <a:rPr lang="sr-Latn-RS" dirty="0"/>
              <a:t>Algoritam koristi </a:t>
            </a:r>
            <a:r>
              <a:rPr lang="en-US" b="1" dirty="0" err="1"/>
              <a:t>Dekartov</a:t>
            </a:r>
            <a:r>
              <a:rPr lang="sr-Latn-RS" b="1" dirty="0"/>
              <a:t> proizvod</a:t>
            </a:r>
            <a:r>
              <a:rPr lang="sr-Latn-RS" dirty="0"/>
              <a:t> kako bi generisao sve moguće kombinacije puteva za zahtev</a:t>
            </a:r>
          </a:p>
          <a:p>
            <a:pPr lvl="1"/>
            <a:r>
              <a:rPr lang="sr-Latn-RS" dirty="0"/>
              <a:t>Prolazi kroz sve kombinacije i računa </a:t>
            </a:r>
            <a:r>
              <a:rPr lang="sr-Latn-RS" b="1" dirty="0"/>
              <a:t>maksimalan odnos protoka prema kapacitetu</a:t>
            </a:r>
            <a:r>
              <a:rPr lang="sr-Latn-RS" dirty="0"/>
              <a:t>.</a:t>
            </a:r>
          </a:p>
          <a:p>
            <a:r>
              <a:rPr lang="sr-Latn-RS" b="1" dirty="0"/>
              <a:t>Ograničenja:</a:t>
            </a:r>
          </a:p>
          <a:p>
            <a:pPr lvl="1"/>
            <a:r>
              <a:rPr lang="sr-Latn-RS" dirty="0"/>
              <a:t>Praktično je za male </a:t>
            </a:r>
            <a:r>
              <a:rPr lang="sr-Latn-RS" dirty="0" err="1"/>
              <a:t>grafove</a:t>
            </a:r>
            <a:r>
              <a:rPr lang="sr-Latn-RS" dirty="0"/>
              <a:t>, ali postaje neizvodljivo za veće </a:t>
            </a:r>
            <a:r>
              <a:rPr lang="sr-Latn-RS" dirty="0" err="1"/>
              <a:t>grafove</a:t>
            </a:r>
            <a:r>
              <a:rPr lang="sr-Latn-RS" dirty="0"/>
              <a:t> zbog eksponencijalnog rasta kombinacija.</a:t>
            </a:r>
            <a:endParaRPr lang="sr-Latn-RS" b="1" dirty="0"/>
          </a:p>
          <a:p>
            <a:pPr lvl="1"/>
            <a:r>
              <a:rPr lang="sr-Latn-RS" b="1" dirty="0"/>
              <a:t>Primer</a:t>
            </a:r>
            <a:r>
              <a:rPr lang="sr-Latn-RS" dirty="0"/>
              <a:t>: Za </a:t>
            </a:r>
            <a:r>
              <a:rPr lang="sr-Latn-RS" dirty="0" err="1"/>
              <a:t>graf</a:t>
            </a:r>
            <a:r>
              <a:rPr lang="sr-Latn-RS" dirty="0"/>
              <a:t> sa 11 čvorova i 3 </a:t>
            </a:r>
            <a:r>
              <a:rPr lang="en-US" dirty="0" err="1"/>
              <a:t>ciljna</a:t>
            </a:r>
            <a:r>
              <a:rPr lang="en-US" dirty="0"/>
              <a:t> </a:t>
            </a:r>
            <a:r>
              <a:rPr lang="sr-Latn-RS" dirty="0"/>
              <a:t>čvora, algoritam je generisao 5.7 miliona kombinacija, od kojih su samo 3041 bila validna.</a:t>
            </a:r>
            <a:endParaRPr lang="sr-Latn-RS" b="1" dirty="0"/>
          </a:p>
        </p:txBody>
      </p:sp>
      <p:sp>
        <p:nvSpPr>
          <p:cNvPr id="11" name="Čuvar mesta za tekst 8">
            <a:extLst>
              <a:ext uri="{FF2B5EF4-FFF2-40B4-BE49-F238E27FC236}">
                <a16:creationId xmlns:a16="http://schemas.microsoft.com/office/drawing/2014/main" id="{0A317135-0292-8884-B0F0-37BCC9A102D0}"/>
              </a:ext>
            </a:extLst>
          </p:cNvPr>
          <p:cNvSpPr>
            <a:spLocks noGrp="1"/>
          </p:cNvSpPr>
          <p:nvPr>
            <p:ph type="body" sz="quarter" idx="13"/>
          </p:nvPr>
        </p:nvSpPr>
        <p:spPr>
          <a:xfrm>
            <a:off x="526627" y="1730218"/>
            <a:ext cx="11233584" cy="336244"/>
          </a:xfrm>
        </p:spPr>
        <p:txBody>
          <a:bodyPr/>
          <a:lstStyle/>
          <a:p>
            <a:r>
              <a:rPr lang="sr-Latn-RS" dirty="0"/>
              <a:t>Brute </a:t>
            </a:r>
            <a:r>
              <a:rPr lang="sr-Latn-RS" dirty="0" err="1"/>
              <a:t>Force</a:t>
            </a:r>
            <a:endParaRPr lang="sr-Latn-RS" dirty="0"/>
          </a:p>
        </p:txBody>
      </p:sp>
    </p:spTree>
    <p:extLst>
      <p:ext uri="{BB962C8B-B14F-4D97-AF65-F5344CB8AC3E}">
        <p14:creationId xmlns:p14="http://schemas.microsoft.com/office/powerpoint/2010/main" val="33435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8</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p:txBody>
          <a:bodyPr/>
          <a:lstStyle/>
          <a:p>
            <a:r>
              <a:rPr lang="sr-Latn-RS" dirty="0"/>
              <a:t>Opis algoritama</a:t>
            </a:r>
            <a:endParaRPr lang="en-US" dirty="0"/>
          </a:p>
        </p:txBody>
      </p:sp>
      <p:sp>
        <p:nvSpPr>
          <p:cNvPr id="7" name="Symbol zastępczy tekstu 6">
            <a:extLst>
              <a:ext uri="{FF2B5EF4-FFF2-40B4-BE49-F238E27FC236}">
                <a16:creationId xmlns:a16="http://schemas.microsoft.com/office/drawing/2014/main" id="{D0288A95-FCB1-430B-84C4-ED3FF95E35F8}"/>
              </a:ext>
            </a:extLst>
          </p:cNvPr>
          <p:cNvSpPr>
            <a:spLocks noGrp="1"/>
          </p:cNvSpPr>
          <p:nvPr>
            <p:ph type="body" sz="quarter" idx="14"/>
          </p:nvPr>
        </p:nvSpPr>
        <p:spPr>
          <a:xfrm>
            <a:off x="526627" y="2520616"/>
            <a:ext cx="11233584" cy="2442410"/>
          </a:xfrm>
        </p:spPr>
        <p:txBody>
          <a:bodyPr/>
          <a:lstStyle/>
          <a:p>
            <a:r>
              <a:rPr lang="en-US" dirty="0"/>
              <a:t>Kao </a:t>
            </a:r>
            <a:r>
              <a:rPr lang="en-US" dirty="0" err="1"/>
              <a:t>kriterijum</a:t>
            </a:r>
            <a:r>
              <a:rPr lang="en-US" dirty="0"/>
              <a:t> </a:t>
            </a:r>
            <a:r>
              <a:rPr lang="en-US" dirty="0" err="1"/>
              <a:t>zaustavljanja</a:t>
            </a:r>
            <a:r>
              <a:rPr lang="en-US" dirty="0"/>
              <a:t> za </a:t>
            </a:r>
            <a:r>
              <a:rPr lang="en-US" dirty="0" err="1"/>
              <a:t>svaki</a:t>
            </a:r>
            <a:r>
              <a:rPr lang="en-US" dirty="0"/>
              <a:t> </a:t>
            </a:r>
            <a:r>
              <a:rPr lang="en-US" dirty="0" err="1"/>
              <a:t>heuristi</a:t>
            </a:r>
            <a:r>
              <a:rPr lang="sr-Latn-RS" dirty="0" err="1"/>
              <a:t>čki</a:t>
            </a:r>
            <a:r>
              <a:rPr lang="sr-Latn-RS" dirty="0"/>
              <a:t> </a:t>
            </a:r>
            <a:r>
              <a:rPr lang="en-US" dirty="0" err="1"/>
              <a:t>algoritam</a:t>
            </a:r>
            <a:r>
              <a:rPr lang="en-US" dirty="0"/>
              <a:t> se </a:t>
            </a:r>
            <a:r>
              <a:rPr lang="en-US" dirty="0" err="1"/>
              <a:t>koristi</a:t>
            </a:r>
            <a:r>
              <a:rPr lang="en-US" dirty="0"/>
              <a:t> </a:t>
            </a:r>
            <a:r>
              <a:rPr lang="en-US" dirty="0" err="1"/>
              <a:t>ili</a:t>
            </a:r>
            <a:r>
              <a:rPr lang="en-US" dirty="0"/>
              <a:t> </a:t>
            </a:r>
            <a:r>
              <a:rPr lang="en-US" dirty="0" err="1"/>
              <a:t>proteklo</a:t>
            </a:r>
            <a:r>
              <a:rPr lang="en-US" dirty="0"/>
              <a:t> </a:t>
            </a:r>
            <a:r>
              <a:rPr lang="en-US" dirty="0" err="1"/>
              <a:t>vreme</a:t>
            </a:r>
            <a:r>
              <a:rPr lang="en-US" dirty="0"/>
              <a:t> </a:t>
            </a:r>
            <a:r>
              <a:rPr lang="en-US" dirty="0" err="1"/>
              <a:t>koje</a:t>
            </a:r>
            <a:r>
              <a:rPr lang="en-US" dirty="0"/>
              <a:t> je </a:t>
            </a:r>
            <a:r>
              <a:rPr lang="en-US" dirty="0" err="1"/>
              <a:t>ograni</a:t>
            </a:r>
            <a:r>
              <a:rPr lang="sr-Latn-RS" dirty="0" err="1"/>
              <a:t>čeno</a:t>
            </a:r>
            <a:r>
              <a:rPr lang="sr-Latn-RS" dirty="0"/>
              <a:t>, ili broj iteracija bez promene u najboljem rešenju</a:t>
            </a:r>
          </a:p>
          <a:p>
            <a:r>
              <a:rPr lang="sr-Latn-RS" dirty="0"/>
              <a:t>Vrednosti za kriterijum zaustavljanja zavise od veličine </a:t>
            </a:r>
            <a:r>
              <a:rPr lang="sr-Latn-RS" dirty="0" err="1"/>
              <a:t>grafa</a:t>
            </a:r>
            <a:r>
              <a:rPr lang="sr-Latn-RS" dirty="0"/>
              <a:t> i algoritma koji se pokreće (npr. genetski algoritam ima manju vrednost za broj iteracije bez poboljšanja u odnosu na simulirano kaljenje)</a:t>
            </a:r>
          </a:p>
          <a:p>
            <a:r>
              <a:rPr lang="sr-Latn-RS" dirty="0"/>
              <a:t>Vrednosti su određene empirijski</a:t>
            </a:r>
          </a:p>
        </p:txBody>
      </p:sp>
      <p:sp>
        <p:nvSpPr>
          <p:cNvPr id="3" name="Čuvar mesta za tekst 8">
            <a:extLst>
              <a:ext uri="{FF2B5EF4-FFF2-40B4-BE49-F238E27FC236}">
                <a16:creationId xmlns:a16="http://schemas.microsoft.com/office/drawing/2014/main" id="{4D118B1D-740C-506B-98B9-C49F09F1EFFE}"/>
              </a:ext>
            </a:extLst>
          </p:cNvPr>
          <p:cNvSpPr txBox="1">
            <a:spLocks/>
          </p:cNvSpPr>
          <p:nvPr/>
        </p:nvSpPr>
        <p:spPr>
          <a:xfrm>
            <a:off x="679027" y="1882618"/>
            <a:ext cx="11233584" cy="336244"/>
          </a:xfrm>
          <a:prstGeom prst="rect">
            <a:avLst/>
          </a:prstGeom>
        </p:spPr>
        <p:txBody>
          <a:bodyPr vert="horz" lIns="0" tIns="0" rIns="0" bIns="0" rtlCol="0" anchor="t" anchorCtr="0">
            <a:noAutofit/>
          </a:bodyPr>
          <a:lstStyle>
            <a:lvl1pPr marL="0" indent="0" algn="l" defTabSz="1219170" rtl="0" eaLnBrk="1" latinLnBrk="0" hangingPunct="1">
              <a:lnSpc>
                <a:spcPct val="95000"/>
              </a:lnSpc>
              <a:spcBef>
                <a:spcPts val="0"/>
              </a:spcBef>
              <a:spcAft>
                <a:spcPts val="1067"/>
              </a:spcAft>
              <a:buClr>
                <a:schemeClr val="accent4"/>
              </a:buClr>
              <a:buSzPct val="100000"/>
              <a:buFont typeface="Calibri" panose="020F0502020204030204" pitchFamily="34" charset="0"/>
              <a:buNone/>
              <a:defRPr sz="2400" kern="1200">
                <a:solidFill>
                  <a:schemeClr val="accent1"/>
                </a:solidFill>
                <a:latin typeface="+mn-lt"/>
                <a:ea typeface="+mn-ea"/>
                <a:cs typeface="+mn-cs"/>
              </a:defRPr>
            </a:lvl1pPr>
            <a:lvl2pPr marL="720000" indent="-360000" algn="l" defTabSz="1219170"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2pPr>
            <a:lvl3pPr marL="1008000" indent="-252000" algn="l" defTabSz="1077357"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3pPr>
            <a:lvl4pPr marL="960943" indent="-245527" algn="l" defTabSz="1219170" rtl="0" eaLnBrk="1" latinLnBrk="0" hangingPunct="1">
              <a:spcBef>
                <a:spcPct val="20000"/>
              </a:spcBef>
              <a:buFont typeface="Symbol" pitchFamily="18" charset="2"/>
              <a:buChar char="-"/>
              <a:defRPr sz="2400" kern="1200">
                <a:solidFill>
                  <a:schemeClr val="tx1"/>
                </a:solidFill>
                <a:latin typeface="+mn-lt"/>
                <a:ea typeface="+mn-ea"/>
                <a:cs typeface="+mn-cs"/>
              </a:defRPr>
            </a:lvl4pPr>
            <a:lvl5pPr marL="1195887" indent="-234945" algn="l" defTabSz="1219170" rtl="0" eaLnBrk="1" latinLnBrk="0" hangingPunct="1">
              <a:spcBef>
                <a:spcPct val="20000"/>
              </a:spcBef>
              <a:buFont typeface="Wingdings" pitchFamily="2" charset="2"/>
              <a:buChar char="§"/>
              <a:defRPr sz="24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err="1"/>
              <a:t>Kriterijum</a:t>
            </a:r>
            <a:r>
              <a:rPr lang="en-US" dirty="0"/>
              <a:t> </a:t>
            </a:r>
            <a:r>
              <a:rPr lang="en-US" dirty="0" err="1"/>
              <a:t>zaustavljanja</a:t>
            </a:r>
            <a:endParaRPr lang="sr-Latn-RS" dirty="0"/>
          </a:p>
        </p:txBody>
      </p:sp>
    </p:spTree>
    <p:extLst>
      <p:ext uri="{BB962C8B-B14F-4D97-AF65-F5344CB8AC3E}">
        <p14:creationId xmlns:p14="http://schemas.microsoft.com/office/powerpoint/2010/main" val="498793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9</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p:txBody>
          <a:bodyPr/>
          <a:lstStyle/>
          <a:p>
            <a:r>
              <a:rPr lang="sr-Latn-RS" dirty="0"/>
              <a:t>Opis algoritama</a:t>
            </a:r>
            <a:endParaRPr lang="en-US" dirty="0"/>
          </a:p>
        </p:txBody>
      </p:sp>
      <p:sp>
        <p:nvSpPr>
          <p:cNvPr id="7" name="Symbol zastępczy tekstu 6">
            <a:extLst>
              <a:ext uri="{FF2B5EF4-FFF2-40B4-BE49-F238E27FC236}">
                <a16:creationId xmlns:a16="http://schemas.microsoft.com/office/drawing/2014/main" id="{D0288A95-FCB1-430B-84C4-ED3FF95E35F8}"/>
              </a:ext>
            </a:extLst>
          </p:cNvPr>
          <p:cNvSpPr>
            <a:spLocks noGrp="1"/>
          </p:cNvSpPr>
          <p:nvPr>
            <p:ph type="body" sz="quarter" idx="14"/>
          </p:nvPr>
        </p:nvSpPr>
        <p:spPr>
          <a:xfrm>
            <a:off x="526627" y="2460604"/>
            <a:ext cx="11233584" cy="4260872"/>
          </a:xfrm>
        </p:spPr>
        <p:txBody>
          <a:bodyPr/>
          <a:lstStyle/>
          <a:p>
            <a:r>
              <a:rPr lang="sr-Latn-RS" b="1" dirty="0"/>
              <a:t>Ciljevi problema</a:t>
            </a:r>
            <a:r>
              <a:rPr lang="sr-Latn-RS" dirty="0"/>
              <a:t>:</a:t>
            </a:r>
            <a:endParaRPr lang="en-US" dirty="0"/>
          </a:p>
          <a:p>
            <a:pPr lvl="1"/>
            <a:r>
              <a:rPr lang="sr-Latn-RS" dirty="0"/>
              <a:t>Pronaći </a:t>
            </a:r>
            <a:r>
              <a:rPr lang="sr-Latn-RS" b="1" dirty="0"/>
              <a:t>izvodljivo rešenje</a:t>
            </a:r>
            <a:r>
              <a:rPr lang="sr-Latn-RS" dirty="0"/>
              <a:t> gde protok na svakoj grani ne prelazi njen kapacitet.</a:t>
            </a:r>
            <a:endParaRPr lang="en-US" dirty="0"/>
          </a:p>
          <a:p>
            <a:pPr lvl="1"/>
            <a:r>
              <a:rPr lang="sr-Latn-RS" dirty="0"/>
              <a:t>Minimizirati</a:t>
            </a:r>
            <a:r>
              <a:rPr lang="sr-Latn-RS" b="1" dirty="0"/>
              <a:t> </a:t>
            </a:r>
            <a:r>
              <a:rPr lang="en-US" b="1" dirty="0" err="1"/>
              <a:t>maksimalno</a:t>
            </a:r>
            <a:r>
              <a:rPr lang="en-US" b="1" dirty="0"/>
              <a:t> </a:t>
            </a:r>
            <a:r>
              <a:rPr lang="sr-Latn-RS" b="1" dirty="0"/>
              <a:t>zagušenje</a:t>
            </a:r>
            <a:r>
              <a:rPr lang="sr-Latn-RS" dirty="0"/>
              <a:t> (</a:t>
            </a:r>
            <a:r>
              <a:rPr lang="sr-Latn-RS" dirty="0" err="1"/>
              <a:t>congestion</a:t>
            </a:r>
            <a:r>
              <a:rPr lang="sr-Latn-RS" dirty="0"/>
              <a:t>)</a:t>
            </a:r>
            <a:endParaRPr lang="en-US" dirty="0"/>
          </a:p>
          <a:p>
            <a:r>
              <a:rPr lang="sr-Latn-RS" b="1" dirty="0"/>
              <a:t>Pravila funkcije cilja</a:t>
            </a:r>
            <a:r>
              <a:rPr lang="sr-Latn-RS" dirty="0"/>
              <a:t>:</a:t>
            </a:r>
            <a:endParaRPr lang="en-US" dirty="0"/>
          </a:p>
          <a:p>
            <a:pPr lvl="1"/>
            <a:r>
              <a:rPr lang="pl-PL" dirty="0"/>
              <a:t>Izvodljiva rešenja imaju prednost u odnosu na neizvodljiva.</a:t>
            </a:r>
            <a:endParaRPr lang="en-US" dirty="0"/>
          </a:p>
          <a:p>
            <a:pPr lvl="1"/>
            <a:r>
              <a:rPr lang="sr-Latn-RS" dirty="0"/>
              <a:t>Među izvodljivim rešenjima, rešenje sa najnižim odnosom protoka prema kapacitetu je najbolje.</a:t>
            </a:r>
            <a:endParaRPr lang="en-US" dirty="0"/>
          </a:p>
          <a:p>
            <a:pPr lvl="1"/>
            <a:r>
              <a:rPr lang="sr-Latn-RS" dirty="0"/>
              <a:t>Neizvodljiva rešenja se porede prema ukupnom višku protoka preko svih grana — manji višak znači bolje rešenje.</a:t>
            </a:r>
            <a:endParaRPr lang="en-US" dirty="0"/>
          </a:p>
          <a:p>
            <a:r>
              <a:rPr lang="en-US" dirty="0" err="1"/>
              <a:t>Ovako</a:t>
            </a:r>
            <a:r>
              <a:rPr lang="en-US" dirty="0"/>
              <a:t> </a:t>
            </a:r>
            <a:r>
              <a:rPr lang="en-US" dirty="0" err="1"/>
              <a:t>definisana</a:t>
            </a:r>
            <a:r>
              <a:rPr lang="en-US" dirty="0"/>
              <a:t> </a:t>
            </a:r>
            <a:r>
              <a:rPr lang="en-US" dirty="0" err="1"/>
              <a:t>funkcija</a:t>
            </a:r>
            <a:r>
              <a:rPr lang="en-US" dirty="0"/>
              <a:t> </a:t>
            </a:r>
            <a:r>
              <a:rPr lang="en-US" dirty="0" err="1"/>
              <a:t>cilja</a:t>
            </a:r>
            <a:r>
              <a:rPr lang="en-US" dirty="0"/>
              <a:t> </a:t>
            </a:r>
            <a:r>
              <a:rPr lang="en-US" dirty="0" err="1"/>
              <a:t>nam</a:t>
            </a:r>
            <a:r>
              <a:rPr lang="en-US" dirty="0"/>
              <a:t> </a:t>
            </a:r>
            <a:r>
              <a:rPr lang="en-US" dirty="0" err="1"/>
              <a:t>omogu</a:t>
            </a:r>
            <a:r>
              <a:rPr lang="sr-Latn-RS" dirty="0" err="1"/>
              <a:t>ćava</a:t>
            </a:r>
            <a:r>
              <a:rPr lang="sr-Latn-RS" dirty="0"/>
              <a:t> da tretiramo validna </a:t>
            </a:r>
            <a:r>
              <a:rPr lang="sr-Latn-RS" dirty="0" err="1"/>
              <a:t>rešanja</a:t>
            </a:r>
            <a:r>
              <a:rPr lang="sr-Latn-RS" dirty="0"/>
              <a:t> kao bolja u odnosu na ona koja to nisu, ali ukoliko imamo situaciju gde imamo mali broj validnih rešenja i primarni cilj nam je da pronađemo neki, ovakav mehanizam poređenja prema ukupnom višku preko svih grana navodi algoritam na takvo rešenje.</a:t>
            </a:r>
          </a:p>
        </p:txBody>
      </p:sp>
      <p:sp>
        <p:nvSpPr>
          <p:cNvPr id="3" name="Čuvar mesta za tekst 8">
            <a:extLst>
              <a:ext uri="{FF2B5EF4-FFF2-40B4-BE49-F238E27FC236}">
                <a16:creationId xmlns:a16="http://schemas.microsoft.com/office/drawing/2014/main" id="{4D118B1D-740C-506B-98B9-C49F09F1EFFE}"/>
              </a:ext>
            </a:extLst>
          </p:cNvPr>
          <p:cNvSpPr txBox="1">
            <a:spLocks/>
          </p:cNvSpPr>
          <p:nvPr/>
        </p:nvSpPr>
        <p:spPr>
          <a:xfrm>
            <a:off x="679027" y="1882618"/>
            <a:ext cx="11233584" cy="336244"/>
          </a:xfrm>
          <a:prstGeom prst="rect">
            <a:avLst/>
          </a:prstGeom>
        </p:spPr>
        <p:txBody>
          <a:bodyPr vert="horz" lIns="0" tIns="0" rIns="0" bIns="0" rtlCol="0" anchor="t" anchorCtr="0">
            <a:noAutofit/>
          </a:bodyPr>
          <a:lstStyle>
            <a:lvl1pPr marL="0" indent="0" algn="l" defTabSz="1219170" rtl="0" eaLnBrk="1" latinLnBrk="0" hangingPunct="1">
              <a:lnSpc>
                <a:spcPct val="95000"/>
              </a:lnSpc>
              <a:spcBef>
                <a:spcPts val="0"/>
              </a:spcBef>
              <a:spcAft>
                <a:spcPts val="1067"/>
              </a:spcAft>
              <a:buClr>
                <a:schemeClr val="accent4"/>
              </a:buClr>
              <a:buSzPct val="100000"/>
              <a:buFont typeface="Calibri" panose="020F0502020204030204" pitchFamily="34" charset="0"/>
              <a:buNone/>
              <a:defRPr sz="2400" kern="1200">
                <a:solidFill>
                  <a:schemeClr val="accent1"/>
                </a:solidFill>
                <a:latin typeface="+mn-lt"/>
                <a:ea typeface="+mn-ea"/>
                <a:cs typeface="+mn-cs"/>
              </a:defRPr>
            </a:lvl1pPr>
            <a:lvl2pPr marL="720000" indent="-360000" algn="l" defTabSz="1219170"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2pPr>
            <a:lvl3pPr marL="1008000" indent="-252000" algn="l" defTabSz="1077357"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3pPr>
            <a:lvl4pPr marL="960943" indent="-245527" algn="l" defTabSz="1219170" rtl="0" eaLnBrk="1" latinLnBrk="0" hangingPunct="1">
              <a:spcBef>
                <a:spcPct val="20000"/>
              </a:spcBef>
              <a:buFont typeface="Symbol" pitchFamily="18" charset="2"/>
              <a:buChar char="-"/>
              <a:defRPr sz="2400" kern="1200">
                <a:solidFill>
                  <a:schemeClr val="tx1"/>
                </a:solidFill>
                <a:latin typeface="+mn-lt"/>
                <a:ea typeface="+mn-ea"/>
                <a:cs typeface="+mn-cs"/>
              </a:defRPr>
            </a:lvl4pPr>
            <a:lvl5pPr marL="1195887" indent="-234945" algn="l" defTabSz="1219170" rtl="0" eaLnBrk="1" latinLnBrk="0" hangingPunct="1">
              <a:spcBef>
                <a:spcPct val="20000"/>
              </a:spcBef>
              <a:buFont typeface="Wingdings" pitchFamily="2" charset="2"/>
              <a:buChar char="§"/>
              <a:defRPr sz="24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sr-Latn-RS" dirty="0"/>
              <a:t>Funkcija cilja</a:t>
            </a:r>
          </a:p>
        </p:txBody>
      </p:sp>
    </p:spTree>
    <p:extLst>
      <p:ext uri="{BB962C8B-B14F-4D97-AF65-F5344CB8AC3E}">
        <p14:creationId xmlns:p14="http://schemas.microsoft.com/office/powerpoint/2010/main" val="223926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zablon_prezentacji_16x9">
  <a:themeElements>
    <a:clrScheme name="asseco">
      <a:dk1>
        <a:srgbClr val="000000"/>
      </a:dk1>
      <a:lt1>
        <a:srgbClr val="FFFFFF"/>
      </a:lt1>
      <a:dk2>
        <a:srgbClr val="00A4E0"/>
      </a:dk2>
      <a:lt2>
        <a:srgbClr val="5EC3AF"/>
      </a:lt2>
      <a:accent1>
        <a:srgbClr val="00AEE8"/>
      </a:accent1>
      <a:accent2>
        <a:srgbClr val="00A13C"/>
      </a:accent2>
      <a:accent3>
        <a:srgbClr val="5C53BD"/>
      </a:accent3>
      <a:accent4>
        <a:srgbClr val="AAAFAF"/>
      </a:accent4>
      <a:accent5>
        <a:srgbClr val="FF3300"/>
      </a:accent5>
      <a:accent6>
        <a:srgbClr val="FFC800"/>
      </a:accent6>
      <a:hlink>
        <a:srgbClr val="00AEE8"/>
      </a:hlink>
      <a:folHlink>
        <a:srgbClr val="AAAFAF"/>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Siatka">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a:solidFill>
            <a:schemeClr val="accent1"/>
          </a:solidFill>
          <a:round/>
          <a:headEnd/>
          <a:tailE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pDef>
    <a:lnDef>
      <a:spPr bwMode="gray">
        <a:noFill/>
        <a:ln w="9525">
          <a:solidFill>
            <a:srgbClr val="808080"/>
          </a:solidFill>
          <a:prstDash val="solid"/>
          <a:round/>
          <a:headEnd/>
          <a:tailEnd/>
        </a:ln>
      </a:spPr>
      <a:bodyPr/>
      <a:lstStyle/>
    </a:lnDef>
    <a:txDef>
      <a:spPr>
        <a:noFill/>
      </a:spPr>
      <a:bodyPr wrap="none" lIns="0" tIns="0" rIns="0" bIns="0" rtlCol="0">
        <a:spAutoFit/>
      </a:bodyPr>
      <a:lstStyle>
        <a:defPPr marL="288000" indent="-288000">
          <a:lnSpc>
            <a:spcPct val="95000"/>
          </a:lnSpc>
          <a:spcAft>
            <a:spcPts val="800"/>
          </a:spcAft>
          <a:buClr>
            <a:schemeClr val="accent1"/>
          </a:buClr>
          <a:buSzPct val="120000"/>
          <a:buFont typeface="Arial" panose="020B0604020202020204" pitchFamily="34" charset="0"/>
          <a:buChar char="•"/>
          <a:defRPr sz="2000" dirty="0" err="1" smtClean="0"/>
        </a:defPPr>
      </a:lstStyle>
    </a:txDef>
  </a:objectDefaults>
  <a:extraClrSchemeLst/>
  <a:extLst>
    <a:ext uri="{05A4C25C-085E-4340-85A3-A5531E510DB2}">
      <thm15:themeFamily xmlns:thm15="http://schemas.microsoft.com/office/thememl/2012/main" name="Asseco Group presentation template_16x9" id="{CC1DD1C9-0B1C-4D1C-BE9B-E1FE6ED0D9F7}" vid="{960E536E-3888-489B-8290-BDA7485B7FD4}"/>
    </a:ext>
  </a:extLst>
</a:theme>
</file>

<file path=ppt/theme/theme2.xml><?xml version="1.0" encoding="utf-8"?>
<a:theme xmlns:a="http://schemas.openxmlformats.org/drawingml/2006/main" name="Motyw pakietu Office">
  <a:themeElements>
    <a:clrScheme name="Asseco">
      <a:dk1>
        <a:srgbClr val="58595B"/>
      </a:dk1>
      <a:lt1>
        <a:srgbClr val="FFFFFF"/>
      </a:lt1>
      <a:dk2>
        <a:srgbClr val="4F8CFB"/>
      </a:dk2>
      <a:lt2>
        <a:srgbClr val="BBBEC0"/>
      </a:lt2>
      <a:accent1>
        <a:srgbClr val="6298FC"/>
      </a:accent1>
      <a:accent2>
        <a:srgbClr val="337AFB"/>
      </a:accent2>
      <a:accent3>
        <a:srgbClr val="0449C4"/>
      </a:accent3>
      <a:accent4>
        <a:srgbClr val="9B9FA1"/>
      </a:accent4>
      <a:accent5>
        <a:srgbClr val="30B31F"/>
      </a:accent5>
      <a:accent6>
        <a:srgbClr val="F79646"/>
      </a:accent6>
      <a:hlink>
        <a:srgbClr val="3155EF"/>
      </a:hlink>
      <a:folHlink>
        <a:srgbClr val="2846C5"/>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Motyw pakietu Office">
  <a:themeElements>
    <a:clrScheme name="Asseco">
      <a:dk1>
        <a:srgbClr val="58595B"/>
      </a:dk1>
      <a:lt1>
        <a:srgbClr val="FFFFFF"/>
      </a:lt1>
      <a:dk2>
        <a:srgbClr val="4F8CFB"/>
      </a:dk2>
      <a:lt2>
        <a:srgbClr val="BBBEC0"/>
      </a:lt2>
      <a:accent1>
        <a:srgbClr val="6298FC"/>
      </a:accent1>
      <a:accent2>
        <a:srgbClr val="337AFB"/>
      </a:accent2>
      <a:accent3>
        <a:srgbClr val="0449C4"/>
      </a:accent3>
      <a:accent4>
        <a:srgbClr val="9B9FA1"/>
      </a:accent4>
      <a:accent5>
        <a:srgbClr val="30B31F"/>
      </a:accent5>
      <a:accent6>
        <a:srgbClr val="F79646"/>
      </a:accent6>
      <a:hlink>
        <a:srgbClr val="3155EF"/>
      </a:hlink>
      <a:folHlink>
        <a:srgbClr val="2846C5"/>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Asseco Group presentation template_16x9</Template>
  <TotalTime>2205</TotalTime>
  <Words>1461</Words>
  <Application>Microsoft Office PowerPoint</Application>
  <PresentationFormat>Široki ekran</PresentationFormat>
  <Paragraphs>153</Paragraphs>
  <Slides>18</Slides>
  <Notes>0</Notes>
  <HiddenSlides>0</HiddenSlides>
  <MMClips>0</MMClips>
  <ScaleCrop>false</ScaleCrop>
  <HeadingPairs>
    <vt:vector size="8" baseType="variant">
      <vt:variant>
        <vt:lpstr>Korišćeni fontovi</vt:lpstr>
      </vt:variant>
      <vt:variant>
        <vt:i4>6</vt:i4>
      </vt:variant>
      <vt:variant>
        <vt:lpstr>Tema</vt:lpstr>
      </vt:variant>
      <vt:variant>
        <vt:i4>1</vt:i4>
      </vt:variant>
      <vt:variant>
        <vt:lpstr>Ugrađeni OLE serveri</vt:lpstr>
      </vt:variant>
      <vt:variant>
        <vt:i4>1</vt:i4>
      </vt:variant>
      <vt:variant>
        <vt:lpstr>Naslovi slajdova</vt:lpstr>
      </vt:variant>
      <vt:variant>
        <vt:i4>18</vt:i4>
      </vt:variant>
    </vt:vector>
  </HeadingPairs>
  <TitlesOfParts>
    <vt:vector size="26" baseType="lpstr">
      <vt:lpstr>Arial</vt:lpstr>
      <vt:lpstr>Calibri</vt:lpstr>
      <vt:lpstr>Calibri Light</vt:lpstr>
      <vt:lpstr>Geomanist Book</vt:lpstr>
      <vt:lpstr>Symbol</vt:lpstr>
      <vt:lpstr>Wingdings</vt:lpstr>
      <vt:lpstr>szablon_prezentacji_16x9</vt:lpstr>
      <vt:lpstr>CorelDRAW</vt:lpstr>
      <vt:lpstr>Minimal Unsplittable Flow Problem </vt:lpstr>
      <vt:lpstr>Pregled problema</vt:lpstr>
      <vt:lpstr>Pregled problema</vt:lpstr>
      <vt:lpstr>Pregled problema</vt:lpstr>
      <vt:lpstr>Opis strukture</vt:lpstr>
      <vt:lpstr>Opis strukture</vt:lpstr>
      <vt:lpstr>Opis algoritama</vt:lpstr>
      <vt:lpstr>Opis algoritama</vt:lpstr>
      <vt:lpstr>Opis algoritama</vt:lpstr>
      <vt:lpstr>Opis algoritama</vt:lpstr>
      <vt:lpstr>Opis algoritama</vt:lpstr>
      <vt:lpstr>Opis algoritama</vt:lpstr>
      <vt:lpstr>Opis algoritama </vt:lpstr>
      <vt:lpstr>Opis algoritama </vt:lpstr>
      <vt:lpstr>Analiza rešenja </vt:lpstr>
      <vt:lpstr>Analiza rešenja </vt:lpstr>
      <vt:lpstr>Analiza rešenja </vt:lpstr>
      <vt:lpstr>PowerPoint prezentacija</vt:lpstr>
    </vt:vector>
  </TitlesOfParts>
  <Company>Microsoft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Iva Prižmić</dc:creator>
  <cp:lastModifiedBy>Aleksa Toroman</cp:lastModifiedBy>
  <cp:revision>39</cp:revision>
  <cp:lastPrinted>2013-04-25T15:22:59Z</cp:lastPrinted>
  <dcterms:created xsi:type="dcterms:W3CDTF">2021-04-26T09:08:40Z</dcterms:created>
  <dcterms:modified xsi:type="dcterms:W3CDTF">2024-10-19T13:41:45Z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b83eb73-1339-4c09-b43c-88ef2eea0029_Enabled">
    <vt:lpwstr>true</vt:lpwstr>
  </property>
  <property fmtid="{D5CDD505-2E9C-101B-9397-08002B2CF9AE}" pid="3" name="MSIP_Label_ab83eb73-1339-4c09-b43c-88ef2eea0029_SetDate">
    <vt:lpwstr>2021-02-17T09:58:34Z</vt:lpwstr>
  </property>
  <property fmtid="{D5CDD505-2E9C-101B-9397-08002B2CF9AE}" pid="4" name="MSIP_Label_ab83eb73-1339-4c09-b43c-88ef2eea0029_Method">
    <vt:lpwstr>Standard</vt:lpwstr>
  </property>
  <property fmtid="{D5CDD505-2E9C-101B-9397-08002B2CF9AE}" pid="5" name="MSIP_Label_ab83eb73-1339-4c09-b43c-88ef2eea0029_Name">
    <vt:lpwstr>Wewnętrzny Asseco</vt:lpwstr>
  </property>
  <property fmtid="{D5CDD505-2E9C-101B-9397-08002B2CF9AE}" pid="6" name="MSIP_Label_ab83eb73-1339-4c09-b43c-88ef2eea0029_SiteId">
    <vt:lpwstr>88152bde-cfa3-4a5c-b981-a785c624bb42</vt:lpwstr>
  </property>
  <property fmtid="{D5CDD505-2E9C-101B-9397-08002B2CF9AE}" pid="7" name="MSIP_Label_ab83eb73-1339-4c09-b43c-88ef2eea0029_ActionId">
    <vt:lpwstr>8d476661-4322-4f33-acf9-7a5987e4846a</vt:lpwstr>
  </property>
  <property fmtid="{D5CDD505-2E9C-101B-9397-08002B2CF9AE}" pid="8" name="MSIP_Label_ab83eb73-1339-4c09-b43c-88ef2eea0029_ContentBits">
    <vt:lpwstr>0</vt:lpwstr>
  </property>
</Properties>
</file>