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017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9584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8601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055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2451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083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056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803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731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719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901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F314-65A9-44B6-A253-2D56033A6D48}" type="datetimeFigureOut">
              <a:rPr lang="sr-Latn-RS" smtClean="0"/>
              <a:t>9.2.2017.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A064-66FB-4595-9138-64197455C79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8383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Seminarski rad iz osnova računarske tehnike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0049"/>
            <a:ext cx="9144000" cy="909003"/>
          </a:xfrm>
        </p:spPr>
        <p:txBody>
          <a:bodyPr/>
          <a:lstStyle/>
          <a:p>
            <a:r>
              <a:rPr lang="sr-Latn-RS" dirty="0"/>
              <a:t>Tema: Košarkaški semafor na </a:t>
            </a:r>
            <a:r>
              <a:rPr lang="sr-Latn-RS" dirty="0" err="1"/>
              <a:t>Spartan</a:t>
            </a:r>
            <a:r>
              <a:rPr lang="sr-Latn-RS" dirty="0"/>
              <a:t> 3E FPGA ploči</a:t>
            </a:r>
          </a:p>
          <a:p>
            <a:r>
              <a:rPr lang="sr-Latn-RS" dirty="0"/>
              <a:t> </a:t>
            </a:r>
          </a:p>
          <a:p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2340077" y="5495109"/>
            <a:ext cx="793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Kragujevac, februar 2017.god.							Aleksa Veličković</a:t>
            </a:r>
          </a:p>
        </p:txBody>
      </p:sp>
    </p:spTree>
    <p:extLst>
      <p:ext uri="{BB962C8B-B14F-4D97-AF65-F5344CB8AC3E}">
        <p14:creationId xmlns:p14="http://schemas.microsoft.com/office/powerpoint/2010/main" val="154082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725" y="1405036"/>
            <a:ext cx="4352925" cy="793453"/>
          </a:xfrm>
        </p:spPr>
        <p:txBody>
          <a:bodyPr>
            <a:normAutofit/>
          </a:bodyPr>
          <a:lstStyle/>
          <a:p>
            <a:r>
              <a:rPr lang="sr-Latn-RS" sz="3200" dirty="0"/>
              <a:t>Za realizaciju korišćeno: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5725" y="3028951"/>
            <a:ext cx="4629150" cy="3714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10650" y="2198489"/>
            <a:ext cx="2962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err="1"/>
              <a:t>Spartan</a:t>
            </a:r>
            <a:r>
              <a:rPr lang="sr-Latn-RS" sz="2000" dirty="0"/>
              <a:t> 3E </a:t>
            </a:r>
            <a:r>
              <a:rPr lang="sr-Latn-RS" sz="2000" dirty="0" err="1"/>
              <a:t>Nexus</a:t>
            </a:r>
            <a:endParaRPr lang="sr-Latn-R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err="1"/>
              <a:t>Xilinx</a:t>
            </a:r>
            <a:r>
              <a:rPr lang="sr-Latn-RS" sz="2000" dirty="0"/>
              <a:t> ISE softver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err="1"/>
              <a:t>Digilend</a:t>
            </a:r>
            <a:r>
              <a:rPr lang="sr-Latn-RS" sz="2000" dirty="0"/>
              <a:t> Adept </a:t>
            </a:r>
            <a:r>
              <a:rPr lang="sr-Latn-RS" sz="2000" dirty="0" err="1"/>
              <a:t>Suite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33015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OPIS </a:t>
            </a:r>
            <a:r>
              <a:rPr lang="en-US" dirty="0"/>
              <a:t>PROJEK</a:t>
            </a:r>
            <a:r>
              <a:rPr lang="sr-Latn-RS" dirty="0"/>
              <a:t>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643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dirty="0"/>
              <a:t>Koriste se</a:t>
            </a:r>
            <a:r>
              <a:rPr lang="sr-Latn-RS" sz="2400" dirty="0"/>
              <a:t>:</a:t>
            </a:r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fi-FI" dirty="0"/>
              <a:t>četiri tastera</a:t>
            </a:r>
            <a:endParaRPr lang="sr-Latn-RS" dirty="0"/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fi-FI" dirty="0"/>
              <a:t>tri prekidača </a:t>
            </a:r>
            <a:endParaRPr lang="sr-Latn-RS" dirty="0"/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fi-FI" dirty="0"/>
              <a:t>četiri sedmosegmentna displeja. </a:t>
            </a:r>
            <a:endParaRPr lang="sr-Latn-RS" dirty="0"/>
          </a:p>
          <a:p>
            <a:pPr marL="0" indent="0" algn="just">
              <a:buNone/>
            </a:pPr>
            <a:r>
              <a:rPr lang="fi-FI" sz="2400" dirty="0"/>
              <a:t>Zavisno od stanja jednog od prekidača na displeju će biti prikazano trenutno vreme utakmice ili rezultat, tj. broj poena obe ekipe na po dva displeja. </a:t>
            </a:r>
            <a:endParaRPr lang="sr-Latn-RS" sz="2400" dirty="0"/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fi-FI" dirty="0"/>
              <a:t>Vreme je moguće </a:t>
            </a:r>
            <a:r>
              <a:rPr lang="sr-Latn-RS" dirty="0"/>
              <a:t>startovati/</a:t>
            </a:r>
            <a:r>
              <a:rPr lang="fi-FI" dirty="0"/>
              <a:t>zaustavljati pritiskom tastera</a:t>
            </a:r>
            <a:endParaRPr lang="sr-Latn-RS" dirty="0"/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sr-Latn-RS" dirty="0"/>
              <a:t>R</a:t>
            </a:r>
            <a:r>
              <a:rPr lang="fi-FI" dirty="0"/>
              <a:t>ezultat se povećava</a:t>
            </a:r>
            <a:r>
              <a:rPr lang="sr-Latn-RS" dirty="0"/>
              <a:t>/smanjuje</a:t>
            </a:r>
            <a:r>
              <a:rPr lang="fi-FI" dirty="0"/>
              <a:t> za 1,</a:t>
            </a:r>
            <a:r>
              <a:rPr lang="sr-Latn-RS" dirty="0"/>
              <a:t> </a:t>
            </a:r>
            <a:r>
              <a:rPr lang="fi-FI" dirty="0"/>
              <a:t>2 ili 3 poena</a:t>
            </a:r>
            <a:endParaRPr lang="sr-Latn-RS" dirty="0"/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sr-Latn-RS" dirty="0"/>
              <a:t>Izbor ekipe i izbor funkcije vreme/rezultat, vrši se pomoću prekidača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3745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1082879"/>
            <a:ext cx="4746523" cy="1325563"/>
          </a:xfrm>
        </p:spPr>
        <p:txBody>
          <a:bodyPr/>
          <a:lstStyle/>
          <a:p>
            <a:r>
              <a:rPr lang="sr-Latn-RS" b="1" dirty="0">
                <a:solidFill>
                  <a:srgbClr val="C00000"/>
                </a:solidFill>
              </a:rPr>
              <a:t>Hvala na pažnji !</a:t>
            </a:r>
          </a:p>
        </p:txBody>
      </p:sp>
    </p:spTree>
    <p:extLst>
      <p:ext uri="{BB962C8B-B14F-4D97-AF65-F5344CB8AC3E}">
        <p14:creationId xmlns:p14="http://schemas.microsoft.com/office/powerpoint/2010/main" val="159192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111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Seminarski rad iz osnova računarske tehnike 2</vt:lpstr>
      <vt:lpstr>Za realizaciju korišćeno:</vt:lpstr>
      <vt:lpstr>OPIS PROJEKTA</vt:lpstr>
      <vt:lpstr>Hvala na pažnji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Seminarski rad iz osnova računarske tehnike 2</dc:title>
  <dc:creator>Sasa Velickovic</dc:creator>
  <cp:lastModifiedBy>Sasa Velickovic</cp:lastModifiedBy>
  <cp:revision>12</cp:revision>
  <dcterms:created xsi:type="dcterms:W3CDTF">2017-02-09T18:57:20Z</dcterms:created>
  <dcterms:modified xsi:type="dcterms:W3CDTF">2017-02-09T21:26:21Z</dcterms:modified>
</cp:coreProperties>
</file>